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4035" y="982699"/>
            <a:ext cx="9588136" cy="6057877"/>
          </a:xfrm>
          <a:prstGeom prst="rect">
            <a:avLst/>
          </a:prstGeom>
        </p:spPr>
        <p:txBody>
          <a:bodyPr wrap="square">
            <a:spAutoFit/>
          </a:bodyPr>
          <a:lstStyle/>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DEVELOPMENT OF AN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ACADEMIC TRANSCRIPT </a:t>
            </a:r>
            <a:r>
              <a:rPr lang="en-US" sz="2400" b="1" dirty="0">
                <a:latin typeface="Times New Roman" panose="02020603050405020304" pitchFamily="18" charset="0"/>
                <a:ea typeface="Calibri" panose="020F0502020204030204" pitchFamily="34" charset="0"/>
                <a:cs typeface="Times New Roman" panose="02020603050405020304" pitchFamily="18" charset="0"/>
              </a:rPr>
              <a:t>GENERATING SYSTEM FOR FACULTY OF PHYSICAL SCIENCES, AHMADU BELLO UNIVERSITY ZARIA.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BY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OLADIPO MUNIRAT MOPELOLA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U16CS1086</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4994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REFERENCE</a:t>
            </a:r>
            <a:r>
              <a:rPr lang="en-US" dirty="0" smtClean="0"/>
              <a:t> </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DESIGN AND IMPLEMENTATION OF AN ONLINE RESULT MANAGEMENT AND TRANSCRIPT GENERATION SYSTEM FOR (TAOHEED SECONDARY SCHOOL) BY ABDULLAHI IDRIS ADAM, NOVEMBER 2017.</a:t>
            </a:r>
          </a:p>
          <a:p>
            <a:endParaRPr lang="en-US" sz="2400" dirty="0"/>
          </a:p>
        </p:txBody>
      </p:sp>
    </p:spTree>
    <p:extLst>
      <p:ext uri="{BB962C8B-B14F-4D97-AF65-F5344CB8AC3E}">
        <p14:creationId xmlns:p14="http://schemas.microsoft.com/office/powerpoint/2010/main" val="268549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PRESENTATION OUTLINE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INTRODUCTION</a:t>
            </a:r>
          </a:p>
          <a:p>
            <a:r>
              <a:rPr lang="en-US" sz="2000" dirty="0" smtClean="0">
                <a:latin typeface="Times New Roman" panose="02020603050405020304" pitchFamily="18" charset="0"/>
                <a:cs typeface="Times New Roman" panose="02020603050405020304" pitchFamily="18" charset="0"/>
              </a:rPr>
              <a:t>PROBLEM STATEMENT</a:t>
            </a:r>
          </a:p>
          <a:p>
            <a:r>
              <a:rPr lang="en-US" sz="2000" dirty="0" smtClean="0">
                <a:latin typeface="Times New Roman" panose="02020603050405020304" pitchFamily="18" charset="0"/>
                <a:cs typeface="Times New Roman" panose="02020603050405020304" pitchFamily="18" charset="0"/>
              </a:rPr>
              <a:t>MOTIVATION</a:t>
            </a:r>
          </a:p>
          <a:p>
            <a:r>
              <a:rPr lang="en-US" sz="2000" dirty="0" smtClean="0">
                <a:latin typeface="Times New Roman" panose="02020603050405020304" pitchFamily="18" charset="0"/>
                <a:cs typeface="Times New Roman" panose="02020603050405020304" pitchFamily="18" charset="0"/>
              </a:rPr>
              <a:t>AIM AND OBJECTIVES</a:t>
            </a:r>
          </a:p>
          <a:p>
            <a:r>
              <a:rPr lang="en-US" sz="2000" dirty="0" smtClean="0">
                <a:latin typeface="Times New Roman" panose="02020603050405020304" pitchFamily="18" charset="0"/>
                <a:cs typeface="Times New Roman" panose="02020603050405020304" pitchFamily="18" charset="0"/>
              </a:rPr>
              <a:t>METHODOLOGY</a:t>
            </a:r>
          </a:p>
          <a:p>
            <a:r>
              <a:rPr lang="en-US" sz="2000" dirty="0" smtClean="0">
                <a:latin typeface="Times New Roman" panose="02020603050405020304" pitchFamily="18" charset="0"/>
                <a:cs typeface="Times New Roman" panose="02020603050405020304" pitchFamily="18" charset="0"/>
              </a:rPr>
              <a:t>REVIEWED RELATED PROJECTS</a:t>
            </a:r>
          </a:p>
          <a:p>
            <a:r>
              <a:rPr lang="en-US" sz="2000" dirty="0" smtClean="0">
                <a:latin typeface="Times New Roman" panose="02020603050405020304" pitchFamily="18" charset="0"/>
                <a:cs typeface="Times New Roman" panose="02020603050405020304" pitchFamily="18" charset="0"/>
              </a:rPr>
              <a:t>CONCLUSION</a:t>
            </a:r>
          </a:p>
          <a:p>
            <a:r>
              <a:rPr lang="en-US" sz="2000" dirty="0" smtClean="0">
                <a:latin typeface="Times New Roman" panose="02020603050405020304" pitchFamily="18" charset="0"/>
                <a:cs typeface="Times New Roman" panose="02020603050405020304" pitchFamily="18" charset="0"/>
              </a:rPr>
              <a:t>REFERENCES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53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014115" cy="1280890"/>
          </a:xfrm>
        </p:spPr>
        <p:txBody>
          <a:bodyPr/>
          <a:lstStyle/>
          <a:p>
            <a:pPr algn="ctr"/>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2149" y="2133600"/>
            <a:ext cx="10642463" cy="3777622"/>
          </a:xfrm>
        </p:spPr>
        <p:txBody>
          <a:bodyPr/>
          <a:lstStyle/>
          <a:p>
            <a:r>
              <a:rPr lang="en-US" sz="2800" dirty="0">
                <a:latin typeface="Times New Roman" panose="02020603050405020304" pitchFamily="18" charset="0"/>
                <a:cs typeface="Times New Roman" panose="02020603050405020304" pitchFamily="18" charset="0"/>
              </a:rPr>
              <a:t>The </a:t>
            </a:r>
            <a:r>
              <a:rPr lang="en-US" sz="2800" dirty="0" smtClean="0">
                <a:latin typeface="Times New Roman" panose="02020603050405020304" pitchFamily="18" charset="0"/>
                <a:cs typeface="Times New Roman" panose="02020603050405020304" pitchFamily="18" charset="0"/>
              </a:rPr>
              <a:t>presentation </a:t>
            </a:r>
            <a:r>
              <a:rPr lang="en-US" sz="2800" dirty="0">
                <a:latin typeface="Times New Roman" panose="02020603050405020304" pitchFamily="18" charset="0"/>
                <a:cs typeface="Times New Roman" panose="02020603050405020304" pitchFamily="18" charset="0"/>
              </a:rPr>
              <a:t>discusses the proposed development of a Transcript Generating System for </a:t>
            </a:r>
            <a:r>
              <a:rPr lang="en-US" sz="2800" dirty="0" smtClean="0">
                <a:latin typeface="Times New Roman" panose="02020603050405020304" pitchFamily="18" charset="0"/>
                <a:cs typeface="Times New Roman" panose="02020603050405020304" pitchFamily="18" charset="0"/>
              </a:rPr>
              <a:t>Faculty </a:t>
            </a:r>
            <a:r>
              <a:rPr lang="en-US" sz="2800" dirty="0">
                <a:latin typeface="Times New Roman" panose="02020603050405020304" pitchFamily="18" charset="0"/>
                <a:cs typeface="Times New Roman" panose="02020603050405020304" pitchFamily="18" charset="0"/>
              </a:rPr>
              <a:t>of Physical Science, </a:t>
            </a:r>
            <a:r>
              <a:rPr lang="en-US" sz="2800" dirty="0" err="1">
                <a:latin typeface="Times New Roman" panose="02020603050405020304" pitchFamily="18" charset="0"/>
                <a:cs typeface="Times New Roman" panose="02020603050405020304" pitchFamily="18" charset="0"/>
              </a:rPr>
              <a:t>Ahmadu</a:t>
            </a:r>
            <a:r>
              <a:rPr lang="en-US" sz="2800" dirty="0">
                <a:latin typeface="Times New Roman" panose="02020603050405020304" pitchFamily="18" charset="0"/>
                <a:cs typeface="Times New Roman" panose="02020603050405020304" pitchFamily="18" charset="0"/>
              </a:rPr>
              <a:t> Bello University Zaria. </a:t>
            </a:r>
          </a:p>
          <a:p>
            <a:endParaRPr lang="en-US" dirty="0"/>
          </a:p>
        </p:txBody>
      </p:sp>
    </p:spTree>
    <p:extLst>
      <p:ext uri="{BB962C8B-B14F-4D97-AF65-F5344CB8AC3E}">
        <p14:creationId xmlns:p14="http://schemas.microsoft.com/office/powerpoint/2010/main" val="156517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090" y="624110"/>
            <a:ext cx="8911687" cy="1280890"/>
          </a:xfrm>
        </p:spPr>
        <p:txBody>
          <a:bodyPr/>
          <a:lstStyle/>
          <a:p>
            <a:pPr algn="ctr"/>
            <a:r>
              <a:rPr lang="en-US" b="1" dirty="0" smtClean="0">
                <a:latin typeface="Times New Roman" panose="02020603050405020304" pitchFamily="18" charset="0"/>
                <a:cs typeface="Times New Roman" panose="02020603050405020304" pitchFamily="18" charset="0"/>
              </a:rPr>
              <a:t>PROBLEM STATEMENT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7177" y="2133600"/>
            <a:ext cx="8177349" cy="3777622"/>
          </a:xfrm>
        </p:spPr>
        <p:txBody>
          <a:bodyPr/>
          <a:lstStyle/>
          <a:p>
            <a:r>
              <a:rPr lang="en-US" sz="2800" dirty="0">
                <a:latin typeface="Times New Roman" panose="02020603050405020304" pitchFamily="18" charset="0"/>
                <a:cs typeface="Times New Roman" panose="02020603050405020304" pitchFamily="18" charset="0"/>
              </a:rPr>
              <a:t>Presently, when students transcripts are sent to the faculty from the departments for preparation, they are manually typed using an Excel Sheet template. This manual approach of producing the transcript results in unnecessary delays and in some cases errors are recorded.</a:t>
            </a:r>
          </a:p>
          <a:p>
            <a:endParaRPr lang="en-US" dirty="0"/>
          </a:p>
        </p:txBody>
      </p:sp>
    </p:spTree>
    <p:extLst>
      <p:ext uri="{BB962C8B-B14F-4D97-AF65-F5344CB8AC3E}">
        <p14:creationId xmlns:p14="http://schemas.microsoft.com/office/powerpoint/2010/main" val="347458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MOTIVATION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The motivation behind this proposed project is as a result of delays and encountered when processing transcripts that has resulted in loss of opportunities such as admission and employment.</a:t>
            </a:r>
          </a:p>
          <a:p>
            <a:pPr marL="0" indent="0">
              <a:buNone/>
            </a:pPr>
            <a:endParaRPr lang="en-US" dirty="0"/>
          </a:p>
        </p:txBody>
      </p:sp>
    </p:spTree>
    <p:extLst>
      <p:ext uri="{BB962C8B-B14F-4D97-AF65-F5344CB8AC3E}">
        <p14:creationId xmlns:p14="http://schemas.microsoft.com/office/powerpoint/2010/main" val="321803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593" y="624110"/>
            <a:ext cx="8911687" cy="1280890"/>
          </a:xfrm>
        </p:spPr>
        <p:txBody>
          <a:bodyPr/>
          <a:lstStyle/>
          <a:p>
            <a:pPr algn="ctr"/>
            <a:r>
              <a:rPr lang="en-US" b="1" dirty="0" smtClean="0">
                <a:latin typeface="Times New Roman" panose="02020603050405020304" pitchFamily="18" charset="0"/>
                <a:cs typeface="Times New Roman" panose="02020603050405020304" pitchFamily="18" charset="0"/>
              </a:rPr>
              <a:t>AIM AND OBJECTIVES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9943" y="1663341"/>
            <a:ext cx="8915400" cy="3777622"/>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aim of the proposed project is to develop a Transcript Generating System of the Faculty of Physical Sciences, </a:t>
            </a:r>
            <a:r>
              <a:rPr lang="en-US" sz="2400" dirty="0" err="1">
                <a:latin typeface="Times New Roman" panose="02020603050405020304" pitchFamily="18" charset="0"/>
                <a:cs typeface="Times New Roman" panose="02020603050405020304" pitchFamily="18" charset="0"/>
              </a:rPr>
              <a:t>Ahmadu</a:t>
            </a:r>
            <a:r>
              <a:rPr lang="en-US" sz="2400" dirty="0">
                <a:latin typeface="Times New Roman" panose="02020603050405020304" pitchFamily="18" charset="0"/>
                <a:cs typeface="Times New Roman" panose="02020603050405020304" pitchFamily="18" charset="0"/>
              </a:rPr>
              <a:t> Bello University </a:t>
            </a:r>
            <a:r>
              <a:rPr lang="en-US" sz="2400" dirty="0" smtClean="0">
                <a:latin typeface="Times New Roman" panose="02020603050405020304" pitchFamily="18" charset="0"/>
                <a:cs typeface="Times New Roman" panose="02020603050405020304" pitchFamily="18" charset="0"/>
              </a:rPr>
              <a:t>Zaria.</a:t>
            </a:r>
          </a:p>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objectives are:</a:t>
            </a:r>
          </a:p>
          <a:p>
            <a:pPr lvl="0"/>
            <a:r>
              <a:rPr lang="en-US" sz="2400" dirty="0">
                <a:latin typeface="Times New Roman" panose="02020603050405020304" pitchFamily="18" charset="0"/>
                <a:cs typeface="Times New Roman" panose="02020603050405020304" pitchFamily="18" charset="0"/>
              </a:rPr>
              <a:t>Review the existing approach used in preparing Students transcript by interacting </a:t>
            </a:r>
            <a:r>
              <a:rPr lang="en-US" sz="2400" dirty="0" smtClean="0">
                <a:latin typeface="Times New Roman" panose="02020603050405020304" pitchFamily="18" charset="0"/>
                <a:cs typeface="Times New Roman" panose="02020603050405020304" pitchFamily="18" charset="0"/>
              </a:rPr>
              <a:t>with the </a:t>
            </a:r>
            <a:r>
              <a:rPr lang="en-US" sz="2400" dirty="0">
                <a:latin typeface="Times New Roman" panose="02020603050405020304" pitchFamily="18" charset="0"/>
                <a:cs typeface="Times New Roman" panose="02020603050405020304" pitchFamily="18" charset="0"/>
              </a:rPr>
              <a:t>Staff of the Faculty of Physical Sciences, </a:t>
            </a:r>
            <a:r>
              <a:rPr lang="en-US" sz="2400" dirty="0" err="1">
                <a:latin typeface="Times New Roman" panose="02020603050405020304" pitchFamily="18" charset="0"/>
                <a:cs typeface="Times New Roman" panose="02020603050405020304" pitchFamily="18" charset="0"/>
              </a:rPr>
              <a:t>Ahmadu</a:t>
            </a:r>
            <a:r>
              <a:rPr lang="en-US" sz="2400" dirty="0">
                <a:latin typeface="Times New Roman" panose="02020603050405020304" pitchFamily="18" charset="0"/>
                <a:cs typeface="Times New Roman" panose="02020603050405020304" pitchFamily="18" charset="0"/>
              </a:rPr>
              <a:t> Bello University Zaria.</a:t>
            </a:r>
          </a:p>
          <a:p>
            <a:pPr lvl="0"/>
            <a:r>
              <a:rPr lang="en-US" sz="2400" dirty="0">
                <a:latin typeface="Times New Roman" panose="02020603050405020304" pitchFamily="18" charset="0"/>
                <a:cs typeface="Times New Roman" panose="02020603050405020304" pitchFamily="18" charset="0"/>
              </a:rPr>
              <a:t>Design and model the architecture of the proposed system.</a:t>
            </a:r>
          </a:p>
          <a:p>
            <a:pPr lvl="0"/>
            <a:r>
              <a:rPr lang="en-US" sz="2400" dirty="0">
                <a:latin typeface="Times New Roman" panose="02020603050405020304" pitchFamily="18" charset="0"/>
                <a:cs typeface="Times New Roman" panose="02020603050405020304" pitchFamily="18" charset="0"/>
              </a:rPr>
              <a:t>Implement the proposed system.</a:t>
            </a:r>
          </a:p>
          <a:p>
            <a:pPr lvl="0"/>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360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defTabSz="457200" rtl="0">
              <a:spcBef>
                <a:spcPct val="0"/>
              </a:spcBef>
            </a:pPr>
            <a:r>
              <a:rPr lang="en-US" sz="3600" b="1" dirty="0">
                <a:solidFill>
                  <a:schemeClr val="tx1"/>
                </a:solidFill>
                <a:latin typeface="Times New Roman" panose="02020603050405020304" pitchFamily="18" charset="0"/>
                <a:cs typeface="Times New Roman" panose="02020603050405020304" pitchFamily="18" charset="0"/>
              </a:rPr>
              <a:t>Methodology </a:t>
            </a:r>
            <a:br>
              <a:rPr lang="en-US" sz="3600" b="1" dirty="0">
                <a:solidFill>
                  <a:schemeClr val="tx1"/>
                </a:solidFill>
                <a:latin typeface="Times New Roman" panose="02020603050405020304" pitchFamily="18" charset="0"/>
                <a:cs typeface="Times New Roman" panose="02020603050405020304" pitchFamily="18" charset="0"/>
              </a:rPr>
            </a:b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31566" y="1423856"/>
            <a:ext cx="8915400" cy="4330616"/>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design of this system will be done using the structural system analysis and design methodology. </a:t>
            </a:r>
            <a:r>
              <a:rPr lang="en-US" sz="2400" dirty="0">
                <a:latin typeface="Times New Roman" panose="02020603050405020304" pitchFamily="18" charset="0"/>
                <a:cs typeface="Times New Roman" panose="02020603050405020304" pitchFamily="18" charset="0"/>
              </a:rPr>
              <a:t>This system will be designed using the following methodologies:</a:t>
            </a:r>
          </a:p>
          <a:p>
            <a:pPr lvl="0"/>
            <a:r>
              <a:rPr lang="en-US" sz="2400" dirty="0">
                <a:latin typeface="Times New Roman" panose="02020603050405020304" pitchFamily="18" charset="0"/>
                <a:cs typeface="Times New Roman" panose="02020603050405020304" pitchFamily="18" charset="0"/>
              </a:rPr>
              <a:t>Software Ideas Modeler will be used in designing the architecture of the system.</a:t>
            </a:r>
          </a:p>
          <a:p>
            <a:pPr lvl="0"/>
            <a:r>
              <a:rPr lang="en-US" sz="2400" dirty="0">
                <a:latin typeface="Times New Roman" panose="02020603050405020304" pitchFamily="18" charset="0"/>
                <a:cs typeface="Times New Roman" panose="02020603050405020304" pitchFamily="18" charset="0"/>
              </a:rPr>
              <a:t>MySQL workbench will be used in modeler the system’s database.</a:t>
            </a:r>
          </a:p>
          <a:p>
            <a:pPr lvl="0"/>
            <a:r>
              <a:rPr lang="en-US" sz="2400" dirty="0">
                <a:latin typeface="Times New Roman" panose="02020603050405020304" pitchFamily="18" charset="0"/>
                <a:cs typeface="Times New Roman" panose="02020603050405020304" pitchFamily="18" charset="0"/>
              </a:rPr>
              <a:t>HTML,CSS,PHP and MYSQL will be used in implementing the system.</a:t>
            </a:r>
          </a:p>
          <a:p>
            <a:pPr lvl="0"/>
            <a:r>
              <a:rPr lang="en-US" sz="2400" dirty="0">
                <a:latin typeface="Times New Roman" panose="02020603050405020304" pitchFamily="18" charset="0"/>
                <a:cs typeface="Times New Roman" panose="02020603050405020304" pitchFamily="18" charset="0"/>
              </a:rPr>
              <a:t>The implemented system will be tested on a computer with the following software installed on it</a:t>
            </a:r>
          </a:p>
          <a:p>
            <a:pPr marL="0" lv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Apache </a:t>
            </a:r>
            <a:r>
              <a:rPr lang="en-US" sz="2400" dirty="0">
                <a:latin typeface="Times New Roman" panose="02020603050405020304" pitchFamily="18" charset="0"/>
                <a:cs typeface="Times New Roman" panose="02020603050405020304" pitchFamily="18" charset="0"/>
              </a:rPr>
              <a:t>HTTP server</a:t>
            </a:r>
          </a:p>
          <a:p>
            <a:pPr marL="0" lvl="0" indent="0">
              <a:buNone/>
            </a:pPr>
            <a:r>
              <a:rPr lang="en-US" sz="2400" dirty="0" smtClean="0">
                <a:latin typeface="Times New Roman" panose="02020603050405020304" pitchFamily="18" charset="0"/>
                <a:cs typeface="Times New Roman" panose="02020603050405020304" pitchFamily="18" charset="0"/>
              </a:rPr>
              <a:t>        ii. Web </a:t>
            </a:r>
            <a:r>
              <a:rPr lang="en-US" sz="2400" dirty="0">
                <a:latin typeface="Times New Roman" panose="02020603050405020304" pitchFamily="18" charset="0"/>
                <a:cs typeface="Times New Roman" panose="02020603050405020304" pitchFamily="18" charset="0"/>
              </a:rPr>
              <a:t>browser</a:t>
            </a:r>
          </a:p>
          <a:p>
            <a:pPr marL="0" indent="0">
              <a:buNone/>
            </a:pPr>
            <a:endParaRPr lang="en-US" sz="2400" dirty="0"/>
          </a:p>
        </p:txBody>
      </p:sp>
    </p:spTree>
    <p:extLst>
      <p:ext uri="{BB962C8B-B14F-4D97-AF65-F5344CB8AC3E}">
        <p14:creationId xmlns:p14="http://schemas.microsoft.com/office/powerpoint/2010/main" val="280778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smtClean="0"/>
              <a:t>REVIEWED RELATED PROJECTS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DESIGN AND IMPLEMENTATION OF AN ONLINE RESULT MANAGEMENT AND TRANSCRIPT GENERATION SYSTEM FOR (TAOHEED SECONDARY SCHOOL) BY ABDULLAHI IDRIS ADAM, NOVEMBER 2017.</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343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CONCLUSION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By implementing the above proposed topic, the process of generating a transcript will be more efficient, error free and making it easier. </a:t>
            </a:r>
          </a:p>
          <a:p>
            <a:endParaRPr lang="en-US" dirty="0"/>
          </a:p>
        </p:txBody>
      </p:sp>
    </p:spTree>
    <p:extLst>
      <p:ext uri="{BB962C8B-B14F-4D97-AF65-F5344CB8AC3E}">
        <p14:creationId xmlns:p14="http://schemas.microsoft.com/office/powerpoint/2010/main" val="16964841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2123</TotalTime>
  <Words>370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Wisp</vt:lpstr>
      <vt:lpstr>PowerPoint Presentation</vt:lpstr>
      <vt:lpstr>PRESENTATION OUTLINE</vt:lpstr>
      <vt:lpstr>INTRODUCTION</vt:lpstr>
      <vt:lpstr>PROBLEM STATEMENT</vt:lpstr>
      <vt:lpstr>MOTIVATION</vt:lpstr>
      <vt:lpstr>AIM AND OBJECTIVES </vt:lpstr>
      <vt:lpstr>Methodology  </vt:lpstr>
      <vt:lpstr>REVIEWED RELATED PROJECTS </vt:lpstr>
      <vt:lpstr>CONCLUSION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Muneenee</dc:creator>
  <cp:lastModifiedBy>Muneenee</cp:lastModifiedBy>
  <cp:revision>12</cp:revision>
  <dcterms:created xsi:type="dcterms:W3CDTF">2020-02-18T20:21:53Z</dcterms:created>
  <dcterms:modified xsi:type="dcterms:W3CDTF">2020-02-26T16:05:12Z</dcterms:modified>
</cp:coreProperties>
</file>