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33C16B-E8DB-4A8C-B0E4-3598CAB619C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E35624-9432-4CE0-A730-D81992FBD83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we Procrastinate?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44471"/>
            <a:ext cx="7772400" cy="128697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6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			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27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Procrastination?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being able to bring ourselves to do the things we know we want to do</a:t>
            </a:r>
          </a:p>
          <a:p>
            <a:r>
              <a:rPr lang="en-US" dirty="0" smtClean="0"/>
              <a:t>Decision - not to do you need to do now, but to do later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procrastinate?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Limbic System vs Prefrontal Cortex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83428"/>
            <a:ext cx="2343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2870800" cy="190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Prefrontal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WANTS TO WORK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59116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4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Limbic 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50" y="2002971"/>
            <a:ext cx="4046925" cy="303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199" y="5334000"/>
            <a:ext cx="3624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WANTS TO PLAY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9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Limbic System Wins?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070456" cy="25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9885" y="5074698"/>
            <a:ext cx="226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AMYGDALA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90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Threatening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knowing where to start</a:t>
            </a:r>
          </a:p>
          <a:p>
            <a:endParaRPr lang="en-US" dirty="0"/>
          </a:p>
          <a:p>
            <a:r>
              <a:rPr lang="en-US" dirty="0" smtClean="0"/>
              <a:t>Dreading the displeasure of doing task</a:t>
            </a:r>
          </a:p>
          <a:p>
            <a:endParaRPr lang="en-US" dirty="0"/>
          </a:p>
          <a:p>
            <a:r>
              <a:rPr lang="en-US" dirty="0" smtClean="0"/>
              <a:t>A fear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METACOGNITION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Plan Goals</a:t>
            </a:r>
          </a:p>
          <a:p>
            <a:pPr lvl="1"/>
            <a:r>
              <a:rPr lang="en-US" dirty="0" smtClean="0"/>
              <a:t>Plan Time</a:t>
            </a:r>
          </a:p>
          <a:p>
            <a:pPr lvl="1"/>
            <a:r>
              <a:rPr lang="en-US" dirty="0" smtClean="0"/>
              <a:t>Plan Resources</a:t>
            </a:r>
          </a:p>
          <a:p>
            <a:pPr lvl="1"/>
            <a:r>
              <a:rPr lang="en-US" dirty="0" smtClean="0"/>
              <a:t>Plan Process</a:t>
            </a:r>
          </a:p>
          <a:p>
            <a:pPr lvl="1"/>
            <a:r>
              <a:rPr lang="en-US" dirty="0" smtClean="0"/>
              <a:t>Plan for distractions</a:t>
            </a:r>
          </a:p>
          <a:p>
            <a:pPr lvl="1"/>
            <a:r>
              <a:rPr lang="en-US" dirty="0" smtClean="0"/>
              <a:t>Plan for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3624943" cy="50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106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Why we Procrastinate?</vt:lpstr>
      <vt:lpstr>What is Procrastination?</vt:lpstr>
      <vt:lpstr>Why we procrastinate?</vt:lpstr>
      <vt:lpstr>Prefrontal Cortex</vt:lpstr>
      <vt:lpstr>Limbic System</vt:lpstr>
      <vt:lpstr>Why Limbic System Wins?</vt:lpstr>
      <vt:lpstr>Threatening Stimuli</vt:lpstr>
      <vt:lpstr>How to overcome???</vt:lpstr>
      <vt:lpstr>                 </vt:lpstr>
      <vt:lpstr>             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Procrastinate?</dc:title>
  <dc:creator>Ponnuchamy, Raja Priya</dc:creator>
  <cp:lastModifiedBy>Ponnuchamy, Raja Priya</cp:lastModifiedBy>
  <cp:revision>11</cp:revision>
  <dcterms:created xsi:type="dcterms:W3CDTF">2017-04-05T14:14:17Z</dcterms:created>
  <dcterms:modified xsi:type="dcterms:W3CDTF">2017-04-06T05:33:18Z</dcterms:modified>
</cp:coreProperties>
</file>