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60" r:id="rId5"/>
    <p:sldId id="269" r:id="rId6"/>
    <p:sldId id="267" r:id="rId7"/>
    <p:sldId id="266" r:id="rId8"/>
    <p:sldId id="259" r:id="rId9"/>
    <p:sldId id="265" r:id="rId10"/>
    <p:sldId id="261" r:id="rId11"/>
    <p:sldId id="274" r:id="rId12"/>
    <p:sldId id="275" r:id="rId13"/>
    <p:sldId id="273" r:id="rId14"/>
    <p:sldId id="262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0"/>
            <a:ext cx="6324600" cy="6858000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FARM TO HOME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Avoid Mediation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Farmer Products Reaching Directly to the End Users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Providing maximum benefit to the farmer</a:t>
            </a:r>
          </a:p>
          <a:p>
            <a:pPr>
              <a:buNone/>
            </a:pP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Example farmer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products:</a:t>
            </a:r>
            <a:endParaRPr lang="en-US" sz="4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Rice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Doll Items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Turmeric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Vegetables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Pets marketing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Fruits</a:t>
            </a:r>
          </a:p>
          <a:p>
            <a:pPr marL="514350" indent="-514350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Farmer post a product by using  the application then Users get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by approaching the Farmer </a:t>
            </a:r>
          </a:p>
          <a:p>
            <a:pPr marL="514350" indent="-51435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514350" indent="-514350" algn="ctr">
              <a:buNone/>
            </a:pP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AGRICULTURE  NEEDS</a:t>
            </a:r>
          </a:p>
          <a:p>
            <a:pPr marL="514350" indent="-514350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Providing more flexibility to the farmer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Fulfilling the farmer needs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Seeds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Naaru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Nursery contact info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Labour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Agriculture missionary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Weather Report</a:t>
            </a:r>
          </a:p>
          <a:p>
            <a:endParaRPr lang="en-US" dirty="0"/>
          </a:p>
        </p:txBody>
      </p:sp>
      <p:pic>
        <p:nvPicPr>
          <p:cNvPr id="4" name="Picture 4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238" y="228600"/>
            <a:ext cx="2733261" cy="5029200"/>
          </a:xfrm>
          <a:prstGeom prst="rect">
            <a:avLst/>
          </a:prstGeom>
          <a:noFill/>
        </p:spPr>
      </p:pic>
      <p:pic>
        <p:nvPicPr>
          <p:cNvPr id="5" name="Picture 2" descr="C:\Users\PC\Desktop\agr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2057400"/>
            <a:ext cx="1727200" cy="1295400"/>
          </a:xfrm>
          <a:prstGeom prst="rect">
            <a:avLst/>
          </a:prstGeom>
          <a:noFill/>
        </p:spPr>
      </p:pic>
      <p:pic>
        <p:nvPicPr>
          <p:cNvPr id="6" name="Picture 3" descr="C:\Users\PC\Desktop\far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609600"/>
            <a:ext cx="1752600" cy="1387475"/>
          </a:xfrm>
          <a:prstGeom prst="rect">
            <a:avLst/>
          </a:prstGeom>
          <a:noFill/>
        </p:spPr>
      </p:pic>
      <p:pic>
        <p:nvPicPr>
          <p:cNvPr id="7" name="Picture 3" descr="C:\Users\PC\Desktop\pet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505200"/>
            <a:ext cx="1754094" cy="1466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04800"/>
            <a:ext cx="58674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2781300" cy="4505325"/>
          </a:xfrm>
          <a:prstGeom prst="rect">
            <a:avLst/>
          </a:prstGeom>
          <a:noFill/>
        </p:spPr>
      </p:pic>
      <p:pic>
        <p:nvPicPr>
          <p:cNvPr id="6147" name="Picture 3" descr="C:\Users\PC\Desktop\gross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0"/>
            <a:ext cx="1789782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04800"/>
            <a:ext cx="5867400" cy="63246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MEDICAL SERVICES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Medicine Delivery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Blood Delivery (Only Delivery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Purpose)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Ambulance Contact Info</a:t>
            </a:r>
          </a:p>
        </p:txBody>
      </p:sp>
      <p:pic>
        <p:nvPicPr>
          <p:cNvPr id="4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2781688" cy="4505954"/>
          </a:xfrm>
          <a:prstGeom prst="rect">
            <a:avLst/>
          </a:prstGeom>
          <a:noFill/>
        </p:spPr>
      </p:pic>
      <p:pic>
        <p:nvPicPr>
          <p:cNvPr id="5" name="Picture 2" descr="C:\Users\PC\Desktop\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7526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28600"/>
            <a:ext cx="5638800" cy="62484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SECOND HAND SALES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Electronic Gadgets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Missionary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Vehicles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282246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04800"/>
            <a:ext cx="6172200" cy="624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2822461" cy="4572000"/>
          </a:xfrm>
          <a:prstGeom prst="rect">
            <a:avLst/>
          </a:prstGeom>
          <a:noFill/>
        </p:spPr>
      </p:pic>
      <p:pic>
        <p:nvPicPr>
          <p:cNvPr id="5" name="Picture 2" descr="C:\Users\PC\Desktop\f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172657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2781300" cy="4505325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0" y="228600"/>
            <a:ext cx="5638800" cy="62484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APP REQUIRED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User interface provided to communication between user and service person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ontact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Filtering Based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Code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Payment System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avoid payment gate way by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G-pay , Phone-pay , Pay tm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GPS Tracking System(Route map)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 and Message Conversation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Connectivity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List Based on the Route map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Order Status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accepted list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Completion Status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Notifications alert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Languages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For Service person by the user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Advertisement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Particular Area 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Advertisement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Particular Services 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agriculture  Ads,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,food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related fields only.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 back</a:t>
            </a:r>
          </a:p>
          <a:p>
            <a:pPr algn="ctr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QUESTIONS ABOUT DESIGNING AN APPLICATION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best way to create the trust on app 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the best and safest methods for login?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protect the application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misusers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type of support provided by the developer after launching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necessity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collect user bank account details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the best payment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Estimated app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required permission at the time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installation?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procedure for payment receiving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legal issues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for…?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Human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Transport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marL="571500" indent="-571500" algn="ctr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Food Delivery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Ads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data backup?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cloud?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of responsibilities of developer after delivery the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Updates, Servicing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maintenance?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security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requirements to placed the Application in play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52400"/>
            <a:ext cx="6172200" cy="6553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MARKET TO HOME DELIVERY</a:t>
            </a:r>
          </a:p>
          <a:p>
            <a:pPr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To fulfilling the Users Needs</a:t>
            </a:r>
          </a:p>
          <a:p>
            <a:pPr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Gathering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Information about need and taking an Order  then Shopping and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Done by the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  <a:p>
            <a:pPr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Persons are who is Travelling on the same route</a:t>
            </a:r>
          </a:p>
          <a:p>
            <a:pPr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And Un employees belongs to the same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area</a:t>
            </a:r>
          </a:p>
          <a:p>
            <a:pPr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7200" b="1" i="1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7200" b="1" i="1" dirty="0" smtClean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7200" b="1" i="1" dirty="0" smtClean="0"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sz="72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7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Automobile Spare Parts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Agriculture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equipment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spares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Gressorial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Food parcels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Gift packs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Regular needs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Electrical Needs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Pre planed works ( Sweets,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Stretching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dresses 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Fuel on Emergency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Chai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Samossa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,Biscuits and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Cigarettes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Liquor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Tatkal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Tickets and Movie tickets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Mobile Repairing and to the user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And  Any type of Works Based on the possibility</a:t>
            </a:r>
          </a:p>
          <a:p>
            <a:pPr marL="514350" indent="-514350">
              <a:buFont typeface="+mj-lt"/>
              <a:buAutoNum type="alphaLcParenR"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Font typeface="+mj-lt"/>
              <a:buAutoNum type="alphaLcParenR"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Font typeface="+mj-lt"/>
              <a:buAutoNum type="alphaL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ctr">
              <a:buFont typeface="+mj-lt"/>
              <a:buAutoNum type="alphaL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Font typeface="+mj-lt"/>
              <a:buAutoNum type="alphaL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Font typeface="+mj-lt"/>
              <a:buAutoNum type="alphaL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2781300" cy="4505325"/>
          </a:xfrm>
          <a:prstGeom prst="rect">
            <a:avLst/>
          </a:prstGeom>
          <a:noFill/>
        </p:spPr>
      </p:pic>
      <p:pic>
        <p:nvPicPr>
          <p:cNvPr id="6" name="Picture 2" descr="C:\Users\PC\Desktop\bik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1676400" cy="3028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52400"/>
            <a:ext cx="5867400" cy="6476999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HUMAN TRANSPORTATION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Traveler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User in a same route based on their Preference 2 or 3 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4-Wheelers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Avoiding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Empty Return Trip Planning for all vehicles (2 or 3 or 4-Wheelers and all transport vehicles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Booking a vehicle or Sharing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vehicle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Booking Private Ambulance while needed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2781300" cy="4505325"/>
          </a:xfrm>
          <a:prstGeom prst="rect">
            <a:avLst/>
          </a:prstGeom>
          <a:noFill/>
        </p:spPr>
      </p:pic>
      <p:pic>
        <p:nvPicPr>
          <p:cNvPr id="3075" name="Picture 3" descr="C:\Users\PC\Desktop\c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14600"/>
            <a:ext cx="1066800" cy="762000"/>
          </a:xfrm>
          <a:prstGeom prst="rect">
            <a:avLst/>
          </a:prstGeom>
          <a:noFill/>
        </p:spPr>
      </p:pic>
      <p:pic>
        <p:nvPicPr>
          <p:cNvPr id="6" name="Picture 3" descr="C:\Users\PC\Desktop\logo 2 we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838200"/>
            <a:ext cx="990600" cy="609600"/>
          </a:xfrm>
          <a:prstGeom prst="rect">
            <a:avLst/>
          </a:prstGeom>
          <a:noFill/>
        </p:spPr>
      </p:pic>
      <p:pic>
        <p:nvPicPr>
          <p:cNvPr id="1026" name="Picture 2" descr="C:\Users\PC\Desktop\h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676400"/>
            <a:ext cx="895027" cy="838200"/>
          </a:xfrm>
          <a:prstGeom prst="rect">
            <a:avLst/>
          </a:prstGeom>
          <a:noFill/>
        </p:spPr>
      </p:pic>
      <p:pic>
        <p:nvPicPr>
          <p:cNvPr id="1027" name="Picture 3" descr="C:\Users\PC\Desktop\aaa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3276600"/>
            <a:ext cx="1147763" cy="101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"/>
            <a:ext cx="5943600" cy="60960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DRIVER JOB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Drivers Registered in App with their Original Driving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License Number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Authentications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Possibilities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Connecting driver Job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availability info to the Registered Drivers in Application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2781300" cy="4505325"/>
          </a:xfrm>
          <a:prstGeom prst="rect">
            <a:avLst/>
          </a:prstGeom>
          <a:noFill/>
        </p:spPr>
      </p:pic>
      <p:pic>
        <p:nvPicPr>
          <p:cNvPr id="4099" name="Picture 3" descr="C:\Users\PC\Desktop\dggd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17526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04800"/>
            <a:ext cx="5867400" cy="632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RENTAL EUIPMENT AND EARTH MOVING EQUIPMENT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Connecting work info to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Equipment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&amp; missionary owner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Equipment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&amp; missionary info to the needed person</a:t>
            </a:r>
          </a:p>
          <a:p>
            <a:pPr>
              <a:buFont typeface="Wingdings" pitchFamily="2" charset="2"/>
              <a:buChar char="Ø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&amp; Equipment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supplier Mutual Communication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Examples: 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rollers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Cranes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Lorries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Concrete Mixtures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sounds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Lighting Equipment 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Generators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LCDs&amp;LEDs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Drones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Cameras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2781300" cy="4505325"/>
          </a:xfrm>
          <a:prstGeom prst="rect">
            <a:avLst/>
          </a:prstGeom>
          <a:noFill/>
        </p:spPr>
      </p:pic>
      <p:pic>
        <p:nvPicPr>
          <p:cNvPr id="5123" name="Picture 3" descr="C:\Users\PC\Desktop\earth m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838200"/>
            <a:ext cx="1753129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52400"/>
            <a:ext cx="6248400" cy="64770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SERVICEING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MAINTANENCE</a:t>
            </a: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Electrician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Plumber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Welder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 Mechanic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Painters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TV Mechanics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Barbers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Bike Mechanics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types of Construction Workers</a:t>
            </a:r>
          </a:p>
        </p:txBody>
      </p:sp>
      <p:pic>
        <p:nvPicPr>
          <p:cNvPr id="7170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2743200" cy="4505325"/>
          </a:xfrm>
          <a:prstGeom prst="rect">
            <a:avLst/>
          </a:prstGeom>
          <a:noFill/>
        </p:spPr>
      </p:pic>
      <p:pic>
        <p:nvPicPr>
          <p:cNvPr id="7171" name="Picture 3" descr="C:\Users\PC\Desktop\hom ser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1792224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28600"/>
            <a:ext cx="6019800" cy="64008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SELF MARKETTING 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9218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2781300" cy="4505325"/>
          </a:xfrm>
          <a:prstGeom prst="rect">
            <a:avLst/>
          </a:prstGeom>
          <a:noFill/>
        </p:spPr>
      </p:pic>
      <p:pic>
        <p:nvPicPr>
          <p:cNvPr id="9219" name="Picture 3" descr="C:\Users\PC\Desktop\markeett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1825041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0" y="228600"/>
            <a:ext cx="5943600" cy="61722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ONE DAY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HIRING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Assigning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Work to a person per a day</a:t>
            </a:r>
          </a:p>
          <a:p>
            <a:pPr marL="400050" indent="-400050"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ample: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Taker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Taking old people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hospital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Functions </a:t>
            </a:r>
          </a:p>
          <a:p>
            <a:pPr algn="ctr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2781688" cy="4505954"/>
          </a:xfrm>
          <a:prstGeom prst="rect">
            <a:avLst/>
          </a:prstGeom>
          <a:noFill/>
        </p:spPr>
      </p:pic>
      <p:pic>
        <p:nvPicPr>
          <p:cNvPr id="11" name="Picture 3" descr="C:\Users\PC\Desktop\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571369" flipH="1" flipV="1">
            <a:off x="1348038" y="1941962"/>
            <a:ext cx="1166375" cy="1622903"/>
          </a:xfrm>
          <a:prstGeom prst="rect">
            <a:avLst/>
          </a:prstGeom>
          <a:noFill/>
        </p:spPr>
      </p:pic>
      <p:pic>
        <p:nvPicPr>
          <p:cNvPr id="12" name="Picture 2" descr="C:\Users\PC\Desktop\d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042153" flipH="1" flipV="1">
            <a:off x="794446" y="1700086"/>
            <a:ext cx="958164" cy="40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6019800" cy="64008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FOOD DELIVERY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Providing Delivery from the Required destination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Same Route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traveler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fulfill your order needed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-VEG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Supply based on the order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should be placed before 1-day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PAYMENT TRANSACTION FACILITY SHOULD BE MANDATE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P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2781300" cy="4505325"/>
          </a:xfrm>
          <a:prstGeom prst="rect">
            <a:avLst/>
          </a:prstGeom>
          <a:noFill/>
        </p:spPr>
      </p:pic>
      <p:pic>
        <p:nvPicPr>
          <p:cNvPr id="3074" name="Picture 2" descr="C:\Users\PC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1540905" cy="1828800"/>
          </a:xfrm>
          <a:prstGeom prst="rect">
            <a:avLst/>
          </a:prstGeom>
          <a:noFill/>
        </p:spPr>
      </p:pic>
      <p:pic>
        <p:nvPicPr>
          <p:cNvPr id="3075" name="Picture 3" descr="C:\Users\PC\Desktop\dd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743200"/>
            <a:ext cx="1499244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677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64</cp:revision>
  <dcterms:created xsi:type="dcterms:W3CDTF">2006-08-16T00:00:00Z</dcterms:created>
  <dcterms:modified xsi:type="dcterms:W3CDTF">2020-08-18T05:13:15Z</dcterms:modified>
</cp:coreProperties>
</file>