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40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5AEE4"/>
    <a:srgbClr val="FF0066"/>
    <a:srgbClr val="2D9BD2"/>
    <a:srgbClr val="99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3" d="100"/>
          <a:sy n="33" d="100"/>
        </p:scale>
        <p:origin x="22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0017C-B539-45FC-A35F-50BA332AEC38}" type="datetimeFigureOut">
              <a:rPr lang="es-MX" smtClean="0"/>
              <a:pPr/>
              <a:t>26/01/2018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CA69-7EDB-441D-8F13-522349AD2117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44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30" y="2636912"/>
            <a:ext cx="7772400" cy="64807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D9BD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30" y="3188568"/>
            <a:ext cx="7758154" cy="600472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D9BD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608807"/>
            <a:ext cx="3384376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tint val="75000"/>
                  </a:srgbClr>
                </a:solidFill>
              </a:rPr>
              <a:t>Copyright © 2015 Accenture. All Rights Reserved.</a:t>
            </a:r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613" y="6567548"/>
            <a:ext cx="576000" cy="234286"/>
          </a:xfrm>
          <a:prstGeom prst="rect">
            <a:avLst/>
          </a:prstGeom>
        </p:spPr>
        <p:txBody>
          <a:bodyPr vert="horz" lIns="36000" tIns="36000" rIns="36000" bIns="3600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3ED312-8B44-4EE2-8C22-AC14D1AE3650}" type="slidenum">
              <a:rPr lang="es-E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pic>
        <p:nvPicPr>
          <p:cNvPr id="1028" name="Picture 4" descr="http://bancomer.com/comun/img/logo_comu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2" y="4430612"/>
            <a:ext cx="3348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6588304" y="4592612"/>
            <a:ext cx="1800000" cy="540000"/>
            <a:chOff x="469898" y="312167"/>
            <a:chExt cx="2183716" cy="635721"/>
          </a:xfrm>
        </p:grpSpPr>
        <p:pic>
          <p:nvPicPr>
            <p:cNvPr id="12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98" y="563092"/>
              <a:ext cx="2183716" cy="384796"/>
            </a:xfrm>
            <a:prstGeom prst="rect">
              <a:avLst/>
            </a:prstGeom>
          </p:spPr>
        </p:pic>
        <p:sp>
          <p:nvSpPr>
            <p:cNvPr id="13" name="Freeform 15"/>
            <p:cNvSpPr/>
            <p:nvPr userDrawn="1"/>
          </p:nvSpPr>
          <p:spPr>
            <a:xfrm>
              <a:off x="1752362" y="312167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9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869950"/>
            <a:ext cx="8353425" cy="508000"/>
          </a:xfrm>
        </p:spPr>
        <p:txBody>
          <a:bodyPr tIns="0" bIns="0">
            <a:noAutofit/>
          </a:bodyPr>
          <a:lstStyle>
            <a:lvl1pPr>
              <a:defRPr sz="2000"/>
            </a:lvl1pPr>
          </a:lstStyle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484312"/>
            <a:ext cx="8353425" cy="4994275"/>
          </a:xfrm>
        </p:spPr>
        <p:txBody>
          <a:bodyPr tIns="36000" bIns="3600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608807"/>
            <a:ext cx="3384376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tint val="75000"/>
                  </a:srgbClr>
                </a:solidFill>
              </a:rPr>
              <a:t>Copyright © 2015 Accenture. All Rights Reserved.</a:t>
            </a:r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613" y="6567548"/>
            <a:ext cx="576000" cy="234286"/>
          </a:xfrm>
          <a:prstGeom prst="rect">
            <a:avLst/>
          </a:prstGeom>
        </p:spPr>
        <p:txBody>
          <a:bodyPr vert="horz" lIns="36000" tIns="36000" rIns="36000" bIns="3600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608807"/>
            <a:ext cx="3384376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tint val="75000"/>
                  </a:srgbClr>
                </a:solidFill>
              </a:rPr>
              <a:t>Copyright © 2015 Accenture. All Rights Reserved.</a:t>
            </a:r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613" y="6567548"/>
            <a:ext cx="576000" cy="234286"/>
          </a:xfrm>
          <a:prstGeom prst="rect">
            <a:avLst/>
          </a:prstGeom>
        </p:spPr>
        <p:txBody>
          <a:bodyPr vert="horz" lIns="36000" tIns="36000" rIns="36000" bIns="3600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3ED312-8B44-4EE2-8C22-AC14D1AE3650}" type="slidenum">
              <a:rPr lang="es-E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6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608807"/>
            <a:ext cx="3384376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tint val="75000"/>
                  </a:srgbClr>
                </a:solidFill>
              </a:rPr>
              <a:t>Copyright © 2015 Accenture. All Rights Reserved.</a:t>
            </a:r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613" y="6567548"/>
            <a:ext cx="576000" cy="234286"/>
          </a:xfrm>
          <a:prstGeom prst="rect">
            <a:avLst/>
          </a:prstGeom>
        </p:spPr>
        <p:txBody>
          <a:bodyPr vert="horz" lIns="36000" tIns="36000" rIns="36000" bIns="3600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3ED312-8B44-4EE2-8C22-AC14D1AE3650}" type="slidenum">
              <a:rPr lang="es-E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140364" y="6575427"/>
            <a:ext cx="548033" cy="128588"/>
          </a:xfrm>
          <a:prstGeom prst="rect">
            <a:avLst/>
          </a:prstGeom>
        </p:spPr>
        <p:txBody>
          <a:bodyPr/>
          <a:lstStyle/>
          <a:p>
            <a:pPr defTabSz="879059">
              <a:defRPr/>
            </a:pPr>
            <a:fld id="{90CBDC3A-D49F-4631-A8C7-55D59B33E5FA}" type="slidenum">
              <a:rPr lang="en-US" sz="1725" smtClean="0">
                <a:solidFill>
                  <a:srgbClr val="000000"/>
                </a:solidFill>
              </a:rPr>
              <a:pPr defTabSz="879059">
                <a:defRPr/>
              </a:pPr>
              <a:t>‹#›</a:t>
            </a:fld>
            <a:endParaRPr lang="en-US" sz="1725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5" y="1413938"/>
            <a:ext cx="8232775" cy="50742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55618" y="6575427"/>
            <a:ext cx="4060825" cy="128588"/>
          </a:xfrm>
          <a:prstGeom prst="rect">
            <a:avLst/>
          </a:prstGeom>
        </p:spPr>
        <p:txBody>
          <a:bodyPr/>
          <a:lstStyle/>
          <a:p>
            <a:pPr defTabSz="879059"/>
            <a:r>
              <a:rPr lang="en-US" sz="1725" dirty="0">
                <a:solidFill>
                  <a:srgbClr val="000000"/>
                </a:solidFill>
              </a:rPr>
              <a:t>Copyright © 2015 Accenture. All Rights Reserved.</a:t>
            </a:r>
            <a:endParaRPr lang="en-AU" sz="172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5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5" y="1956498"/>
            <a:ext cx="8232775" cy="45346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78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7" y="869950"/>
            <a:ext cx="8353425" cy="508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7" y="1484312"/>
            <a:ext cx="8353425" cy="4994275"/>
          </a:xfrm>
          <a:prstGeom prst="rect">
            <a:avLst/>
          </a:prstGeom>
        </p:spPr>
        <p:txBody>
          <a:bodyPr vert="horz" lIns="91440" tIns="36000" rIns="91440" bIns="3600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608807"/>
            <a:ext cx="3384376" cy="21120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tint val="75000"/>
                  </a:srgbClr>
                </a:solidFill>
              </a:rPr>
              <a:t>Copyright © 2015 Accenture. All Rights Reserved.</a:t>
            </a:r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613" y="6567548"/>
            <a:ext cx="576000" cy="234286"/>
          </a:xfrm>
          <a:prstGeom prst="rect">
            <a:avLst/>
          </a:prstGeom>
        </p:spPr>
        <p:txBody>
          <a:bodyPr vert="horz" lIns="36000" tIns="36000" rIns="36000" bIns="36000" rtlCol="0" anchor="ctr">
            <a:spAutoFit/>
          </a:bodyPr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3ED312-8B44-4EE2-8C22-AC14D1AE3650}" type="slidenum">
              <a:rPr lang="es-E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s-ES" dirty="0">
              <a:solidFill>
                <a:srgbClr val="FFFFFF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0044" y="148906"/>
            <a:ext cx="1080000" cy="324000"/>
            <a:chOff x="469898" y="312167"/>
            <a:chExt cx="2183716" cy="635721"/>
          </a:xfrm>
        </p:grpSpPr>
        <p:pic>
          <p:nvPicPr>
            <p:cNvPr id="12" name="Picture 13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98" y="563092"/>
              <a:ext cx="2183716" cy="384796"/>
            </a:xfrm>
            <a:prstGeom prst="rect">
              <a:avLst/>
            </a:prstGeom>
          </p:spPr>
        </p:pic>
        <p:sp>
          <p:nvSpPr>
            <p:cNvPr id="13" name="Freeform 15"/>
            <p:cNvSpPr/>
            <p:nvPr userDrawn="1"/>
          </p:nvSpPr>
          <p:spPr>
            <a:xfrm>
              <a:off x="1752362" y="312167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4" name="Straight Connector 13"/>
          <p:cNvCxnSpPr/>
          <p:nvPr userDrawn="1"/>
        </p:nvCxnSpPr>
        <p:spPr bwMode="auto">
          <a:xfrm>
            <a:off x="72776" y="964944"/>
            <a:ext cx="900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058" y="2868324"/>
            <a:ext cx="3675354" cy="217327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just">
              <a:spcBef>
                <a:spcPts val="600"/>
              </a:spcBef>
              <a:spcAft>
                <a:spcPct val="0"/>
              </a:spcAft>
              <a:buClr>
                <a:srgbClr val="F8F8F8">
                  <a:lumMod val="10000"/>
                </a:srgbClr>
              </a:buClr>
              <a:buSzPts val="1000"/>
              <a:defRPr/>
            </a:pPr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Carlos es un Ingeniero en </a:t>
            </a:r>
            <a:r>
              <a:rPr lang="es-MX" sz="1050" dirty="0" err="1">
                <a:solidFill>
                  <a:schemeClr val="bg2">
                    <a:lumMod val="50000"/>
                  </a:schemeClr>
                </a:solidFill>
              </a:rPr>
              <a:t>Tecnologia</a:t>
            </a:r>
            <a:r>
              <a:rPr lang="es-MX" sz="1050" dirty="0">
                <a:solidFill>
                  <a:schemeClr val="bg2">
                    <a:lumMod val="50000"/>
                  </a:schemeClr>
                </a:solidFill>
              </a:rPr>
              <a:t> de Software </a:t>
            </a:r>
            <a:r>
              <a:rPr lang="es-ES" sz="1050" dirty="0">
                <a:solidFill>
                  <a:schemeClr val="bg2">
                    <a:lumMod val="50000"/>
                  </a:schemeClr>
                </a:solidFill>
              </a:rPr>
              <a:t>soluciones a problemas donde la tecnología es necesaria. Me gusta trabajar en equipo y apoyarlos en las áreas a las que están asignados a la que le gusta estar siempre a la vanguardia de la tecnología, me considero una persona curiosa, emprendedora y capaz de encontrar soluciones a problemas donde la tecnología es necesaria. Me gusta trabajar en equipo y apoyarlos en las áreas a las que están asignados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software technology who likes to always be at the forefront of technology, I consider myself a </a:t>
            </a:r>
            <a:r>
              <a:rPr lang="es-ES" sz="1050" dirty="0">
                <a:solidFill>
                  <a:schemeClr val="bg2">
                    <a:lumMod val="50000"/>
                  </a:schemeClr>
                </a:solidFill>
              </a:rPr>
              <a:t>a la que le gusta estar siempre a la vanguardia de la tecnología, me considero una persona curiosa, emprendedora y capaz de encontrar soluciones a problemas donde la tecnología es necesaria. Me gusta trabajar en equipo y apoyarlos en las áreas a las que están.</a:t>
            </a:r>
            <a:endParaRPr lang="es-MX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1025200"/>
            <a:ext cx="3708000" cy="140130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s-MX" sz="140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</a:endParaRPr>
          </a:p>
        </p:txBody>
      </p:sp>
      <p:sp>
        <p:nvSpPr>
          <p:cNvPr id="2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64979" y="1144262"/>
            <a:ext cx="2335439" cy="4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 defTabSz="585788" eaLnBrk="0" hangingPunct="0"/>
            <a:r>
              <a:rPr lang="es-MX" sz="1100" b="1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Juan Carlos Guzman </a:t>
            </a:r>
            <a:r>
              <a:rPr lang="es-MX" sz="1100" b="1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Pinales</a:t>
            </a:r>
            <a:br>
              <a:rPr lang="es-MX" sz="1100" b="1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</a:br>
            <a:r>
              <a:rPr lang="es-MX" sz="1100" b="1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Java </a:t>
            </a:r>
            <a:r>
              <a:rPr lang="es-MX" sz="1100" b="1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Developmet</a:t>
            </a:r>
            <a:endParaRPr lang="es-MX" sz="1100" b="1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</a:endParaRPr>
          </a:p>
        </p:txBody>
      </p:sp>
      <p:sp>
        <p:nvSpPr>
          <p:cNvPr id="2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59617" y="1620731"/>
            <a:ext cx="2511425" cy="71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2" rIns="73025" bIns="36512">
            <a:spAutoFit/>
          </a:bodyPr>
          <a:lstStyle/>
          <a:p>
            <a:pPr defTabSz="585788" eaLnBrk="0" hangingPunct="0">
              <a:tabLst>
                <a:tab pos="357188" algn="l"/>
              </a:tabLst>
            </a:pPr>
            <a:r>
              <a:rPr lang="es-MX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Accenture</a:t>
            </a:r>
          </a:p>
          <a:p>
            <a:pPr defTabSz="585788" eaLnBrk="0" hangingPunct="0">
              <a:tabLst>
                <a:tab pos="357188" algn="l"/>
              </a:tabLst>
            </a:pPr>
            <a:r>
              <a:rPr lang="es-MX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México</a:t>
            </a:r>
          </a:p>
          <a:p>
            <a:pPr defTabSz="585788" eaLnBrk="0" hangingPunct="0">
              <a:tabLst>
                <a:tab pos="357188" algn="l"/>
              </a:tabLst>
            </a:pP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</a:endParaRPr>
          </a:p>
          <a:p>
            <a:pPr defTabSz="585788" eaLnBrk="0" hangingPunct="0">
              <a:tabLst>
                <a:tab pos="357188" algn="l"/>
              </a:tabLst>
            </a:pPr>
            <a:r>
              <a:rPr lang="es-MX" sz="100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</a:rPr>
              <a:t>Juan.guzman@accenture.com</a:t>
            </a: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5384" y="994055"/>
            <a:ext cx="4716000" cy="21131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100" b="1" dirty="0">
                <a:solidFill>
                  <a:srgbClr val="FFFFFF"/>
                </a:solidFill>
                <a:latin typeface="Arial" charset="0"/>
              </a:rPr>
              <a:t>Experiencia más relevante</a:t>
            </a: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0825" y="2556134"/>
            <a:ext cx="3698875" cy="30910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1100" b="1" dirty="0">
                <a:solidFill>
                  <a:srgbClr val="FFFFFF"/>
                </a:solidFill>
                <a:latin typeface="Arial" charset="0"/>
              </a:rPr>
              <a:t>Experiencia profesional</a:t>
            </a:r>
          </a:p>
        </p:txBody>
      </p:sp>
      <p:pic>
        <p:nvPicPr>
          <p:cNvPr id="16" name="Picture 3" descr="C:\Users\beverly.stark\Documents\_Resources_References\icons\Accenture-CAS_All-Icons\Icon_Envelop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45" y="2047942"/>
            <a:ext cx="137130" cy="9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042366" y="1136116"/>
            <a:ext cx="4993479" cy="24520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57600" tIns="46038" rIns="57600" bIns="46038">
            <a:spAutoFit/>
          </a:bodyPr>
          <a:lstStyle/>
          <a:p>
            <a:pPr marL="173038" lvl="1" indent="-173038" algn="just" eaLnBrk="0" hangingPunct="0">
              <a:spcAft>
                <a:spcPct val="20000"/>
              </a:spcAft>
              <a:defRPr/>
            </a:pPr>
            <a:endParaRPr lang="es-MX" sz="1050" b="1" i="1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r>
              <a:rPr lang="es-MX" sz="1050" b="1" i="1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Microplus</a:t>
            </a:r>
            <a:r>
              <a:rPr lang="es-MX" sz="1050" b="1" i="1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  Ingeniero.</a:t>
            </a:r>
            <a:endParaRPr lang="es-MX" sz="1050" dirty="0">
              <a:solidFill>
                <a:srgbClr val="000000"/>
              </a:solidFill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r>
              <a:rPr lang="es-MX" sz="1050" dirty="0">
                <a:solidFill>
                  <a:srgbClr val="000000"/>
                </a:solidFill>
              </a:rPr>
              <a:t>    </a:t>
            </a:r>
            <a:r>
              <a:rPr lang="es-MX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Estuve en el área de desarrollo web en la creación y diseño  de paginas para el control interno de la empresa, formularios, </a:t>
            </a:r>
            <a:r>
              <a:rPr lang="es-MX" sz="1050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logins</a:t>
            </a:r>
            <a:r>
              <a:rPr lang="es-MX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 , etc.</a:t>
            </a: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r>
              <a:rPr lang="es-MX" sz="1050" b="1" i="1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Accenture   – Ingeniero.</a:t>
            </a:r>
            <a:endParaRPr lang="es-MX" sz="1050" i="1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  <a:p>
            <a:pPr marL="173038" lvl="1" indent="-173038" algn="just" eaLnBrk="0" hangingPunct="0">
              <a:spcAft>
                <a:spcPct val="20000"/>
              </a:spcAft>
              <a:defRPr/>
            </a:pPr>
            <a:r>
              <a:rPr lang="es-MX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      </a:t>
            </a:r>
            <a:r>
              <a:rPr lang="es-ES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Colabore en la parte de el back-</a:t>
            </a:r>
            <a:r>
              <a:rPr lang="es-ES" sz="1050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end</a:t>
            </a:r>
            <a:r>
              <a:rPr lang="es-ES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  un proyecto interno, utilizando el lenguaje de programación java y el </a:t>
            </a:r>
            <a:r>
              <a:rPr lang="es-ES" sz="1050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framework</a:t>
            </a:r>
            <a:r>
              <a:rPr lang="es-ES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  Spring desarrollando los controladores, modelos y servicios. También haciendo el mapeo de la base de datos usando persistencia JPA e </a:t>
            </a:r>
            <a:r>
              <a:rPr lang="es-ES" sz="1050" dirty="0" err="1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Hibernate</a:t>
            </a:r>
            <a:r>
              <a:rPr lang="es-ES" sz="1050" dirty="0">
                <a:solidFill>
                  <a:srgbClr val="19519B">
                    <a:lumMod val="50000"/>
                  </a:srgbClr>
                </a:solidFill>
                <a:ea typeface="ＭＳ Ｐゴシック" pitchFamily="-107" charset="-128"/>
                <a:sym typeface="Calibri"/>
              </a:rPr>
              <a:t>.</a:t>
            </a:r>
            <a:endParaRPr lang="es-MX" sz="1050" dirty="0">
              <a:solidFill>
                <a:srgbClr val="19519B">
                  <a:lumMod val="50000"/>
                </a:srgbClr>
              </a:solidFill>
              <a:ea typeface="ＭＳ Ｐゴシック" pitchFamily="-107" charset="-128"/>
              <a:sym typeface="Calibri"/>
            </a:endParaRPr>
          </a:p>
        </p:txBody>
      </p:sp>
      <p:pic>
        <p:nvPicPr>
          <p:cNvPr id="27" name="Picture 13" descr="accenture_blac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8980" y="1387276"/>
            <a:ext cx="1219200" cy="393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7939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XuYuTk_AES3ywuoOST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8bRrL8Qkeh6m0izgNG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lpgNYaq0K5Df7bFb5R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oJb.r2G3E.D9zjjjoK1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EW8EwLWk.w17PmXGZo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R8Og206kaqCpKtYJ8_AA"/>
</p:tagLst>
</file>

<file path=ppt/theme/theme1.xml><?xml version="1.0" encoding="utf-8"?>
<a:theme xmlns:a="http://schemas.openxmlformats.org/drawingml/2006/main" name="1_Office Theme">
  <a:themeElements>
    <a:clrScheme name="Custom 1">
      <a:dk1>
        <a:srgbClr val="FFFFFF"/>
      </a:dk1>
      <a:lt1>
        <a:srgbClr val="FFFFFF"/>
      </a:lt1>
      <a:dk2>
        <a:srgbClr val="19519B"/>
      </a:dk2>
      <a:lt2>
        <a:srgbClr val="2763A8"/>
      </a:lt2>
      <a:accent1>
        <a:srgbClr val="2D9BD2"/>
      </a:accent1>
      <a:accent2>
        <a:srgbClr val="58BAE5"/>
      </a:accent2>
      <a:accent3>
        <a:srgbClr val="88CFEF"/>
      </a:accent3>
      <a:accent4>
        <a:srgbClr val="B6E1F5"/>
      </a:accent4>
      <a:accent5>
        <a:srgbClr val="C0C0C0"/>
      </a:accent5>
      <a:accent6>
        <a:srgbClr val="BFBFBF"/>
      </a:accent6>
      <a:hlink>
        <a:srgbClr val="7F7F7F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63863</TotalTime>
  <Words>246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1_Office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Salmoran Flores, L.</dc:creator>
  <cp:lastModifiedBy>Guzman, Juan</cp:lastModifiedBy>
  <cp:revision>524</cp:revision>
  <dcterms:created xsi:type="dcterms:W3CDTF">2015-10-02T16:58:36Z</dcterms:created>
  <dcterms:modified xsi:type="dcterms:W3CDTF">2018-01-26T18:08:18Z</dcterms:modified>
</cp:coreProperties>
</file>