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746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5E1"/>
    <a:srgbClr val="8FBDDB"/>
    <a:srgbClr val="94C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222129"/>
            <a:ext cx="13716000" cy="2599831"/>
          </a:xfrm>
        </p:spPr>
        <p:txBody>
          <a:bodyPr anchor="b"/>
          <a:lstStyle>
            <a:lvl1pPr algn="ctr">
              <a:defRPr sz="6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922219"/>
            <a:ext cx="13716000" cy="1802941"/>
          </a:xfrm>
        </p:spPr>
        <p:txBody>
          <a:bodyPr/>
          <a:lstStyle>
            <a:lvl1pPr marL="0" indent="0" algn="ctr">
              <a:buNone/>
              <a:defRPr sz="2613"/>
            </a:lvl1pPr>
            <a:lvl2pPr marL="497845" indent="0" algn="ctr">
              <a:buNone/>
              <a:defRPr sz="2178"/>
            </a:lvl2pPr>
            <a:lvl3pPr marL="995690" indent="0" algn="ctr">
              <a:buNone/>
              <a:defRPr sz="1960"/>
            </a:lvl3pPr>
            <a:lvl4pPr marL="1493535" indent="0" algn="ctr">
              <a:buNone/>
              <a:defRPr sz="1742"/>
            </a:lvl4pPr>
            <a:lvl5pPr marL="1991380" indent="0" algn="ctr">
              <a:buNone/>
              <a:defRPr sz="1742"/>
            </a:lvl5pPr>
            <a:lvl6pPr marL="2489225" indent="0" algn="ctr">
              <a:buNone/>
              <a:defRPr sz="1742"/>
            </a:lvl6pPr>
            <a:lvl7pPr marL="2987070" indent="0" algn="ctr">
              <a:buNone/>
              <a:defRPr sz="1742"/>
            </a:lvl7pPr>
            <a:lvl8pPr marL="3484916" indent="0" algn="ctr">
              <a:buNone/>
              <a:defRPr sz="1742"/>
            </a:lvl8pPr>
            <a:lvl9pPr marL="3982761" indent="0" algn="ctr">
              <a:buNone/>
              <a:defRPr sz="1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EFD3-ACEE-4423-843D-F8FD3DB041A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F7CC-E028-40FF-BFFD-29CEBAE6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EFD3-ACEE-4423-843D-F8FD3DB041A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F7CC-E028-40FF-BFFD-29CEBAE6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9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97580"/>
            <a:ext cx="3943350" cy="63284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97580"/>
            <a:ext cx="11601450" cy="63284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EFD3-ACEE-4423-843D-F8FD3DB041A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F7CC-E028-40FF-BFFD-29CEBAE6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EFD3-ACEE-4423-843D-F8FD3DB041A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F7CC-E028-40FF-BFFD-29CEBAE6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861715"/>
            <a:ext cx="15773400" cy="3106314"/>
          </a:xfrm>
        </p:spPr>
        <p:txBody>
          <a:bodyPr anchor="b"/>
          <a:lstStyle>
            <a:lvl1pPr>
              <a:defRPr sz="6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997416"/>
            <a:ext cx="15773400" cy="1633537"/>
          </a:xfrm>
        </p:spPr>
        <p:txBody>
          <a:bodyPr/>
          <a:lstStyle>
            <a:lvl1pPr marL="0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178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EFD3-ACEE-4423-843D-F8FD3DB041A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F7CC-E028-40FF-BFFD-29CEBAE6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987903"/>
            <a:ext cx="7772400" cy="4738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987903"/>
            <a:ext cx="7772400" cy="4738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EFD3-ACEE-4423-843D-F8FD3DB041A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F7CC-E028-40FF-BFFD-29CEBAE6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97581"/>
            <a:ext cx="15773400" cy="14433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830600"/>
            <a:ext cx="7736681" cy="897149"/>
          </a:xfrm>
        </p:spPr>
        <p:txBody>
          <a:bodyPr anchor="b"/>
          <a:lstStyle>
            <a:lvl1pPr marL="0" indent="0">
              <a:buNone/>
              <a:defRPr sz="2613" b="1"/>
            </a:lvl1pPr>
            <a:lvl2pPr marL="497845" indent="0">
              <a:buNone/>
              <a:defRPr sz="2178" b="1"/>
            </a:lvl2pPr>
            <a:lvl3pPr marL="995690" indent="0">
              <a:buNone/>
              <a:defRPr sz="1960" b="1"/>
            </a:lvl3pPr>
            <a:lvl4pPr marL="1493535" indent="0">
              <a:buNone/>
              <a:defRPr sz="1742" b="1"/>
            </a:lvl4pPr>
            <a:lvl5pPr marL="1991380" indent="0">
              <a:buNone/>
              <a:defRPr sz="1742" b="1"/>
            </a:lvl5pPr>
            <a:lvl6pPr marL="2489225" indent="0">
              <a:buNone/>
              <a:defRPr sz="1742" b="1"/>
            </a:lvl6pPr>
            <a:lvl7pPr marL="2987070" indent="0">
              <a:buNone/>
              <a:defRPr sz="1742" b="1"/>
            </a:lvl7pPr>
            <a:lvl8pPr marL="3484916" indent="0">
              <a:buNone/>
              <a:defRPr sz="1742" b="1"/>
            </a:lvl8pPr>
            <a:lvl9pPr marL="3982761" indent="0">
              <a:buNone/>
              <a:defRPr sz="1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727748"/>
            <a:ext cx="7736681" cy="4012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830600"/>
            <a:ext cx="7774782" cy="897149"/>
          </a:xfrm>
        </p:spPr>
        <p:txBody>
          <a:bodyPr anchor="b"/>
          <a:lstStyle>
            <a:lvl1pPr marL="0" indent="0">
              <a:buNone/>
              <a:defRPr sz="2613" b="1"/>
            </a:lvl1pPr>
            <a:lvl2pPr marL="497845" indent="0">
              <a:buNone/>
              <a:defRPr sz="2178" b="1"/>
            </a:lvl2pPr>
            <a:lvl3pPr marL="995690" indent="0">
              <a:buNone/>
              <a:defRPr sz="1960" b="1"/>
            </a:lvl3pPr>
            <a:lvl4pPr marL="1493535" indent="0">
              <a:buNone/>
              <a:defRPr sz="1742" b="1"/>
            </a:lvl4pPr>
            <a:lvl5pPr marL="1991380" indent="0">
              <a:buNone/>
              <a:defRPr sz="1742" b="1"/>
            </a:lvl5pPr>
            <a:lvl6pPr marL="2489225" indent="0">
              <a:buNone/>
              <a:defRPr sz="1742" b="1"/>
            </a:lvl6pPr>
            <a:lvl7pPr marL="2987070" indent="0">
              <a:buNone/>
              <a:defRPr sz="1742" b="1"/>
            </a:lvl7pPr>
            <a:lvl8pPr marL="3484916" indent="0">
              <a:buNone/>
              <a:defRPr sz="1742" b="1"/>
            </a:lvl8pPr>
            <a:lvl9pPr marL="3982761" indent="0">
              <a:buNone/>
              <a:defRPr sz="1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727748"/>
            <a:ext cx="7774782" cy="4012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EFD3-ACEE-4423-843D-F8FD3DB041A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F7CC-E028-40FF-BFFD-29CEBAE6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EFD3-ACEE-4423-843D-F8FD3DB041A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F7CC-E028-40FF-BFFD-29CEBAE6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EFD3-ACEE-4423-843D-F8FD3DB041A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F7CC-E028-40FF-BFFD-29CEBAE6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5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97840"/>
            <a:ext cx="5898356" cy="1742440"/>
          </a:xfrm>
        </p:spPr>
        <p:txBody>
          <a:bodyPr anchor="b"/>
          <a:lstStyle>
            <a:lvl1pPr>
              <a:defRPr sz="3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075197"/>
            <a:ext cx="9258300" cy="5306836"/>
          </a:xfrm>
        </p:spPr>
        <p:txBody>
          <a:bodyPr/>
          <a:lstStyle>
            <a:lvl1pPr>
              <a:defRPr sz="3484"/>
            </a:lvl1pPr>
            <a:lvl2pPr>
              <a:defRPr sz="3049"/>
            </a:lvl2pPr>
            <a:lvl3pPr>
              <a:defRPr sz="2613"/>
            </a:lvl3pPr>
            <a:lvl4pPr>
              <a:defRPr sz="2178"/>
            </a:lvl4pPr>
            <a:lvl5pPr>
              <a:defRPr sz="2178"/>
            </a:lvl5pPr>
            <a:lvl6pPr>
              <a:defRPr sz="2178"/>
            </a:lvl6pPr>
            <a:lvl7pPr>
              <a:defRPr sz="2178"/>
            </a:lvl7pPr>
            <a:lvl8pPr>
              <a:defRPr sz="2178"/>
            </a:lvl8pPr>
            <a:lvl9pPr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240280"/>
            <a:ext cx="5898356" cy="4150396"/>
          </a:xfrm>
        </p:spPr>
        <p:txBody>
          <a:bodyPr/>
          <a:lstStyle>
            <a:lvl1pPr marL="0" indent="0">
              <a:buNone/>
              <a:defRPr sz="1742"/>
            </a:lvl1pPr>
            <a:lvl2pPr marL="497845" indent="0">
              <a:buNone/>
              <a:defRPr sz="1524"/>
            </a:lvl2pPr>
            <a:lvl3pPr marL="995690" indent="0">
              <a:buNone/>
              <a:defRPr sz="1307"/>
            </a:lvl3pPr>
            <a:lvl4pPr marL="1493535" indent="0">
              <a:buNone/>
              <a:defRPr sz="1089"/>
            </a:lvl4pPr>
            <a:lvl5pPr marL="1991380" indent="0">
              <a:buNone/>
              <a:defRPr sz="1089"/>
            </a:lvl5pPr>
            <a:lvl6pPr marL="2489225" indent="0">
              <a:buNone/>
              <a:defRPr sz="1089"/>
            </a:lvl6pPr>
            <a:lvl7pPr marL="2987070" indent="0">
              <a:buNone/>
              <a:defRPr sz="1089"/>
            </a:lvl7pPr>
            <a:lvl8pPr marL="3484916" indent="0">
              <a:buNone/>
              <a:defRPr sz="1089"/>
            </a:lvl8pPr>
            <a:lvl9pPr marL="3982761" indent="0">
              <a:buNone/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EFD3-ACEE-4423-843D-F8FD3DB041A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F7CC-E028-40FF-BFFD-29CEBAE6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97840"/>
            <a:ext cx="5898356" cy="1742440"/>
          </a:xfrm>
        </p:spPr>
        <p:txBody>
          <a:bodyPr anchor="b"/>
          <a:lstStyle>
            <a:lvl1pPr>
              <a:defRPr sz="3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075197"/>
            <a:ext cx="9258300" cy="5306836"/>
          </a:xfrm>
        </p:spPr>
        <p:txBody>
          <a:bodyPr anchor="t"/>
          <a:lstStyle>
            <a:lvl1pPr marL="0" indent="0">
              <a:buNone/>
              <a:defRPr sz="3484"/>
            </a:lvl1pPr>
            <a:lvl2pPr marL="497845" indent="0">
              <a:buNone/>
              <a:defRPr sz="3049"/>
            </a:lvl2pPr>
            <a:lvl3pPr marL="995690" indent="0">
              <a:buNone/>
              <a:defRPr sz="2613"/>
            </a:lvl3pPr>
            <a:lvl4pPr marL="1493535" indent="0">
              <a:buNone/>
              <a:defRPr sz="2178"/>
            </a:lvl4pPr>
            <a:lvl5pPr marL="1991380" indent="0">
              <a:buNone/>
              <a:defRPr sz="2178"/>
            </a:lvl5pPr>
            <a:lvl6pPr marL="2489225" indent="0">
              <a:buNone/>
              <a:defRPr sz="2178"/>
            </a:lvl6pPr>
            <a:lvl7pPr marL="2987070" indent="0">
              <a:buNone/>
              <a:defRPr sz="2178"/>
            </a:lvl7pPr>
            <a:lvl8pPr marL="3484916" indent="0">
              <a:buNone/>
              <a:defRPr sz="2178"/>
            </a:lvl8pPr>
            <a:lvl9pPr marL="3982761" indent="0">
              <a:buNone/>
              <a:defRPr sz="21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240280"/>
            <a:ext cx="5898356" cy="4150396"/>
          </a:xfrm>
        </p:spPr>
        <p:txBody>
          <a:bodyPr/>
          <a:lstStyle>
            <a:lvl1pPr marL="0" indent="0">
              <a:buNone/>
              <a:defRPr sz="1742"/>
            </a:lvl1pPr>
            <a:lvl2pPr marL="497845" indent="0">
              <a:buNone/>
              <a:defRPr sz="1524"/>
            </a:lvl2pPr>
            <a:lvl3pPr marL="995690" indent="0">
              <a:buNone/>
              <a:defRPr sz="1307"/>
            </a:lvl3pPr>
            <a:lvl4pPr marL="1493535" indent="0">
              <a:buNone/>
              <a:defRPr sz="1089"/>
            </a:lvl4pPr>
            <a:lvl5pPr marL="1991380" indent="0">
              <a:buNone/>
              <a:defRPr sz="1089"/>
            </a:lvl5pPr>
            <a:lvl6pPr marL="2489225" indent="0">
              <a:buNone/>
              <a:defRPr sz="1089"/>
            </a:lvl6pPr>
            <a:lvl7pPr marL="2987070" indent="0">
              <a:buNone/>
              <a:defRPr sz="1089"/>
            </a:lvl7pPr>
            <a:lvl8pPr marL="3484916" indent="0">
              <a:buNone/>
              <a:defRPr sz="1089"/>
            </a:lvl8pPr>
            <a:lvl9pPr marL="3982761" indent="0">
              <a:buNone/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EFD3-ACEE-4423-843D-F8FD3DB041A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F7CC-E028-40FF-BFFD-29CEBAE6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6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97581"/>
            <a:ext cx="15773400" cy="1443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987903"/>
            <a:ext cx="15773400" cy="473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921359"/>
            <a:ext cx="4114800" cy="397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EFD3-ACEE-4423-843D-F8FD3DB041A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921359"/>
            <a:ext cx="6172200" cy="397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921359"/>
            <a:ext cx="4114800" cy="397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F7CC-E028-40FF-BFFD-29CEBAE6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0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95690" rtl="0" eaLnBrk="1" latinLnBrk="0" hangingPunct="1">
        <a:lnSpc>
          <a:spcPct val="90000"/>
        </a:lnSpc>
        <a:spcBef>
          <a:spcPct val="0"/>
        </a:spcBef>
        <a:buNone/>
        <a:defRPr sz="47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923" indent="-248923" algn="l" defTabSz="995690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049" kern="1200">
          <a:solidFill>
            <a:schemeClr val="tx1"/>
          </a:solidFill>
          <a:latin typeface="+mn-lt"/>
          <a:ea typeface="+mn-ea"/>
          <a:cs typeface="+mn-cs"/>
        </a:defRPr>
      </a:lvl1pPr>
      <a:lvl2pPr marL="746768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31BCD3-9226-719A-0B75-866C211F38C6}"/>
              </a:ext>
            </a:extLst>
          </p:cNvPr>
          <p:cNvSpPr/>
          <p:nvPr/>
        </p:nvSpPr>
        <p:spPr>
          <a:xfrm>
            <a:off x="0" y="0"/>
            <a:ext cx="18288000" cy="7467600"/>
          </a:xfrm>
          <a:prstGeom prst="rect">
            <a:avLst/>
          </a:prstGeom>
          <a:solidFill>
            <a:srgbClr val="98C5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026C-D00C-3F03-CB4E-257A3228F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0"/>
            <a:ext cx="11201400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Munem Shahrear Himel</dc:creator>
  <cp:lastModifiedBy>Munem Shahrear Himel</cp:lastModifiedBy>
  <cp:revision>1</cp:revision>
  <dcterms:created xsi:type="dcterms:W3CDTF">2023-11-18T10:05:10Z</dcterms:created>
  <dcterms:modified xsi:type="dcterms:W3CDTF">2023-11-18T10:10:28Z</dcterms:modified>
</cp:coreProperties>
</file>