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DC"/>
    <a:srgbClr val="FFE4C4"/>
    <a:srgbClr val="FF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6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2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4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6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A89B-6878-47B7-B05F-313FE26DF16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FA63-FEF4-4822-8B27-F22635522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093B18-0A0A-CD09-413D-5D1F4E6238FC}"/>
              </a:ext>
            </a:extLst>
          </p:cNvPr>
          <p:cNvSpPr txBox="1"/>
          <p:nvPr/>
        </p:nvSpPr>
        <p:spPr>
          <a:xfrm>
            <a:off x="0" y="-19050"/>
            <a:ext cx="9144000" cy="6878806"/>
          </a:xfrm>
          <a:prstGeom prst="rect">
            <a:avLst/>
          </a:prstGeom>
          <a:solidFill>
            <a:srgbClr val="F5F5DC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「星穹列车」：「开拓」的星神阿基维利陨落之后，祂的开拓意志被追随者「无名客」们继承，其中就包括祂曾搭乘的星穹列车。然而「万界之癌」恣肆蔓延，列车所枕银轨也未能幸免。所幸，一位好奇尚异的少女踏入列车的车厢，开始了丈量宇宙的开拓之旅。星穹列车逐站停靠，乘客也来往匆匆。旅者来自不同的世界，背负不同的过往，奔赴不同的终点，但只要身处列车之中，他们便共享同一段旅程。</a:t>
            </a:r>
          </a:p>
          <a:p>
            <a:pPr>
              <a:spcAft>
                <a:spcPts val="600"/>
              </a:spcAft>
            </a:pPr>
            <a:r>
              <a:rPr lang="zh-CN" altLang="en-US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空间站「黑塔」：天才俱乐部的黑塔不满足于寻常世界的万物法则，她将目光投向了银河中未解的存在，并期待那些遥远的神秘能够满足自己的好奇心。为此，黑塔主导建立了博物馆式星际舰船，并将它发射至行星轨道，开始了「将一切怪异封印在星空之中」的研究工作。远近闻名的空间站「黑塔」便因此诞生。</a:t>
            </a:r>
          </a:p>
          <a:p>
            <a:pPr>
              <a:spcAft>
                <a:spcPts val="600"/>
              </a:spcAft>
            </a:pPr>
            <a:r>
              <a:rPr lang="zh-CN" altLang="en-US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雅利洛「贝洛伯格」：雅利洛</a:t>
            </a:r>
            <a:r>
              <a:rPr lang="en-US" altLang="zh-CN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-Ⅵ</a:t>
            </a:r>
            <a:r>
              <a:rPr lang="zh-CN" altLang="en-US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是一颗受到星核影响，长期被冰雪覆盖的星球。近千年前，席卷而至的寒潮降临，带来了永冬，以纯白抹平了大地。所幸，「存护」的力量庇佑着贝洛伯格。此处虽受风雪侵凌，人类仍得以幸存。作为仅存的人类城市，贝洛伯格被称为人类抵御寒潮的最后堡垒、克里珀的庇佑之地。</a:t>
            </a:r>
          </a:p>
          <a:p>
            <a:pPr>
              <a:spcAft>
                <a:spcPts val="600"/>
              </a:spcAft>
            </a:pPr>
            <a:r>
              <a:rPr lang="zh-CN" altLang="en-US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仙舟「罗浮」：于古老的神话时代，数艘仙舟受命起航星海寻求长生灵药。然而能够赐予长生的果实却只带来四海萧条、黎庶涂炭。直到巡猎星神岚从深渊归来，一击斫断建木，才断绝了「丰饶」之孽。仙舟脱离迷途之后，受「巡猎」指引成立联盟，组织起强盛的云骑军队。联盟以丰饶孽物为航标，以断绝不死污染为己任，巡疆无垠星野。</a:t>
            </a:r>
          </a:p>
          <a:p>
            <a:pPr>
              <a:spcAft>
                <a:spcPts val="600"/>
              </a:spcAft>
            </a:pPr>
            <a:r>
              <a:rPr lang="zh-CN" altLang="en-US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「星核猎手」：在某个寂静的时刻，「万界之癌」如投水之石在浩瀚星海中激起涟漪。这些扭曲难明的物质浊流诸界，而与泥滓同行的却是日彩星辉的宝石。星核所到之处，无不遗留沦亡与破丧。对各种深受其害的文明来说，星核便是毁灭的象征。即便如此，星海之中还是出现了浊水求珠之人，他们自称为「星核猎手」，为了夺取星核而穿梭往来于不同世界之中。</a:t>
            </a:r>
          </a:p>
          <a:p>
            <a:pPr>
              <a:spcAft>
                <a:spcPts val="600"/>
              </a:spcAft>
            </a:pPr>
            <a:r>
              <a:rPr lang="zh-CN" altLang="en-US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「星际和平公司」：就对外宣传而言，公司是一家倡导自由贸易的巨型企业财团；从运作方式上来看，公司是发行货币并垄断资源的商界独裁；择创业初心而论，公司则是为「存护」的星神奉献一切的无私后援。在大多数星际公民看来，仿佛「只要存在交易之处，就存在星际和平公司」，这让星际和平公司产生了一种阴谋独裁者的大众印象。但是公司的企业精神自诞生之初就未曾变动：将一切奉献给「琥珀王」</a:t>
            </a:r>
            <a:r>
              <a:rPr lang="en-US" altLang="zh-CN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1600" kern="100" dirty="0">
                <a:ln w="0"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克里珀。</a:t>
            </a:r>
            <a:endParaRPr lang="zh-CN" altLang="en-US" sz="1600" dirty="0">
              <a:ln w="0"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2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093B18-0A0A-CD09-413D-5D1F4E6238FC}"/>
              </a:ext>
            </a:extLst>
          </p:cNvPr>
          <p:cNvSpPr txBox="1"/>
          <p:nvPr/>
        </p:nvSpPr>
        <p:spPr>
          <a:xfrm>
            <a:off x="0" y="-19050"/>
            <a:ext cx="9144000" cy="2185214"/>
          </a:xfrm>
          <a:prstGeom prst="rect">
            <a:avLst/>
          </a:prstGeom>
          <a:solidFill>
            <a:srgbClr val="F5F5DC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成员名单：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Phantom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（制作组组长），绿豆糕，猫猫来咯，天灾苏丹娜，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Ruka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，我很可爱请给我钱，善良地联球，小松岗，七月不见不散，包子，摸鱼仔，七铭，自闭废物阿门等。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致谢名单：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Mihoyo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Technology Co., Ltd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Cindy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，钢四提瓦特黎明制作组，二元君主国女王涡芽，雷肾老司机，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shv2013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及其太虚流浪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MOD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制作组，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Starkiller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，善良海豹，御坂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11726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号，爱吃咖喱的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Poi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Void/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新神殿下，雨様，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Longkoha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Nevakuma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Litchi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Akmr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Knst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Sheya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SWKL:D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Miyoushe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Crackingtaro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，原汁云喵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mao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，白夢</a:t>
            </a:r>
            <a:r>
              <a:rPr lang="ja-JP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しらみ，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DOODuck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Yujiu1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YuutaDatma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jeanbeansprout</a:t>
            </a:r>
            <a:r>
              <a:rPr lang="en-US" altLang="zh-CN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kern="1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1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198</TotalTime>
  <Words>819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华文中宋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Marx Ilyich</dc:creator>
  <cp:lastModifiedBy>Ilyich Marx</cp:lastModifiedBy>
  <cp:revision>21</cp:revision>
  <dcterms:created xsi:type="dcterms:W3CDTF">2023-05-16T16:02:08Z</dcterms:created>
  <dcterms:modified xsi:type="dcterms:W3CDTF">2023-09-03T10:55:30Z</dcterms:modified>
</cp:coreProperties>
</file>