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MOVIE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0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Microsoft should go for Documentary (genre) type of movie</a:t>
            </a:r>
          </a:p>
          <a:p>
            <a:r>
              <a:rPr lang="en-US" dirty="0" smtClean="0"/>
              <a:t>The top studios to work with and at are the UNI,FOX,WB,SONY</a:t>
            </a:r>
          </a:p>
          <a:p>
            <a:r>
              <a:rPr lang="en-US" dirty="0" smtClean="0"/>
              <a:t>Domestic gross/returns are increasing steadily and also promising</a:t>
            </a:r>
          </a:p>
          <a:p>
            <a:r>
              <a:rPr lang="en-US" dirty="0" smtClean="0"/>
              <a:t>The average rating and number of votes have a high correlation thus one affects the other.</a:t>
            </a:r>
          </a:p>
        </p:txBody>
      </p:sp>
    </p:spTree>
    <p:extLst>
      <p:ext uri="{BB962C8B-B14F-4D97-AF65-F5344CB8AC3E}">
        <p14:creationId xmlns:p14="http://schemas.microsoft.com/office/powerpoint/2010/main" val="163995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 the Microsoft should take on either </a:t>
            </a:r>
            <a:r>
              <a:rPr lang="en-US" dirty="0"/>
              <a:t>UNI,FOX,WB,SONY and the BV </a:t>
            </a:r>
            <a:r>
              <a:rPr lang="en-US" dirty="0" smtClean="0"/>
              <a:t> as the type of studios to adopt in their movie production.</a:t>
            </a:r>
          </a:p>
          <a:p>
            <a:r>
              <a:rPr lang="en-US" dirty="0" smtClean="0"/>
              <a:t>The rating number to work with is at 8.</a:t>
            </a:r>
          </a:p>
          <a:p>
            <a:r>
              <a:rPr lang="en-US" dirty="0" smtClean="0"/>
              <a:t>As previous movies with that rating are successful.</a:t>
            </a:r>
          </a:p>
          <a:p>
            <a:r>
              <a:rPr lang="en-US" dirty="0" smtClean="0"/>
              <a:t>They should produce  either the Documentary or Drama .But mostly the Documentary as it has most ratings and popularity. Thus most liked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2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HAVE A PRODUCTIVE  FILM  CREATION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9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bom.movie</a:t>
            </a:r>
            <a:r>
              <a:rPr lang="en-US" dirty="0"/>
              <a:t> </a:t>
            </a:r>
            <a:r>
              <a:rPr lang="en-US" dirty="0" smtClean="0"/>
              <a:t>gross(csv ) helps us identify: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</a:t>
            </a:r>
            <a:r>
              <a:rPr lang="en-US" dirty="0" smtClean="0"/>
              <a:t>)Between foreign and domestic which has better yields</a:t>
            </a:r>
          </a:p>
          <a:p>
            <a:r>
              <a:rPr lang="en-US" dirty="0"/>
              <a:t> </a:t>
            </a:r>
            <a:r>
              <a:rPr lang="en-US" dirty="0" smtClean="0"/>
              <a:t>      ii) The correlation between the two</a:t>
            </a:r>
          </a:p>
          <a:p>
            <a:r>
              <a:rPr lang="en-US" dirty="0"/>
              <a:t> </a:t>
            </a:r>
            <a:r>
              <a:rPr lang="en-US" dirty="0" smtClean="0"/>
              <a:t>      iii) Which studios have better yields and have best productions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im.db</a:t>
            </a:r>
            <a:r>
              <a:rPr lang="en-US" dirty="0" smtClean="0"/>
              <a:t> also helps us identify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)Which genre has more popularity and ratings</a:t>
            </a:r>
          </a:p>
          <a:p>
            <a:r>
              <a:rPr lang="en-US" dirty="0"/>
              <a:t> </a:t>
            </a:r>
            <a:r>
              <a:rPr lang="en-US" dirty="0" smtClean="0"/>
              <a:t>     ii)Between the top two genres which should be produced</a:t>
            </a:r>
          </a:p>
          <a:p>
            <a:r>
              <a:rPr lang="en-US" dirty="0"/>
              <a:t> </a:t>
            </a:r>
            <a:r>
              <a:rPr lang="en-US" dirty="0" smtClean="0"/>
              <a:t>     iii)The distribution </a:t>
            </a:r>
            <a:r>
              <a:rPr lang="en-US" smtClean="0"/>
              <a:t>of ratings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0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INCOME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FOREIGN_GROSS : The returns within the countries is seen to be increasing steadily over the past 5 years. Thus can be more promising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2955563"/>
            <a:ext cx="9039225" cy="3617913"/>
          </a:xfrm>
        </p:spPr>
      </p:pic>
    </p:spTree>
    <p:extLst>
      <p:ext uri="{BB962C8B-B14F-4D97-AF65-F5344CB8AC3E}">
        <p14:creationId xmlns:p14="http://schemas.microsoft.com/office/powerpoint/2010/main" val="37577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income returns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FOREIGN </a:t>
            </a:r>
            <a:r>
              <a:rPr lang="en-US" dirty="0" smtClean="0"/>
              <a:t>RETURNS : IT has not so consistent returns as compared to the domestic returns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2851526"/>
            <a:ext cx="8608423" cy="383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domestic and foreign gross have a low positive </a:t>
            </a:r>
            <a:r>
              <a:rPr lang="en-US" dirty="0" err="1" smtClean="0"/>
              <a:t>correlation.Thus</a:t>
            </a:r>
            <a:r>
              <a:rPr lang="en-US" dirty="0" smtClean="0"/>
              <a:t> showing that the domestic’s movement can affect the foreign returns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914100"/>
            <a:ext cx="8381999" cy="37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7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UNI,FOX,WB,SONY </a:t>
            </a:r>
            <a:r>
              <a:rPr lang="en-US" dirty="0"/>
              <a:t>and the </a:t>
            </a:r>
            <a:r>
              <a:rPr lang="en-US" dirty="0" smtClean="0"/>
              <a:t>BV are top 5 studios with most movies produced </a:t>
            </a:r>
          </a:p>
          <a:p>
            <a:r>
              <a:rPr lang="en-US" dirty="0" smtClean="0"/>
              <a:t>Thus can be advised for movie production by Microsoft.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3142381"/>
            <a:ext cx="8177349" cy="32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5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/>
              <a:t>movie basics &amp; movie ratings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Ratings distributions over the years .For the past years the ratings are at max with a rate of 8 in 2019 and 2017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7" y="2948964"/>
            <a:ext cx="7863840" cy="37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4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produced genre over the years is the </a:t>
            </a:r>
            <a:r>
              <a:rPr lang="en-US" dirty="0" err="1" smtClean="0"/>
              <a:t>Documentary.We</a:t>
            </a:r>
            <a:r>
              <a:rPr lang="en-US" dirty="0" smtClean="0"/>
              <a:t> will dive deeper into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76" y="2886890"/>
            <a:ext cx="8302588" cy="37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Documentary vs Drama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6" y="2183802"/>
            <a:ext cx="5311775" cy="400811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83803"/>
            <a:ext cx="5334000" cy="4008114"/>
          </a:xfrm>
        </p:spPr>
      </p:pic>
    </p:spTree>
    <p:extLst>
      <p:ext uri="{BB962C8B-B14F-4D97-AF65-F5344CB8AC3E}">
        <p14:creationId xmlns:p14="http://schemas.microsoft.com/office/powerpoint/2010/main" val="22800413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338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MiCrosoft</vt:lpstr>
      <vt:lpstr>BRIEF INTRO:</vt:lpstr>
      <vt:lpstr>THE INCOME RETURNS</vt:lpstr>
      <vt:lpstr>The income returns </vt:lpstr>
      <vt:lpstr>corelation</vt:lpstr>
      <vt:lpstr>STUDIOS</vt:lpstr>
      <vt:lpstr> movie basics &amp; movie ratings </vt:lpstr>
      <vt:lpstr>GENRES</vt:lpstr>
      <vt:lpstr>Documentary vs Drama</vt:lpstr>
      <vt:lpstr>Conclusion</vt:lpstr>
      <vt:lpstr>RECOMENDATIONS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</dc:title>
  <dc:creator>Nima</dc:creator>
  <cp:lastModifiedBy>Nima</cp:lastModifiedBy>
  <cp:revision>11</cp:revision>
  <dcterms:created xsi:type="dcterms:W3CDTF">2023-03-11T21:34:41Z</dcterms:created>
  <dcterms:modified xsi:type="dcterms:W3CDTF">2023-03-12T10:53:36Z</dcterms:modified>
</cp:coreProperties>
</file>