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jpe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15872" y="481851"/>
            <a:ext cx="2013672" cy="1093699"/>
          </a:xfrm>
          <a:custGeom>
            <a:avLst/>
            <a:gdLst/>
            <a:ahLst/>
            <a:cxnLst/>
            <a:rect r="r" b="b" t="t" l="l"/>
            <a:pathLst>
              <a:path h="1093699" w="2013672">
                <a:moveTo>
                  <a:pt x="0" y="0"/>
                </a:moveTo>
                <a:lnTo>
                  <a:pt x="2013672" y="0"/>
                </a:lnTo>
                <a:lnTo>
                  <a:pt x="2013672" y="1093698"/>
                </a:lnTo>
                <a:lnTo>
                  <a:pt x="0" y="1093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05" r="0" b="-150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93050" y="2595605"/>
            <a:ext cx="8115300" cy="2837239"/>
            <a:chOff x="0" y="0"/>
            <a:chExt cx="10820400" cy="378298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0820400" cy="2828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99"/>
                </a:lnSpc>
              </a:pPr>
              <a:r>
                <a:rPr lang="en-US" sz="6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Face Recognition System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075383"/>
              <a:ext cx="10498974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-- A Streamlit App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93050" y="7468235"/>
            <a:ext cx="8060770" cy="179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A2E3A"/>
                </a:solidFill>
                <a:latin typeface="Antic"/>
                <a:ea typeface="Antic"/>
                <a:cs typeface="Antic"/>
                <a:sym typeface="Antic"/>
              </a:rPr>
              <a:t>Presented By : Mungarlla Sai Charitha Yadav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A2E3A"/>
                </a:solidFill>
                <a:latin typeface="Antic"/>
                <a:ea typeface="Antic"/>
                <a:cs typeface="Antic"/>
                <a:sym typeface="Antic"/>
              </a:rPr>
              <a:t>Intern ID : MST03-0066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A2E3A"/>
                </a:solidFill>
                <a:latin typeface="Antic"/>
                <a:ea typeface="Antic"/>
                <a:cs typeface="Antic"/>
                <a:sym typeface="Antic"/>
              </a:rPr>
              <a:t>Guided By : Urooj Khan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18272" y="215303"/>
            <a:ext cx="9856393" cy="9856393"/>
            <a:chOff x="0" y="0"/>
            <a:chExt cx="13141858" cy="13141858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171944" y="1966426"/>
            <a:ext cx="6148356" cy="6354148"/>
            <a:chOff x="0" y="0"/>
            <a:chExt cx="6362700" cy="65756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6350013" cy="6562979"/>
            </a:xfrm>
            <a:custGeom>
              <a:avLst/>
              <a:gdLst/>
              <a:ahLst/>
              <a:cxnLst/>
              <a:rect r="r" b="b" t="t" l="l"/>
              <a:pathLst>
                <a:path h="6562979" w="6350013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484594"/>
                    <a:pt x="6350013" y="1082383"/>
                  </a:cubicBezTo>
                  <a:lnTo>
                    <a:pt x="6350013" y="5480583"/>
                  </a:lnTo>
                  <a:close/>
                </a:path>
              </a:pathLst>
            </a:custGeom>
            <a:blipFill>
              <a:blip r:embed="rId4"/>
              <a:stretch>
                <a:fillRect l="-39142" t="0" r="-3914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2032608"/>
            <a:ext cx="7285740" cy="5373370"/>
            <a:chOff x="0" y="0"/>
            <a:chExt cx="9714320" cy="716449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76200"/>
              <a:ext cx="9714320" cy="129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00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Project Objectives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909445"/>
              <a:ext cx="8770288" cy="5255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•Build a face recognition system using STREAMLIT</a:t>
              </a:r>
            </a:p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•Creating an interface that supports the addition of new faces into the database.</a:t>
              </a:r>
            </a:p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Clearly distinguishes between all the faces that are present in the database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633851" y="5143500"/>
          <a:ext cx="7625449" cy="4254418"/>
        </p:xfrm>
        <a:graphic>
          <a:graphicData uri="http://schemas.openxmlformats.org/drawingml/2006/table">
            <a:tbl>
              <a:tblPr/>
              <a:tblGrid>
                <a:gridCol w="824940"/>
                <a:gridCol w="6800510"/>
              </a:tblGrid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Face recognition systems typically rely on deep learning algorithms and neural networks for accurate detection and recognition.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The process involves key steps like face detection, feature extraction, and matching against a database of known faces.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Face recognition offers a contactless and convenient method of authentication compared to other biometric systems like fingerprint scanning.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5143500"/>
          <a:ext cx="7199910" cy="4254418"/>
        </p:xfrm>
        <a:graphic>
          <a:graphicData uri="http://schemas.openxmlformats.org/drawingml/2006/table">
            <a:tbl>
              <a:tblPr/>
              <a:tblGrid>
                <a:gridCol w="778904"/>
                <a:gridCol w="6421006"/>
              </a:tblGrid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Face recognition is a biometric technology used to identify or verify individuals based on their facial features.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It involves capturing, analyzing, and comparing patterns from a person's face, often through images or video.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This technology is widely used in security systems, access control, and personal identification.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0" y="0"/>
            <a:ext cx="18288000" cy="4157535"/>
            <a:chOff x="0" y="0"/>
            <a:chExt cx="4816593" cy="10949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094988"/>
            </a:xfrm>
            <a:custGeom>
              <a:avLst/>
              <a:gdLst/>
              <a:ahLst/>
              <a:cxnLst/>
              <a:rect r="r" b="b" t="t" l="l"/>
              <a:pathLst>
                <a:path h="1094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48268" y="1545367"/>
            <a:ext cx="13991465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Introduction to </a:t>
            </a:r>
            <a:r>
              <a:rPr lang="en-US" sz="600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Face Recognition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35175"/>
            <a:ext cx="6004006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Streamlit is an open-source library used for building interactive web applications with Python.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9139" y="3955156"/>
            <a:ext cx="7831408" cy="547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Simplicity: Write Python scripts to create interactive applications without needing to learn JavaScript, HTML, or CSS.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Real-Time Updates: Automatically updates the app as users interact with widgets and input elements.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Widgets: Includes a variety of widgets like sliders, buttons, and text inputs to capture user inputs and interact with data.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Integration: Works seamlessly with popular data science libraries and frameworks, making it easy to visualize data and models.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-8868"/>
            <a:ext cx="9144000" cy="10295868"/>
            <a:chOff x="0" y="0"/>
            <a:chExt cx="2408296" cy="27116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8296" cy="2711669"/>
            </a:xfrm>
            <a:custGeom>
              <a:avLst/>
              <a:gdLst/>
              <a:ahLst/>
              <a:cxnLst/>
              <a:rect r="r" b="b" t="t" l="l"/>
              <a:pathLst>
                <a:path h="2711669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08296" cy="274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952500"/>
            <a:ext cx="7172285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Streamlit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420940" y="1220505"/>
            <a:ext cx="6838360" cy="6838360"/>
            <a:chOff x="0" y="0"/>
            <a:chExt cx="9117814" cy="9117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17814" cy="9117814"/>
            </a:xfrm>
            <a:custGeom>
              <a:avLst/>
              <a:gdLst/>
              <a:ahLst/>
              <a:cxnLst/>
              <a:rect r="r" b="b" t="t" l="l"/>
              <a:pathLst>
                <a:path h="9117814" w="9117814">
                  <a:moveTo>
                    <a:pt x="0" y="0"/>
                  </a:moveTo>
                  <a:lnTo>
                    <a:pt x="9117814" y="0"/>
                  </a:lnTo>
                  <a:lnTo>
                    <a:pt x="9117814" y="9117814"/>
                  </a:lnTo>
                  <a:lnTo>
                    <a:pt x="0" y="91178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1207619" y="2415239"/>
              <a:ext cx="6702575" cy="6702575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18BAB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2445675" y="4891350"/>
              <a:ext cx="4226464" cy="4226464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0CFE1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2866538" y="1226934"/>
              <a:ext cx="338473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Streamlit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866538" y="6547582"/>
              <a:ext cx="338473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Cloud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866538" y="3524784"/>
              <a:ext cx="338473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Components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800310" y="8809673"/>
            <a:ext cx="4079620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Sub-libraries or components of Streamlit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00262" y="253548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08998" y="6276492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959784" y="5691505"/>
            <a:ext cx="6887545" cy="2791567"/>
            <a:chOff x="0" y="0"/>
            <a:chExt cx="9183394" cy="372209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9183394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Cloud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14593"/>
              <a:ext cx="9183394" cy="2407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A hosted service for deploying Streamlit applications, making it easy to share apps with others without needing to manage infrastructure.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0"/>
            <a:ext cx="9411059" cy="10287000"/>
            <a:chOff x="0" y="0"/>
            <a:chExt cx="2478633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786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786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9748" y="1351212"/>
            <a:ext cx="7571562" cy="229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More about the </a:t>
            </a:r>
            <a:r>
              <a:rPr lang="en-US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additional tools</a:t>
            </a: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959784" y="1950501"/>
            <a:ext cx="6887545" cy="2791567"/>
            <a:chOff x="0" y="0"/>
            <a:chExt cx="9183394" cy="372209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9183394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Components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314593"/>
              <a:ext cx="9183394" cy="2407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This is a way to create custom components or integrate existing JavaScript libraries. It allows developers to build reusable components that can be embedded in Streamlit apps.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77121" y="3992252"/>
            <a:ext cx="7256817" cy="4511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7"/>
              </a:lnSpc>
            </a:pPr>
            <a:r>
              <a:rPr lang="en-US" sz="32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While Streamlit itself is a single library, its ecosystem can include additional tools and integrations to enhance functionality or tailor it to specific needs.</a:t>
            </a:r>
          </a:p>
          <a:p>
            <a:pPr algn="just">
              <a:lnSpc>
                <a:spcPts val="4497"/>
              </a:lnSpc>
            </a:pPr>
          </a:p>
          <a:p>
            <a:pPr algn="just">
              <a:lnSpc>
                <a:spcPts val="4497"/>
              </a:lnSpc>
            </a:pPr>
          </a:p>
          <a:p>
            <a:pPr algn="just">
              <a:lnSpc>
                <a:spcPts val="449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40642" y="952500"/>
            <a:ext cx="604481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Workings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340491"/>
            <a:chOff x="0" y="0"/>
            <a:chExt cx="24384000" cy="3120655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417909" y="2769798"/>
            <a:ext cx="17452182" cy="7004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Import Libraries: Imports necessary libraries like Streamlit, OpenCV, and PIL for building the app and handling image processing.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Train Recognizer: Defines train_recognizer to train an LBPH face recognizer with images of known faces stored in the data_path directory.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Save Face: Defines save_face to save a newly uploaded face image into a unique directory based on the person's name.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Initialize Recognizer: Loads and trains the face recognizer with existing known faces if available, otherwise sets it to None.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Streamlit UI: Sets up the Streamlit app with options to either add a new face or identify faces from a webcam feed.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Add Face Mode: In "Add Face" mode, the app allows users to upload an image and enter a name, saves the image, and retrains the recognizer with the new data.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Identify Face Mode: In "Identify Face" mode, captures video from the webcam, detects faces, and predicts the identity using the trained recognizer.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Display Results: Draws rectangles around detected faces, labels them with predicted names, and shows the video feed in the Streamlit app.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0371" y="2874472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5" y="0"/>
                </a:lnTo>
                <a:lnTo>
                  <a:pt x="2531565" y="2531566"/>
                </a:lnTo>
                <a:lnTo>
                  <a:pt x="0" y="2531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6061" y="3100162"/>
            <a:ext cx="2080186" cy="208018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1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19223" y="950912"/>
            <a:ext cx="13049553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Project path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4231936" y="4140255"/>
            <a:ext cx="3646281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571036" y="5507054"/>
            <a:ext cx="4790235" cy="369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Initialization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The app initializes by loading or training a face recognizer with existing known faces from the known_faces directory.</a:t>
            </a:r>
          </a:p>
          <a:p>
            <a:pPr algn="ctr">
              <a:lnSpc>
                <a:spcPts val="3639"/>
              </a:lnSpc>
            </a:pPr>
          </a:p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878217" y="2874472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6"/>
                </a:lnTo>
                <a:lnTo>
                  <a:pt x="0" y="2531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103907" y="3100162"/>
            <a:ext cx="2080186" cy="208018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2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0409783" y="4140255"/>
            <a:ext cx="3385215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3794998" y="2874472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5" y="0"/>
                </a:lnTo>
                <a:lnTo>
                  <a:pt x="2531565" y="2531566"/>
                </a:lnTo>
                <a:lnTo>
                  <a:pt x="0" y="2531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4020688" y="3100162"/>
            <a:ext cx="2080186" cy="208018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9125919"/>
            <a:ext cx="18288000" cy="1161081"/>
            <a:chOff x="0" y="0"/>
            <a:chExt cx="4816593" cy="30579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6592" cy="305799"/>
            </a:xfrm>
            <a:custGeom>
              <a:avLst/>
              <a:gdLst/>
              <a:ahLst/>
              <a:cxnLst/>
              <a:rect r="r" b="b" t="t" l="l"/>
              <a:pathLst>
                <a:path h="3057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748882" y="5507054"/>
            <a:ext cx="4790235" cy="376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Add Face Mode</a:t>
            </a:r>
          </a:p>
          <a:p>
            <a:pPr algn="ctr">
              <a:lnSpc>
                <a:spcPts val="3919"/>
              </a:lnSpc>
            </a:pP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In "Add Face" mode, user uploads an image, which is saved and used to retrain the face recognizer with new face data.</a:t>
            </a:r>
          </a:p>
          <a:p>
            <a:pPr algn="ctr">
              <a:lnSpc>
                <a:spcPts val="391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469065" y="5432124"/>
            <a:ext cx="4790235" cy="373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Identify Face Mode</a:t>
            </a:r>
          </a:p>
          <a:p>
            <a:pPr algn="ctr">
              <a:lnSpc>
                <a:spcPts val="3919"/>
              </a:lnSpc>
            </a:pP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In "Identify Face" mode, the app captures video from the webcam, detects faces, and predicts identities using the trained recognizer.</a:t>
            </a:r>
          </a:p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652770"/>
            <a:ext cx="604481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Conclusion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642260" y="3521515"/>
            <a:ext cx="414910" cy="414910"/>
          </a:xfrm>
          <a:custGeom>
            <a:avLst/>
            <a:gdLst/>
            <a:ahLst/>
            <a:cxnLst/>
            <a:rect r="r" b="b" t="t" l="l"/>
            <a:pathLst>
              <a:path h="414910" w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627887" y="3256910"/>
            <a:ext cx="6554236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This project successfully demonstrates the implementation of The Face Recognition App is built using Streamlit and OpenCV, designed to be both powerful and user-friendly. </a:t>
            </a:r>
            <a:r>
              <a:rPr lang="en-US" sz="25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642260" y="5791769"/>
            <a:ext cx="414910" cy="414910"/>
          </a:xfrm>
          <a:custGeom>
            <a:avLst/>
            <a:gdLst/>
            <a:ahLst/>
            <a:cxnLst/>
            <a:rect r="r" b="b" t="t" l="l"/>
            <a:pathLst>
              <a:path h="414910" w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627887" y="5734619"/>
            <a:ext cx="6554236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It enables users to add and identify faces easily, making it valuable for various real-world applications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642260" y="7274431"/>
            <a:ext cx="7539863" cy="848360"/>
            <a:chOff x="0" y="0"/>
            <a:chExt cx="10053151" cy="11311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288967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314169" y="-57150"/>
              <a:ext cx="8738982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It supports real-time face recognition with seamless webcam integration. 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42260" y="8570975"/>
            <a:ext cx="414910" cy="414910"/>
          </a:xfrm>
          <a:custGeom>
            <a:avLst/>
            <a:gdLst/>
            <a:ahLst/>
            <a:cxnLst/>
            <a:rect r="r" b="b" t="t" l="l"/>
            <a:pathLst>
              <a:path h="414910" w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627887" y="8412162"/>
            <a:ext cx="6554236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The app is open-source and customizable, offering the flexibility to extend it with additional features as needed.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0" y="0"/>
            <a:ext cx="18288000" cy="2340491"/>
            <a:chOff x="0" y="0"/>
            <a:chExt cx="24384000" cy="3120655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4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772453"/>
            <a:ext cx="18288000" cy="7229439"/>
          </a:xfrm>
          <a:custGeom>
            <a:avLst/>
            <a:gdLst/>
            <a:ahLst/>
            <a:cxnLst/>
            <a:rect r="r" b="b" t="t" l="l"/>
            <a:pathLst>
              <a:path h="7229439" w="18288000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21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38134" y="2686824"/>
            <a:ext cx="9011732" cy="5407039"/>
          </a:xfrm>
          <a:custGeom>
            <a:avLst/>
            <a:gdLst/>
            <a:ahLst/>
            <a:cxnLst/>
            <a:rect r="r" b="b" t="t" l="l"/>
            <a:pathLst>
              <a:path h="5407039" w="9011732">
                <a:moveTo>
                  <a:pt x="0" y="0"/>
                </a:moveTo>
                <a:lnTo>
                  <a:pt x="9011732" y="0"/>
                </a:lnTo>
                <a:lnTo>
                  <a:pt x="9011732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30994" y="1881643"/>
            <a:ext cx="11826013" cy="129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153969"/>
                </a:solidFill>
                <a:latin typeface="Helios Bold"/>
                <a:ea typeface="Helios Bold"/>
                <a:cs typeface="Helios Bold"/>
                <a:sym typeface="Helios Bold"/>
              </a:rPr>
              <a:t>THANK YOU!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713770" y="-7454058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77109" y="3979376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2" y="0"/>
                </a:lnTo>
                <a:lnTo>
                  <a:pt x="5764382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DAGOaK3yQpw</dc:identifier>
  <dcterms:modified xsi:type="dcterms:W3CDTF">2011-08-01T06:04:30Z</dcterms:modified>
  <cp:revision>1</cp:revision>
  <dc:title>Face Recognition System</dc:title>
</cp:coreProperties>
</file>