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5" r:id="rId3"/>
    <p:sldId id="284" r:id="rId4"/>
    <p:sldId id="278" r:id="rId5"/>
    <p:sldId id="279" r:id="rId6"/>
    <p:sldId id="280" r:id="rId7"/>
    <p:sldId id="281" r:id="rId8"/>
    <p:sldId id="282" r:id="rId9"/>
    <p:sldId id="258" r:id="rId10"/>
    <p:sldId id="259" r:id="rId11"/>
    <p:sldId id="262" r:id="rId12"/>
    <p:sldId id="260" r:id="rId13"/>
    <p:sldId id="261" r:id="rId14"/>
    <p:sldId id="263" r:id="rId15"/>
    <p:sldId id="264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7" r:id="rId27"/>
    <p:sldId id="285" r:id="rId28"/>
    <p:sldId id="289" r:id="rId29"/>
    <p:sldId id="286" r:id="rId30"/>
    <p:sldId id="292" r:id="rId31"/>
    <p:sldId id="287" r:id="rId32"/>
    <p:sldId id="290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27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0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8765-7B3F-4A04-8A7F-63FAB4F9221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A796-E528-4A17-BD99-CA88198B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4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8765-7B3F-4A04-8A7F-63FAB4F9221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A796-E528-4A17-BD99-CA88198B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8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8765-7B3F-4A04-8A7F-63FAB4F9221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A796-E528-4A17-BD99-CA88198B1A1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292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8765-7B3F-4A04-8A7F-63FAB4F9221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A796-E528-4A17-BD99-CA88198B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05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8765-7B3F-4A04-8A7F-63FAB4F9221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A796-E528-4A17-BD99-CA88198B1A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935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8765-7B3F-4A04-8A7F-63FAB4F9221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A796-E528-4A17-BD99-CA88198B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62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8765-7B3F-4A04-8A7F-63FAB4F9221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A796-E528-4A17-BD99-CA88198B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56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8765-7B3F-4A04-8A7F-63FAB4F9221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A796-E528-4A17-BD99-CA88198B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6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8765-7B3F-4A04-8A7F-63FAB4F9221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A796-E528-4A17-BD99-CA88198B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1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8765-7B3F-4A04-8A7F-63FAB4F9221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A796-E528-4A17-BD99-CA88198B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8765-7B3F-4A04-8A7F-63FAB4F9221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A796-E528-4A17-BD99-CA88198B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8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8765-7B3F-4A04-8A7F-63FAB4F9221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A796-E528-4A17-BD99-CA88198B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0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8765-7B3F-4A04-8A7F-63FAB4F9221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A796-E528-4A17-BD99-CA88198B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5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8765-7B3F-4A04-8A7F-63FAB4F9221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A796-E528-4A17-BD99-CA88198B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8765-7B3F-4A04-8A7F-63FAB4F9221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A796-E528-4A17-BD99-CA88198B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7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8765-7B3F-4A04-8A7F-63FAB4F9221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A796-E528-4A17-BD99-CA88198B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0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D8765-7B3F-4A04-8A7F-63FAB4F9221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37A796-E528-4A17-BD99-CA88198B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EC0F-B363-40FE-A8CE-48F2F0508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6935" y="2166426"/>
            <a:ext cx="7417068" cy="1659986"/>
          </a:xfrm>
        </p:spPr>
        <p:txBody>
          <a:bodyPr/>
          <a:lstStyle/>
          <a:p>
            <a:pPr algn="ctr"/>
            <a:r>
              <a:rPr lang="en-US" sz="3500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TestNG - Rest Assured - Framework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3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9AA7-ED26-4138-BBB4-C98FF543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4890"/>
            <a:ext cx="8596668" cy="501748"/>
          </a:xfrm>
        </p:spPr>
        <p:txBody>
          <a:bodyPr>
            <a:normAutofit fontScale="90000"/>
          </a:bodyPr>
          <a:lstStyle/>
          <a:p>
            <a:r>
              <a:rPr lang="en-US" sz="36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 - Describes the file description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5812-D7A9-4092-9260-4F2FA9EED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1349"/>
            <a:ext cx="10168858" cy="49300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Common_Utilities.java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Java Common methods across all scripts.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Petstore.java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Main java scripts.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Json_files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Petstore_post.json &amp; Petstore_update.json - input json files.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Test data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Petstore_Runtime_Values.properties - Runtime values storing.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Maven Dependencies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All Maven dependencies location path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test-output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index.html - TestNG Reports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Petstore_config.properties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Input test data(Urls, Status Code, StatusDesc) Etc.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pom.xml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All maven dependencies in the pom.xml file.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testng.xml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com.pets.store.Petstore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(package name and class name)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8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7B15-5A2E-4990-88E6-FE78AFDF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4628"/>
          </a:xfrm>
        </p:spPr>
        <p:txBody>
          <a:bodyPr>
            <a:normAutofit/>
          </a:bodyPr>
          <a:lstStyle/>
          <a:p>
            <a:r>
              <a:rPr lang="en-US" sz="26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ways To Execute TestNG -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5C2E-F5D9-4A9A-8CE9-047E758D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03717"/>
            <a:ext cx="9352931" cy="443764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Petstore.java - Right Click Run As TestNG Test - Execution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TestNG.xml -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 Click Run As TestNG Suite - Execution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pom.xml -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 Click Run As Maven Test - Execution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CMD -  Navigate to Project Folder - Execution -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mvn clean test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73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5021-C625-4825-8457-D32BCBE8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51" y="98474"/>
            <a:ext cx="10266801" cy="590843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6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Petstore.java - Right Click Run As TestNG Test - Execution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625507-6805-48CC-A440-605504BD6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051" y="689318"/>
            <a:ext cx="9788500" cy="5908430"/>
          </a:xfrm>
        </p:spPr>
      </p:pic>
    </p:spTree>
    <p:extLst>
      <p:ext uri="{BB962C8B-B14F-4D97-AF65-F5344CB8AC3E}">
        <p14:creationId xmlns:p14="http://schemas.microsoft.com/office/powerpoint/2010/main" val="49181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D9A8-38FF-4B9B-9319-1D6C3F85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89" y="156238"/>
            <a:ext cx="8596668" cy="660400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6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TestNG.xml - Right Click - Run As - TestNG Suite - Execution</a:t>
            </a:r>
            <a:endParaRPr lang="en-US" sz="2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FD5D5B-FBD6-48FC-A67C-F4B4E0E11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89" y="816638"/>
            <a:ext cx="9481625" cy="5330943"/>
          </a:xfrm>
        </p:spPr>
      </p:pic>
    </p:spTree>
    <p:extLst>
      <p:ext uri="{BB962C8B-B14F-4D97-AF65-F5344CB8AC3E}">
        <p14:creationId xmlns:p14="http://schemas.microsoft.com/office/powerpoint/2010/main" val="91227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6B34-CAA0-4F9E-977C-109809FC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1" y="168812"/>
            <a:ext cx="8795701" cy="759656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6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pom.xml - Right Click - Run As - Maven Test - Execution</a:t>
            </a:r>
            <a:endParaRPr lang="en-US" sz="2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C0DE12-2D67-4FD0-8793-E368EC22B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38" y="801858"/>
            <a:ext cx="9805645" cy="5753687"/>
          </a:xfrm>
        </p:spPr>
      </p:pic>
    </p:spTree>
    <p:extLst>
      <p:ext uri="{BB962C8B-B14F-4D97-AF65-F5344CB8AC3E}">
        <p14:creationId xmlns:p14="http://schemas.microsoft.com/office/powerpoint/2010/main" val="1484726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9B11-796B-4BA3-8903-C80D47BB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92" y="156238"/>
            <a:ext cx="9481701" cy="6604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26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CMD - Navigate to the Project Folder - Type</a:t>
            </a:r>
            <a:r>
              <a:rPr lang="en-US" sz="2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mvn clean test</a:t>
            </a:r>
            <a:endParaRPr lang="en-US" sz="2600" dirty="0">
              <a:solidFill>
                <a:srgbClr val="7030A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0598C1-388D-4C0C-A1A8-997E53082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994" y="717452"/>
            <a:ext cx="9334500" cy="56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78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304D-00EA-49E8-8E1C-9360DC3E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1779"/>
            <a:ext cx="9198186" cy="712763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4.1. </a:t>
            </a:r>
            <a:r>
              <a:rPr lang="en-US" sz="26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CMD Continue</a:t>
            </a:r>
            <a:r>
              <a:rPr lang="en-US" sz="2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…:Page-2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3F1A09-5A23-434F-A7F8-39647F6A1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5" y="1041009"/>
            <a:ext cx="9163050" cy="5416062"/>
          </a:xfrm>
        </p:spPr>
      </p:pic>
    </p:spTree>
    <p:extLst>
      <p:ext uri="{BB962C8B-B14F-4D97-AF65-F5344CB8AC3E}">
        <p14:creationId xmlns:p14="http://schemas.microsoft.com/office/powerpoint/2010/main" val="1397785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3199C-B017-40B6-8FB3-F9F64BED2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348" y="2827605"/>
            <a:ext cx="7993842" cy="7877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5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TestNG - Reports (Pass &amp; Fail)</a:t>
            </a:r>
          </a:p>
        </p:txBody>
      </p:sp>
    </p:spTree>
    <p:extLst>
      <p:ext uri="{BB962C8B-B14F-4D97-AF65-F5344CB8AC3E}">
        <p14:creationId xmlns:p14="http://schemas.microsoft.com/office/powerpoint/2010/main" val="342023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C27A-38E5-4572-83D7-FE06E6E2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6043"/>
            <a:ext cx="9212254" cy="839372"/>
          </a:xfrm>
        </p:spPr>
        <p:txBody>
          <a:bodyPr>
            <a:noAutofit/>
          </a:bodyPr>
          <a:lstStyle/>
          <a:p>
            <a:r>
              <a:rPr lang="en-US" sz="23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23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(Reports Location) </a:t>
            </a:r>
            <a:r>
              <a:rPr lang="en-US" sz="23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---&gt; test-output ---&gt; index.html ---&gt; Open With </a:t>
            </a:r>
            <a:br>
              <a:rPr lang="en-US" sz="23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3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---&gt; System Editor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4509F2-44E1-4CFB-BA5F-224C0A126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22363"/>
            <a:ext cx="9212254" cy="5535637"/>
          </a:xfrm>
        </p:spPr>
      </p:pic>
    </p:spTree>
    <p:extLst>
      <p:ext uri="{BB962C8B-B14F-4D97-AF65-F5344CB8AC3E}">
        <p14:creationId xmlns:p14="http://schemas.microsoft.com/office/powerpoint/2010/main" val="619346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59AF-DE7E-46D4-B86D-79E2F3C7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9127848" cy="589350"/>
          </a:xfrm>
        </p:spPr>
        <p:txBody>
          <a:bodyPr>
            <a:normAutofit fontScale="90000"/>
          </a:bodyPr>
          <a:lstStyle/>
          <a:p>
            <a:r>
              <a:rPr lang="en-US" sz="33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Reports-1</a:t>
            </a:r>
            <a:r>
              <a:rPr lang="en-US" sz="33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TestNG Results Over view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12E8D0-44E1-4988-A81F-63BF16846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829122"/>
            <a:ext cx="9126537" cy="3755381"/>
          </a:xfrm>
        </p:spPr>
      </p:pic>
    </p:spTree>
    <p:extLst>
      <p:ext uri="{BB962C8B-B14F-4D97-AF65-F5344CB8AC3E}">
        <p14:creationId xmlns:p14="http://schemas.microsoft.com/office/powerpoint/2010/main" val="182163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93FA-4889-4FB5-937B-09966E90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60" y="156238"/>
            <a:ext cx="8695142" cy="842568"/>
          </a:xfrm>
        </p:spPr>
        <p:txBody>
          <a:bodyPr>
            <a:normAutofit/>
          </a:bodyPr>
          <a:lstStyle/>
          <a:p>
            <a:r>
              <a:rPr lang="en-US" sz="34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r>
              <a:rPr lang="en-US" sz="3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F665-D14F-4E83-82F4-191BA9741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8806"/>
            <a:ext cx="8596668" cy="55848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TestNG Frame work Setup/Tools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Existing Maven/TestNG Project - Import into Eclipse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TestNG Frame work Folder Structure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Framework files description details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Different ways to execute TestNG Frame 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TestNG Execution Reports - (Pass&amp;Fail)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GitHub - Repository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Jenkins - Execution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41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372F67-BDE8-4011-B5C3-6E6B39738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918907"/>
            <a:ext cx="9126537" cy="372344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3C40771-744F-4D46-B36E-9E85F662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9127848" cy="589350"/>
          </a:xfrm>
        </p:spPr>
        <p:txBody>
          <a:bodyPr>
            <a:normAutofit fontScale="90000"/>
          </a:bodyPr>
          <a:lstStyle/>
          <a:p>
            <a:r>
              <a:rPr lang="en-US" sz="33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Reports-2</a:t>
            </a:r>
            <a:r>
              <a:rPr lang="en-US" sz="33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TestNG.xml Structure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90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C19A-1DF9-4C7E-93A2-B324B6A3C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7908"/>
            <a:ext cx="8987170" cy="712763"/>
          </a:xfrm>
        </p:spPr>
        <p:txBody>
          <a:bodyPr>
            <a:normAutofit/>
          </a:bodyPr>
          <a:lstStyle/>
          <a:p>
            <a:r>
              <a:rPr lang="en-US" sz="30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Reports-3</a:t>
            </a:r>
            <a:r>
              <a:rPr lang="en-US" sz="3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TestNG - Times</a:t>
            </a:r>
            <a:endParaRPr lang="en-US" sz="3000" dirty="0">
              <a:solidFill>
                <a:srgbClr val="C0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D352F-8745-4F0E-8230-1704AD6EF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974353"/>
            <a:ext cx="8986837" cy="3703045"/>
          </a:xfrm>
        </p:spPr>
      </p:pic>
    </p:spTree>
    <p:extLst>
      <p:ext uri="{BB962C8B-B14F-4D97-AF65-F5344CB8AC3E}">
        <p14:creationId xmlns:p14="http://schemas.microsoft.com/office/powerpoint/2010/main" val="2796282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0426-893A-46B6-89C1-C42B3B12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4178"/>
            <a:ext cx="8973079" cy="614290"/>
          </a:xfrm>
        </p:spPr>
        <p:txBody>
          <a:bodyPr>
            <a:normAutofit fontScale="90000"/>
          </a:bodyPr>
          <a:lstStyle/>
          <a:p>
            <a:r>
              <a:rPr lang="en-US" sz="30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Reports-4</a:t>
            </a:r>
            <a:r>
              <a:rPr lang="en-US" sz="3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TestNG - Get Method - Available Pets - Logs Etc..</a:t>
            </a:r>
            <a:endParaRPr lang="en-US" sz="3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331763-7E98-420C-B17B-9FF6245D6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01468"/>
            <a:ext cx="8972550" cy="3494851"/>
          </a:xfrm>
        </p:spPr>
      </p:pic>
    </p:spTree>
    <p:extLst>
      <p:ext uri="{BB962C8B-B14F-4D97-AF65-F5344CB8AC3E}">
        <p14:creationId xmlns:p14="http://schemas.microsoft.com/office/powerpoint/2010/main" val="3384667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C286-1A42-4EF2-8F9D-9D24E8592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4035"/>
            <a:ext cx="9381066" cy="660400"/>
          </a:xfrm>
        </p:spPr>
        <p:txBody>
          <a:bodyPr>
            <a:noAutofit/>
          </a:bodyPr>
          <a:lstStyle/>
          <a:p>
            <a:r>
              <a:rPr lang="en-US" sz="30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Reports-5</a:t>
            </a:r>
            <a:r>
              <a:rPr lang="en-US" sz="3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TestNG - Post Method - New Pets Added - Logs</a:t>
            </a:r>
            <a:endParaRPr lang="en-US" sz="3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41F348-436C-4D55-9E29-E7E61BD7C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08357"/>
            <a:ext cx="9380537" cy="3498535"/>
          </a:xfrm>
        </p:spPr>
      </p:pic>
    </p:spTree>
    <p:extLst>
      <p:ext uri="{BB962C8B-B14F-4D97-AF65-F5344CB8AC3E}">
        <p14:creationId xmlns:p14="http://schemas.microsoft.com/office/powerpoint/2010/main" val="45433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A30C-CE4E-4F42-B6A2-A01A1472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>
            <a:noAutofit/>
          </a:bodyPr>
          <a:lstStyle/>
          <a:p>
            <a:r>
              <a:rPr lang="en-US" sz="28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Reports-6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TestNG - Put Method - Sold Status - Logs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09781-0E61-4EAF-9B6D-4480DE146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048477"/>
            <a:ext cx="8888412" cy="3316670"/>
          </a:xfrm>
        </p:spPr>
      </p:pic>
    </p:spTree>
    <p:extLst>
      <p:ext uri="{BB962C8B-B14F-4D97-AF65-F5344CB8AC3E}">
        <p14:creationId xmlns:p14="http://schemas.microsoft.com/office/powerpoint/2010/main" val="2408042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4B73-E326-41DA-89F0-726260F6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8812"/>
            <a:ext cx="8733952" cy="844062"/>
          </a:xfrm>
        </p:spPr>
        <p:txBody>
          <a:bodyPr>
            <a:noAutofit/>
          </a:bodyPr>
          <a:lstStyle/>
          <a:p>
            <a:r>
              <a:rPr lang="en-US" sz="30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Reports-7</a:t>
            </a:r>
            <a:r>
              <a:rPr lang="en-US" sz="3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TestNG - Delete Method - Delete Pet - Logs</a:t>
            </a:r>
            <a:endParaRPr lang="en-US" sz="3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8FE9E0-EEB0-4596-8EB6-99FF184A8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818244"/>
            <a:ext cx="8596312" cy="3235799"/>
          </a:xfrm>
        </p:spPr>
      </p:pic>
    </p:spTree>
    <p:extLst>
      <p:ext uri="{BB962C8B-B14F-4D97-AF65-F5344CB8AC3E}">
        <p14:creationId xmlns:p14="http://schemas.microsoft.com/office/powerpoint/2010/main" val="1507269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9A8B-89C9-4803-9346-A4D16A01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>
            <a:normAutofit fontScale="90000"/>
          </a:bodyPr>
          <a:lstStyle/>
          <a:p>
            <a:r>
              <a:rPr lang="en-US" sz="36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Reports-8</a:t>
            </a:r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TestNG - Methods Execution Order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9064A1-7721-47A3-B1D2-FAB47BED4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085231"/>
            <a:ext cx="8818562" cy="3243163"/>
          </a:xfrm>
        </p:spPr>
      </p:pic>
    </p:spTree>
    <p:extLst>
      <p:ext uri="{BB962C8B-B14F-4D97-AF65-F5344CB8AC3E}">
        <p14:creationId xmlns:p14="http://schemas.microsoft.com/office/powerpoint/2010/main" val="124885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D1B8-308A-45FC-A8C0-838190DA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3841"/>
            <a:ext cx="8596668" cy="726830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Reports-9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TestNG - Failure Scenario - Overview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0E593D-AE40-4D91-AB7A-387BEF527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239463"/>
            <a:ext cx="8596312" cy="4533062"/>
          </a:xfrm>
        </p:spPr>
      </p:pic>
    </p:spTree>
    <p:extLst>
      <p:ext uri="{BB962C8B-B14F-4D97-AF65-F5344CB8AC3E}">
        <p14:creationId xmlns:p14="http://schemas.microsoft.com/office/powerpoint/2010/main" val="1043682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B0E5-50FB-4922-B96F-02D28976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9170050" cy="561214"/>
          </a:xfrm>
        </p:spPr>
        <p:txBody>
          <a:bodyPr>
            <a:normAutofit/>
          </a:bodyPr>
          <a:lstStyle/>
          <a:p>
            <a:r>
              <a:rPr lang="en-US" sz="30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Reports-10</a:t>
            </a:r>
            <a:r>
              <a:rPr lang="en-US" sz="3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TestNG - Failure Scenario - Test Result Reports</a:t>
            </a:r>
            <a:endParaRPr lang="en-US" sz="3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121633-8000-42A2-ACA0-0F4480432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013900"/>
            <a:ext cx="9169400" cy="3287399"/>
          </a:xfrm>
        </p:spPr>
      </p:pic>
    </p:spTree>
    <p:extLst>
      <p:ext uri="{BB962C8B-B14F-4D97-AF65-F5344CB8AC3E}">
        <p14:creationId xmlns:p14="http://schemas.microsoft.com/office/powerpoint/2010/main" val="3185756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28E3-0AC2-4ADD-8E3D-6D5B3642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56238"/>
            <a:ext cx="8902763" cy="660400"/>
          </a:xfrm>
        </p:spPr>
        <p:txBody>
          <a:bodyPr>
            <a:normAutofit/>
          </a:bodyPr>
          <a:lstStyle/>
          <a:p>
            <a:r>
              <a:rPr lang="en-US" sz="30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Reports-10</a:t>
            </a:r>
            <a:r>
              <a:rPr lang="en-US" sz="3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TestNG - Failure Scenario - Execution Order</a:t>
            </a:r>
            <a:endParaRPr lang="en-US" sz="3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C7D84D-1556-4204-A603-DFF7E5FCA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91564"/>
            <a:ext cx="8902700" cy="3170197"/>
          </a:xfrm>
        </p:spPr>
      </p:pic>
    </p:spTree>
    <p:extLst>
      <p:ext uri="{BB962C8B-B14F-4D97-AF65-F5344CB8AC3E}">
        <p14:creationId xmlns:p14="http://schemas.microsoft.com/office/powerpoint/2010/main" val="155942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E19C-2915-435A-B8D3-4317982A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0111"/>
            <a:ext cx="8596668" cy="698695"/>
          </a:xfrm>
        </p:spPr>
        <p:txBody>
          <a:bodyPr>
            <a:normAutofit/>
          </a:bodyPr>
          <a:lstStyle/>
          <a:p>
            <a:r>
              <a:rPr lang="en-US" sz="35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TestNG - Framework Setup/Tools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4C1EF-1100-4EC3-98C6-1C4FAA9A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2025"/>
            <a:ext cx="9212254" cy="47893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Eclipse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- Java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Editor Tool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Java 8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Designing Java scripts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Maven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Pom.xml: All Maven Dependencies &amp; Commands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TestNG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TestNG.xml: TestNG framework - Annotations &amp; Assertions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Rest Assured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Rest: API/SOAP: Services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Test Data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 Properties file &amp; Json files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77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6039-5391-43AE-AED7-883CD1CB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050" y="2921196"/>
            <a:ext cx="5753686" cy="764540"/>
          </a:xfrm>
        </p:spPr>
        <p:txBody>
          <a:bodyPr>
            <a:normAutofit/>
          </a:bodyPr>
          <a:lstStyle/>
          <a:p>
            <a:pPr algn="ctr"/>
            <a:r>
              <a:rPr lang="en-US" sz="35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 - Repository</a:t>
            </a:r>
          </a:p>
        </p:txBody>
      </p:sp>
    </p:spTree>
    <p:extLst>
      <p:ext uri="{BB962C8B-B14F-4D97-AF65-F5344CB8AC3E}">
        <p14:creationId xmlns:p14="http://schemas.microsoft.com/office/powerpoint/2010/main" val="3075739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0F64-C52F-4CCE-B330-6DA3AF4D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56238"/>
            <a:ext cx="9127847" cy="645620"/>
          </a:xfrm>
        </p:spPr>
        <p:txBody>
          <a:bodyPr>
            <a:normAutofit/>
          </a:bodyPr>
          <a:lstStyle/>
          <a:p>
            <a:r>
              <a:rPr lang="en-US" sz="30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Pushing code into GitHub via git commands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F189EB-E318-4774-9F23-54A76B757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914400"/>
            <a:ext cx="9127847" cy="5668963"/>
          </a:xfrm>
        </p:spPr>
      </p:pic>
    </p:spTree>
    <p:extLst>
      <p:ext uri="{BB962C8B-B14F-4D97-AF65-F5344CB8AC3E}">
        <p14:creationId xmlns:p14="http://schemas.microsoft.com/office/powerpoint/2010/main" val="1852026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04D7-76B1-40FF-9AF8-32905ED65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>
            <a:normAutofit/>
          </a:bodyPr>
          <a:lstStyle/>
          <a:p>
            <a:r>
              <a:rPr lang="en-US" sz="3000" b="1" u="sng" dirty="0">
                <a:solidFill>
                  <a:srgbClr val="C00000"/>
                </a:solidFill>
              </a:rPr>
              <a:t>GitHub</a:t>
            </a:r>
            <a:r>
              <a:rPr lang="en-US" sz="3000" dirty="0">
                <a:solidFill>
                  <a:schemeClr val="tx1"/>
                </a:solidFill>
              </a:rPr>
              <a:t>-Overview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02B09C-001A-47B4-8261-ECF0ED676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344105"/>
            <a:ext cx="8596312" cy="4323778"/>
          </a:xfrm>
        </p:spPr>
      </p:pic>
    </p:spTree>
    <p:extLst>
      <p:ext uri="{BB962C8B-B14F-4D97-AF65-F5344CB8AC3E}">
        <p14:creationId xmlns:p14="http://schemas.microsoft.com/office/powerpoint/2010/main" val="826123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21E5-112F-4E32-862B-BF1909D3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3026"/>
            <a:ext cx="8944968" cy="473611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-Repository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F10733-CAF8-41DB-8FDC-ECA802272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139482"/>
            <a:ext cx="8944439" cy="5078437"/>
          </a:xfrm>
        </p:spPr>
      </p:pic>
    </p:spTree>
    <p:extLst>
      <p:ext uri="{BB962C8B-B14F-4D97-AF65-F5344CB8AC3E}">
        <p14:creationId xmlns:p14="http://schemas.microsoft.com/office/powerpoint/2010/main" val="347501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166D-467E-4738-9DA4-D5BAAAF5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842" y="2902634"/>
            <a:ext cx="5610924" cy="825304"/>
          </a:xfrm>
        </p:spPr>
        <p:txBody>
          <a:bodyPr>
            <a:normAutofit/>
          </a:bodyPr>
          <a:lstStyle/>
          <a:p>
            <a:pPr algn="ctr"/>
            <a:r>
              <a:rPr lang="en-US" sz="35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Jenkins - Execution</a:t>
            </a:r>
          </a:p>
        </p:txBody>
      </p:sp>
    </p:spTree>
    <p:extLst>
      <p:ext uri="{BB962C8B-B14F-4D97-AF65-F5344CB8AC3E}">
        <p14:creationId xmlns:p14="http://schemas.microsoft.com/office/powerpoint/2010/main" val="1302037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0CF-5804-4AD0-9774-9D64F11B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93" y="146078"/>
            <a:ext cx="8596668" cy="670560"/>
          </a:xfrm>
        </p:spPr>
        <p:txBody>
          <a:bodyPr>
            <a:normAutofit/>
          </a:bodyPr>
          <a:lstStyle/>
          <a:p>
            <a:r>
              <a:rPr lang="en-US" sz="2400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Executing “TestNG - Rest Assured-</a:t>
            </a:r>
            <a:r>
              <a:rPr lang="en-US" sz="2400" u="sng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en-US" sz="2400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Jenkins Homepage</a:t>
            </a:r>
            <a:endParaRPr lang="en-US" sz="24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536311E-1D22-4B08-A4A0-EC756ABC8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025072"/>
            <a:ext cx="8831262" cy="3582555"/>
          </a:xfrm>
        </p:spPr>
      </p:pic>
    </p:spTree>
    <p:extLst>
      <p:ext uri="{BB962C8B-B14F-4D97-AF65-F5344CB8AC3E}">
        <p14:creationId xmlns:p14="http://schemas.microsoft.com/office/powerpoint/2010/main" val="3905339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C08B-13EC-40BF-BA25-B2F18BD4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4552"/>
            <a:ext cx="8596668" cy="572086"/>
          </a:xfrm>
        </p:spPr>
        <p:txBody>
          <a:bodyPr>
            <a:normAutofit/>
          </a:bodyPr>
          <a:lstStyle/>
          <a:p>
            <a:r>
              <a:rPr lang="en-US" sz="25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Jenkins - New Project Creation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F582B0-CDF9-4B24-AB37-1AE4ED61B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832685"/>
            <a:ext cx="8596312" cy="3989554"/>
          </a:xfrm>
        </p:spPr>
      </p:pic>
    </p:spTree>
    <p:extLst>
      <p:ext uri="{BB962C8B-B14F-4D97-AF65-F5344CB8AC3E}">
        <p14:creationId xmlns:p14="http://schemas.microsoft.com/office/powerpoint/2010/main" val="4261288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DC9A-31AE-4603-919C-E8B569A6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>
            <a:normAutofit/>
          </a:bodyPr>
          <a:lstStyle/>
          <a:p>
            <a:r>
              <a:rPr lang="en-US" sz="25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Jenkins - GitHub Repo Configuration</a:t>
            </a:r>
            <a:endParaRPr lang="en-US" sz="2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A46224-B91F-48CB-B11B-2158BC7A1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386739"/>
            <a:ext cx="8596312" cy="4267085"/>
          </a:xfrm>
        </p:spPr>
      </p:pic>
    </p:spTree>
    <p:extLst>
      <p:ext uri="{BB962C8B-B14F-4D97-AF65-F5344CB8AC3E}">
        <p14:creationId xmlns:p14="http://schemas.microsoft.com/office/powerpoint/2010/main" val="856138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C931-66E0-47A7-BC4B-CDDC3124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>
            <a:normAutofit/>
          </a:bodyPr>
          <a:lstStyle/>
          <a:p>
            <a:r>
              <a:rPr lang="en-US" sz="25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Jenkins - Building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4A871B-6C5A-41F1-BC6E-E2F4BA499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817953"/>
            <a:ext cx="8596312" cy="3820582"/>
          </a:xfrm>
        </p:spPr>
      </p:pic>
    </p:spTree>
    <p:extLst>
      <p:ext uri="{BB962C8B-B14F-4D97-AF65-F5344CB8AC3E}">
        <p14:creationId xmlns:p14="http://schemas.microsoft.com/office/powerpoint/2010/main" val="1593325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3A2F-8BB6-4B61-903C-099CF88F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519011"/>
          </a:xfrm>
        </p:spPr>
        <p:txBody>
          <a:bodyPr>
            <a:normAutofit/>
          </a:bodyPr>
          <a:lstStyle/>
          <a:p>
            <a:r>
              <a:rPr lang="en-US" sz="24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Jenkins - Console Output - Execution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E6B85F-64A1-4D51-B8FD-E2E533C1A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253903"/>
            <a:ext cx="8596312" cy="4420044"/>
          </a:xfrm>
        </p:spPr>
      </p:pic>
    </p:spTree>
    <p:extLst>
      <p:ext uri="{BB962C8B-B14F-4D97-AF65-F5344CB8AC3E}">
        <p14:creationId xmlns:p14="http://schemas.microsoft.com/office/powerpoint/2010/main" val="375615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1871-1AD8-4CE4-8CE3-72A7FF3A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943"/>
            <a:ext cx="8902764" cy="698695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Existing Maven/TestNG Project - Import into Eclipse - Step-1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BBE5E0-431B-4264-B940-C87EA69AC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003" y="1027113"/>
            <a:ext cx="8424031" cy="5056187"/>
          </a:xfrm>
        </p:spPr>
      </p:pic>
    </p:spTree>
    <p:extLst>
      <p:ext uri="{BB962C8B-B14F-4D97-AF65-F5344CB8AC3E}">
        <p14:creationId xmlns:p14="http://schemas.microsoft.com/office/powerpoint/2010/main" val="3902780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8A8F-C897-45EF-ACDF-35C0B2E7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4214"/>
            <a:ext cx="8596668" cy="642424"/>
          </a:xfrm>
        </p:spPr>
        <p:txBody>
          <a:bodyPr>
            <a:normAutofit/>
          </a:bodyPr>
          <a:lstStyle/>
          <a:p>
            <a:r>
              <a:rPr lang="en-US" sz="25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Jenkins - Console Output - BUILD SUCCESS</a:t>
            </a:r>
            <a:endParaRPr lang="en-US" sz="2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84281E-C631-4F9E-BE38-01FB45788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565801"/>
            <a:ext cx="8596312" cy="4380447"/>
          </a:xfrm>
        </p:spPr>
      </p:pic>
    </p:spTree>
    <p:extLst>
      <p:ext uri="{BB962C8B-B14F-4D97-AF65-F5344CB8AC3E}">
        <p14:creationId xmlns:p14="http://schemas.microsoft.com/office/powerpoint/2010/main" val="6097895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14E6-0F55-4354-B43D-904E38A0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4035"/>
            <a:ext cx="8596667" cy="660400"/>
          </a:xfrm>
        </p:spPr>
        <p:txBody>
          <a:bodyPr>
            <a:normAutofit fontScale="90000"/>
          </a:bodyPr>
          <a:lstStyle/>
          <a:p>
            <a:r>
              <a:rPr lang="en-US" sz="36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Jenkins - After BUILD SUCCESS </a:t>
            </a:r>
            <a:r>
              <a:rPr lang="en-US" sz="3600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 Output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19CCF0-4E0B-4EE6-9AA5-BB2BB7113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342919"/>
            <a:ext cx="8596312" cy="4383299"/>
          </a:xfrm>
        </p:spPr>
      </p:pic>
    </p:spTree>
    <p:extLst>
      <p:ext uri="{BB962C8B-B14F-4D97-AF65-F5344CB8AC3E}">
        <p14:creationId xmlns:p14="http://schemas.microsoft.com/office/powerpoint/2010/main" val="1213989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ADF5-9783-463D-8AD8-4516A30DB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983" y="2616591"/>
            <a:ext cx="6105378" cy="8124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Questions.?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US" sz="3000" dirty="0">
                <a:solidFill>
                  <a:srgbClr val="730D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….!!! </a:t>
            </a:r>
            <a:r>
              <a:rPr lang="en-US" sz="3000" dirty="0">
                <a:solidFill>
                  <a:srgbClr val="730D73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3000" dirty="0">
              <a:solidFill>
                <a:srgbClr val="730D7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09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0F24-48BF-423F-BAD3-40956FE2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0111"/>
            <a:ext cx="8596668" cy="642425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Existing Maven/TestNG Project - Import into Eclipse - Step-2</a:t>
            </a:r>
            <a:endParaRPr lang="en-US" sz="2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EC89BC-6F9A-4C6B-9E1B-849222020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7" y="1153185"/>
            <a:ext cx="4436649" cy="4846637"/>
          </a:xfrm>
        </p:spPr>
      </p:pic>
    </p:spTree>
    <p:extLst>
      <p:ext uri="{BB962C8B-B14F-4D97-AF65-F5344CB8AC3E}">
        <p14:creationId xmlns:p14="http://schemas.microsoft.com/office/powerpoint/2010/main" val="314062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AF57-12C5-4880-9164-15F7E963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860560" cy="660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Existing Maven/TestNG Project - Import into Eclipse - Step-3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77E90B-F3C9-4BB9-ABC2-07BCB8AFE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685" y="816638"/>
            <a:ext cx="5756347" cy="5043487"/>
          </a:xfrm>
        </p:spPr>
      </p:pic>
    </p:spTree>
    <p:extLst>
      <p:ext uri="{BB962C8B-B14F-4D97-AF65-F5344CB8AC3E}">
        <p14:creationId xmlns:p14="http://schemas.microsoft.com/office/powerpoint/2010/main" val="337973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7DE7-8503-4A66-82E5-EEC6BEBB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56238"/>
            <a:ext cx="9099711" cy="660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Existing Maven/TestNG Project - Import into Eclipse - Step-4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8D271-ACAC-4708-A16D-BA26C9528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069047"/>
            <a:ext cx="5184359" cy="5289550"/>
          </a:xfrm>
        </p:spPr>
      </p:pic>
    </p:spTree>
    <p:extLst>
      <p:ext uri="{BB962C8B-B14F-4D97-AF65-F5344CB8AC3E}">
        <p14:creationId xmlns:p14="http://schemas.microsoft.com/office/powerpoint/2010/main" val="5676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6F4D-25C5-4642-9E92-6E3CA28F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7287"/>
            <a:ext cx="8888696" cy="7174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Existing Maven/TestNG Project - Import into Eclipse - Step-5</a:t>
            </a: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ACA9C1-22E5-457A-B855-7D04F5304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209823"/>
            <a:ext cx="8888412" cy="4909624"/>
          </a:xfrm>
        </p:spPr>
      </p:pic>
    </p:spTree>
    <p:extLst>
      <p:ext uri="{BB962C8B-B14F-4D97-AF65-F5344CB8AC3E}">
        <p14:creationId xmlns:p14="http://schemas.microsoft.com/office/powerpoint/2010/main" val="303644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B8BA-700D-4AB6-8E6A-FC029144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7711"/>
            <a:ext cx="8596668" cy="668926"/>
          </a:xfrm>
        </p:spPr>
        <p:txBody>
          <a:bodyPr>
            <a:normAutofit/>
          </a:bodyPr>
          <a:lstStyle/>
          <a:p>
            <a:r>
              <a:rPr lang="en-US" sz="35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TestNG - Framework - Folder Structure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D8339-C287-4C3A-8CF2-8B4AF808A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635"/>
            <a:ext cx="8596668" cy="4662728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00C02-14D0-4A9B-9150-2AD59C31D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956603"/>
            <a:ext cx="8776156" cy="55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038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</TotalTime>
  <Words>620</Words>
  <Application>Microsoft Office PowerPoint</Application>
  <PresentationFormat>Widescreen</PresentationFormat>
  <Paragraphs>69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TestNG - Rest Assured - Framework </vt:lpstr>
      <vt:lpstr>Summary:</vt:lpstr>
      <vt:lpstr>TestNG - Framework Setup/Tools</vt:lpstr>
      <vt:lpstr>Existing Maven/TestNG Project - Import into Eclipse - Step-1 </vt:lpstr>
      <vt:lpstr>Existing Maven/TestNG Project - Import into Eclipse - Step-2</vt:lpstr>
      <vt:lpstr>Existing Maven/TestNG Project - Import into Eclipse - Step-3</vt:lpstr>
      <vt:lpstr>Existing Maven/TestNG Project - Import into Eclipse - Step-4</vt:lpstr>
      <vt:lpstr>Existing Maven/TestNG Project - Import into Eclipse - Step-5</vt:lpstr>
      <vt:lpstr>TestNG - Framework - Folder Structure</vt:lpstr>
      <vt:lpstr>Framework - Describes the file description details</vt:lpstr>
      <vt:lpstr>Different ways To Execute TestNG - Framework</vt:lpstr>
      <vt:lpstr>1. Petstore.java - Right Click Run As TestNG Test - Execution</vt:lpstr>
      <vt:lpstr>2. TestNG.xml - Right Click - Run As - TestNG Suite - Execution</vt:lpstr>
      <vt:lpstr>3. pom.xml - Right Click - Run As - Maven Test - Execution</vt:lpstr>
      <vt:lpstr>4. CMD - Navigate to the Project Folder - Type - mvn clean test</vt:lpstr>
      <vt:lpstr>4.1. CMD Continue…:Page-2</vt:lpstr>
      <vt:lpstr>PowerPoint Presentation</vt:lpstr>
      <vt:lpstr>Project (Reports Location) ---&gt; test-output ---&gt; index.html ---&gt; Open With  ---&gt; System Editor</vt:lpstr>
      <vt:lpstr>Reports-1: TestNG Results Over view</vt:lpstr>
      <vt:lpstr>Reports-2: TestNG.xml Structure</vt:lpstr>
      <vt:lpstr>Reports-3: TestNG - Times</vt:lpstr>
      <vt:lpstr>Reports-4: TestNG - Get Method - Available Pets - Logs Etc..</vt:lpstr>
      <vt:lpstr>Reports-5: TestNG - Post Method - New Pets Added - Logs</vt:lpstr>
      <vt:lpstr>Reports-6: TestNG - Put Method - Sold Status - Logs</vt:lpstr>
      <vt:lpstr>Reports-7: TestNG - Delete Method - Delete Pet - Logs</vt:lpstr>
      <vt:lpstr>Reports-8: TestNG - Methods Execution Order</vt:lpstr>
      <vt:lpstr>Reports-9: TestNG - Failure Scenario - Overview</vt:lpstr>
      <vt:lpstr>Reports-10: TestNG - Failure Scenario - Test Result Reports</vt:lpstr>
      <vt:lpstr>Reports-10: TestNG - Failure Scenario - Execution Order</vt:lpstr>
      <vt:lpstr>GitHub - Repository</vt:lpstr>
      <vt:lpstr>GitHub: Pushing code into GitHub via git commands</vt:lpstr>
      <vt:lpstr>GitHub-Overview</vt:lpstr>
      <vt:lpstr>GitHub-Repository</vt:lpstr>
      <vt:lpstr>Jenkins - Execution</vt:lpstr>
      <vt:lpstr>Executing “TestNG - Rest Assured-FrameWork” Jenkins Homepage</vt:lpstr>
      <vt:lpstr>Jenkins - New Project Creation</vt:lpstr>
      <vt:lpstr>Jenkins - GitHub Repo Configuration</vt:lpstr>
      <vt:lpstr>Jenkins - Building the Project</vt:lpstr>
      <vt:lpstr>Jenkins - Console Output - Execution</vt:lpstr>
      <vt:lpstr>Jenkins - Console Output - BUILD SUCCESS</vt:lpstr>
      <vt:lpstr>Jenkins - After BUILD SUCCESS Console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Selenium_TestNG_RestAssured </dc:title>
  <dc:creator>Windows User</dc:creator>
  <cp:lastModifiedBy>Windows User</cp:lastModifiedBy>
  <cp:revision>69</cp:revision>
  <dcterms:created xsi:type="dcterms:W3CDTF">2021-07-31T12:57:56Z</dcterms:created>
  <dcterms:modified xsi:type="dcterms:W3CDTF">2021-08-01T06:45:41Z</dcterms:modified>
</cp:coreProperties>
</file>