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8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63" r:id="rId3"/>
  </p:sldIdLst>
  <p:sldSz cx="43891200" cy="32918400"/>
  <p:notesSz cx="6858000" cy="9144000"/>
  <p:custDataLst>
    <p:tags r:id="rId4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1FF"/>
    <a:srgbClr val="93E2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3519" autoAdjust="0"/>
  </p:normalViewPr>
  <p:slideViewPr>
    <p:cSldViewPr snapToGrid="0">
      <p:cViewPr varScale="1">
        <p:scale>
          <a:sx n="25" d="100"/>
          <a:sy n="25" d="100"/>
        </p:scale>
        <p:origin x="1614" y="18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194985" y="1319213"/>
            <a:ext cx="39501232" cy="2912447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>
              <a:defRPr sz="13400"/>
            </a:lvl1pPr>
          </a:lstStyle>
          <a:p>
            <a:r>
              <a:rPr lang="en-US" sz="6200" i="1" smtClean="0">
                <a:solidFill>
                  <a:schemeClr val="bg1"/>
                </a:solidFill>
                <a:latin typeface="Arial Black" pitchFamily="34" charset="0"/>
              </a:rPr>
              <a:t>This is a Scientific Poster Template created by Graphicsland &amp; Makesigns.com</a:t>
            </a:r>
            <a:br>
              <a:rPr lang="en-US" sz="6200" i="1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6200" i="1" smtClean="0">
                <a:solidFill>
                  <a:schemeClr val="bg1"/>
                </a:solidFill>
                <a:latin typeface="Arial Black" pitchFamily="34" charset="0"/>
              </a:rPr>
              <a:t>Your poster title would go on these lines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997077" y="3925533"/>
            <a:ext cx="39897050" cy="3263544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>
              <a:defRPr sz="13400" baseline="0"/>
            </a:lvl1pPr>
          </a:lstStyle>
          <a:p>
            <a:pPr algn="ctr"/>
            <a:r>
              <a:rPr lang="en-US" sz="5600" smtClean="0">
                <a:solidFill>
                  <a:schemeClr val="bg1"/>
                </a:solidFill>
              </a:rPr>
              <a:t>Author names go here. Press Enter to start a new line and add University or School Information</a:t>
            </a:r>
            <a:endParaRPr lang="en-US" sz="5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image" Target="../media/image1.png" /><Relationship Id="rId4" Type="http://schemas.openxmlformats.org/officeDocument/2006/relationships/image" Target="../media/image2.png" /><Relationship Id="rId5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 dpi="0">
          <a:blip r:embed="rId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4"/>
          <a:stretch>
            <a:fillRect/>
          </a:stretch>
        </p:blipFill>
        <p:spPr>
          <a:xfrm>
            <a:off x="6661150" y="33426400"/>
            <a:ext cx="30568900" cy="15494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6611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l"/>
            <a:r>
              <a:rPr sz="4880" smtId="4294967295">
                <a:solidFill>
                  <a:srgbClr val="808080"/>
                </a:solidFill>
              </a:rPr>
              <a:t>Template ID: bluecrosses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iming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wmf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2" name="Rectangle 71"/>
          <p:cNvSpPr/>
          <p:nvPr/>
        </p:nvSpPr>
        <p:spPr>
          <a:xfrm>
            <a:off x="0" y="1478842"/>
            <a:ext cx="43891200" cy="46593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88597" b="-5706"/>
          <a:stretch>
            <a:fillRect/>
          </a:stretch>
        </p:blipFill>
        <p:spPr>
          <a:xfrm>
            <a:off x="0" y="0"/>
            <a:ext cx="5005137" cy="34795327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0" y="6341136"/>
            <a:ext cx="20531328" cy="164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6599465"/>
            <a:ext cx="17810375" cy="68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" y="6839340"/>
            <a:ext cx="18445113" cy="41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 smtId="4294967295"/>
            </a:defPPr>
          </a:lstStyle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3" b="72661"/>
          <a:stretch>
            <a:fillRect/>
          </a:stretch>
        </p:blipFill>
        <p:spPr>
          <a:xfrm>
            <a:off x="39319200" y="0"/>
            <a:ext cx="4572000" cy="8999621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6160168" y="7748336"/>
            <a:ext cx="37731030" cy="25170064"/>
            <a:chOff x="6160168" y="7748336"/>
            <a:chExt cx="37731030" cy="25170064"/>
          </a:xfrm>
        </p:grpSpPr>
        <p:pic>
          <p:nvPicPr>
            <p:cNvPr id="79" name="Picture 7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80" t="51463" b="-1"/>
            <a:stretch>
              <a:fillRect/>
            </a:stretch>
          </p:blipFill>
          <p:spPr>
            <a:xfrm>
              <a:off x="28827661" y="16940464"/>
              <a:ext cx="15063536" cy="15977936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5" t="23537" r="51864" b="21784"/>
            <a:stretch>
              <a:fillRect/>
            </a:stretch>
          </p:blipFill>
          <p:spPr>
            <a:xfrm>
              <a:off x="6160168" y="7748336"/>
              <a:ext cx="14967285" cy="17999242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1" y="7737398"/>
            <a:ext cx="10485120" cy="10235496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0" name="Rectangle 39"/>
          <p:cNvSpPr/>
          <p:nvPr/>
        </p:nvSpPr>
        <p:spPr>
          <a:xfrm>
            <a:off x="11098598" y="7737396"/>
            <a:ext cx="10485120" cy="18077794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1" name="Rectangle 40"/>
          <p:cNvSpPr/>
          <p:nvPr/>
        </p:nvSpPr>
        <p:spPr>
          <a:xfrm>
            <a:off x="22252338" y="7737396"/>
            <a:ext cx="10485120" cy="25181004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2" name="Rectangle 41"/>
          <p:cNvSpPr/>
          <p:nvPr/>
        </p:nvSpPr>
        <p:spPr>
          <a:xfrm>
            <a:off x="33406079" y="7737395"/>
            <a:ext cx="10485120" cy="10573407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3" name="Rectangle 42"/>
          <p:cNvSpPr/>
          <p:nvPr/>
        </p:nvSpPr>
        <p:spPr>
          <a:xfrm>
            <a:off x="-1" y="18159713"/>
            <a:ext cx="10485120" cy="14758687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4" name="Rectangle 43"/>
          <p:cNvSpPr/>
          <p:nvPr/>
        </p:nvSpPr>
        <p:spPr>
          <a:xfrm>
            <a:off x="11098598" y="26235602"/>
            <a:ext cx="10485120" cy="6682797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5" name="Rectangle 44"/>
          <p:cNvSpPr/>
          <p:nvPr/>
        </p:nvSpPr>
        <p:spPr>
          <a:xfrm>
            <a:off x="33406079" y="18659359"/>
            <a:ext cx="10485120" cy="10216430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46" name="TextBox 45"/>
          <p:cNvSpPr txBox="1"/>
          <p:nvPr/>
        </p:nvSpPr>
        <p:spPr>
          <a:xfrm>
            <a:off x="279259" y="8493374"/>
            <a:ext cx="998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6776" y="7854958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i="1" smtClean="0">
                <a:latin typeface="Arial Black" pitchFamily="34" charset="0"/>
              </a:rPr>
              <a:t>Abstract</a:t>
            </a:r>
            <a:endParaRPr lang="en-US" sz="3600" i="1">
              <a:latin typeface="Arial Black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6776" y="18899156"/>
            <a:ext cx="9968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294" y="18310802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i="1" smtClean="0">
                <a:latin typeface="Arial Black" pitchFamily="34" charset="0"/>
              </a:rPr>
              <a:t>Introduction</a:t>
            </a:r>
            <a:endParaRPr lang="en-US" sz="3600" i="1">
              <a:latin typeface="Arial Black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379197" y="9302706"/>
            <a:ext cx="997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36775" y="7868995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i="1" smtClean="0">
                <a:latin typeface="Arial Black" pitchFamily="34" charset="0"/>
              </a:rPr>
              <a:t>Materials &amp; Methods</a:t>
            </a:r>
            <a:endParaRPr lang="en-US" sz="3600" i="1">
              <a:latin typeface="Arial Black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336775" y="8605079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endParaRPr lang="en-US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336775" y="18967011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Participants</a:t>
            </a:r>
            <a:endParaRPr lang="en-US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379197" y="27078834"/>
            <a:ext cx="997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336775" y="26381205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i="1" smtClean="0">
                <a:latin typeface="Arial Black" pitchFamily="34" charset="0"/>
              </a:rPr>
              <a:t>Results</a:t>
            </a:r>
            <a:endParaRPr lang="en-US" sz="3600" i="1">
              <a:latin typeface="Arial Blac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351997" y="8507411"/>
            <a:ext cx="10135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here.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59004" y="7868995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i="1" smtClean="0">
                <a:latin typeface="Arial Black" pitchFamily="34" charset="0"/>
              </a:rPr>
              <a:t>Results cont.</a:t>
            </a:r>
            <a:endParaRPr lang="en-US" sz="3600" i="1">
              <a:latin typeface="Arial Black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610513" y="8645138"/>
            <a:ext cx="1005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cs typeface="Arial" pitchFamily="34" charset="0"/>
              </a:rPr>
              <a:t>Your text would go here.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610513" y="19280415"/>
            <a:ext cx="1005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610513" y="22678286"/>
            <a:ext cx="1005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610513" y="24540533"/>
            <a:ext cx="1005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38539" y="8006722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i="1" smtClean="0">
                <a:latin typeface="Arial Black" pitchFamily="34" charset="0"/>
              </a:rPr>
              <a:t>Conclusion</a:t>
            </a:r>
            <a:endParaRPr lang="en-US" sz="3600" i="1">
              <a:latin typeface="Arial Black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638539" y="18710835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</a:t>
            </a:r>
            <a:endParaRPr lang="en-US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638539" y="21980658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Acknowledgements</a:t>
            </a:r>
            <a:endParaRPr lang="en-US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638539" y="23883457"/>
            <a:ext cx="811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 Information</a:t>
            </a:r>
            <a:endParaRPr lang="en-US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3406079" y="29280278"/>
            <a:ext cx="10485120" cy="3638121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29547" y="1710897"/>
            <a:ext cx="39432108" cy="2385615"/>
          </a:xfrm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endParaRPr lang="en-US" sz="6600" i="1">
              <a:solidFill>
                <a:schemeClr val="bg1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1985" y="4014327"/>
            <a:ext cx="39827231" cy="1799250"/>
          </a:xfrm>
        </p:spPr>
        <p:txBody>
          <a:bodyPr>
            <a:normAutofit/>
          </a:bodyPr>
          <a:lstStyle>
            <a:defPPr>
              <a:defRPr kern="1200" smtId="4294967295"/>
            </a:defPPr>
          </a:lstStyle>
          <a:p>
            <a:pPr algn="ctr"/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379197" y="19768223"/>
            <a:ext cx="997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would go here.</a:t>
            </a:r>
          </a:p>
        </p:txBody>
      </p:sp>
      <p:pic>
        <p:nvPicPr>
          <p:cNvPr id="82" name="New picture"/>
          <p:cNvPicPr/>
          <p:nvPr/>
        </p:nvPicPr>
        <p:blipFill dpi="0">
          <a:blip r:embed="rId3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Custom</PresentationFormat>
  <TotalTime>3824</TotalTime>
  <SharedDoc>0</SharedDoc>
  <Application>Aspose.Slides for .NET</Application>
  <AppVersion>15.0801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Scientific poster example</dc:title>
  <cp:category>science research poster</cp:category>
  <dc:creator>Graphicsland/MakeSigns.com</dc:creator>
  <dc:description>We offer free powerpoint poster templates to help you design your very own scientific poster presentation.</dc:description>
  <cp:keywords>scientific, research, template, custom, poster, presentation, symposium, printing, powerpoint, create, design, example, sample, download</cp:keywords>
  <cp:lastModifiedBy>Justin</cp:lastModifiedBy>
  <cp:revision>1</cp:revision>
  <dcterms:modified xsi:type="dcterms:W3CDTF">2016-02-11T18:12:24Z</dcterms:modified>
  <dc:subject>Template For Scientific Poster Presentation</dc:subject>
</cp:coreProperties>
</file>