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92383-6CE6-4290-AF40-A2278F788420}" type="doc">
      <dgm:prSet loTypeId="urn:microsoft.com/office/officeart/2008/layout/VerticalCircleList" loCatId="list" qsTypeId="urn:microsoft.com/office/officeart/2005/8/quickstyle/3d1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FFA8FC3-64C0-4245-AE97-15F0ED94BEE8}" type="pres">
      <dgm:prSet presAssocID="{23592383-6CE6-4290-AF40-A2278F788420}" presName="Name0" presStyleCnt="0">
        <dgm:presLayoutVars>
          <dgm:dir/>
        </dgm:presLayoutVars>
      </dgm:prSet>
      <dgm:spPr/>
    </dgm:pt>
  </dgm:ptLst>
  <dgm:cxnLst>
    <dgm:cxn modelId="{4D9E528A-D576-4580-B040-E2F97E10E434}" type="presOf" srcId="{23592383-6CE6-4290-AF40-A2278F788420}" destId="{CFFA8FC3-64C0-4245-AE97-15F0ED94BEE8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001A-13E4-405B-98C4-8A4F417666B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977F-35C3-4911-B2EA-F120ADBEF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5402"/>
            <a:ext cx="12192000" cy="6994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45402"/>
            <a:ext cx="121920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35040"/>
            <a:ext cx="12192000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891699"/>
            <a:ext cx="3513908" cy="5120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0" y="4846320"/>
            <a:ext cx="5826034" cy="7315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18411" y="3187337"/>
            <a:ext cx="8303623" cy="14303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9313" y="3348530"/>
            <a:ext cx="47418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JS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764382" y="4981247"/>
            <a:ext cx="51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Made by: Ayman Naeem</a:t>
            </a:r>
          </a:p>
        </p:txBody>
      </p:sp>
      <p:sp>
        <p:nvSpPr>
          <p:cNvPr id="9" name="AutoShape 2" descr="AngularJS Material - Introduction"/>
          <p:cNvSpPr>
            <a:spLocks noChangeAspect="1" noChangeArrowheads="1"/>
          </p:cNvSpPr>
          <p:nvPr/>
        </p:nvSpPr>
        <p:spPr bwMode="auto">
          <a:xfrm>
            <a:off x="15557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AngularJS Material - Introduction"/>
          <p:cNvSpPr>
            <a:spLocks noChangeAspect="1" noChangeArrowheads="1"/>
          </p:cNvSpPr>
          <p:nvPr/>
        </p:nvSpPr>
        <p:spPr bwMode="auto">
          <a:xfrm>
            <a:off x="307975" y="7937"/>
            <a:ext cx="3505960" cy="35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998"/>
            <a:ext cx="3566160" cy="515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3EECEA-A951-4D59-B8C3-C23F96917DE0}"/>
              </a:ext>
            </a:extLst>
          </p:cNvPr>
          <p:cNvSpPr/>
          <p:nvPr/>
        </p:nvSpPr>
        <p:spPr>
          <a:xfrm>
            <a:off x="728870" y="265043"/>
            <a:ext cx="10654747" cy="632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D47FD-79D4-4587-A7EB-BCCF481B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3" t="11962" r="12283" b="8192"/>
          <a:stretch/>
        </p:blipFill>
        <p:spPr>
          <a:xfrm>
            <a:off x="1537253" y="599662"/>
            <a:ext cx="9117494" cy="56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245D19-1E1A-4044-8A43-82653CA5DE33}"/>
              </a:ext>
            </a:extLst>
          </p:cNvPr>
          <p:cNvSpPr/>
          <p:nvPr/>
        </p:nvSpPr>
        <p:spPr>
          <a:xfrm>
            <a:off x="596348" y="304800"/>
            <a:ext cx="11184835" cy="632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F2840-BEEA-4918-8113-F0B938FA1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5" t="16216" r="12282" b="22499"/>
          <a:stretch/>
        </p:blipFill>
        <p:spPr>
          <a:xfrm>
            <a:off x="1643270" y="646043"/>
            <a:ext cx="948855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4067A-7CE4-4195-B700-E6B4A38BB470}"/>
              </a:ext>
            </a:extLst>
          </p:cNvPr>
          <p:cNvSpPr/>
          <p:nvPr/>
        </p:nvSpPr>
        <p:spPr>
          <a:xfrm>
            <a:off x="675861" y="371061"/>
            <a:ext cx="10853530" cy="6149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556F8-BC60-4B88-8B9D-06C4E1FE4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3" t="11937" r="12609" b="10150"/>
          <a:stretch/>
        </p:blipFill>
        <p:spPr>
          <a:xfrm>
            <a:off x="1371600" y="758687"/>
            <a:ext cx="9448800" cy="53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E1D10-F4CF-4A06-B4C6-9525052A90F0}"/>
              </a:ext>
            </a:extLst>
          </p:cNvPr>
          <p:cNvSpPr/>
          <p:nvPr/>
        </p:nvSpPr>
        <p:spPr>
          <a:xfrm>
            <a:off x="278296" y="265043"/>
            <a:ext cx="11741426" cy="63875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42F89-AE0C-4A86-9795-26AAA36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NG-include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08D9-9EAA-413B-8780-1D52ED72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ng-include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directive includes HTML from an external file.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included content will be included as child nodes of the specified element.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the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ng-include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can also be an expression, returning a filename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the included file must be located on the same domain as the document.</a:t>
            </a:r>
          </a:p>
        </p:txBody>
      </p:sp>
    </p:spTree>
    <p:extLst>
      <p:ext uri="{BB962C8B-B14F-4D97-AF65-F5344CB8AC3E}">
        <p14:creationId xmlns:p14="http://schemas.microsoft.com/office/powerpoint/2010/main" val="44547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E735D3-D237-4152-81FE-292A52A4557F}"/>
              </a:ext>
            </a:extLst>
          </p:cNvPr>
          <p:cNvSpPr/>
          <p:nvPr/>
        </p:nvSpPr>
        <p:spPr>
          <a:xfrm>
            <a:off x="410817" y="172278"/>
            <a:ext cx="11304105" cy="6440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F2FEA-859D-425C-B35D-7BDC8A13737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Data-binding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508B-224B-485C-8461-E2ADF0CC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Data-binding in AngularJS is the synchronization(link) between view and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46A4E-4CAA-4885-8B25-619EC16DD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6" t="47342" r="17499" b="11866"/>
          <a:stretch/>
        </p:blipFill>
        <p:spPr>
          <a:xfrm>
            <a:off x="1139687" y="2703444"/>
            <a:ext cx="9607826" cy="32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1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3C5FBC-5526-4798-B449-A1D332A89468}"/>
              </a:ext>
            </a:extLst>
          </p:cNvPr>
          <p:cNvSpPr/>
          <p:nvPr/>
        </p:nvSpPr>
        <p:spPr>
          <a:xfrm>
            <a:off x="291548" y="119270"/>
            <a:ext cx="11569148" cy="6559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09C71-49E9-42F7-9AF0-0C18AC8EB2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Types of Data-binding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495EE-A19C-4B95-804E-A6677FC5E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52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4321F0B-6555-4828-83D3-5D3379A66896}"/>
              </a:ext>
            </a:extLst>
          </p:cNvPr>
          <p:cNvSpPr/>
          <p:nvPr/>
        </p:nvSpPr>
        <p:spPr>
          <a:xfrm>
            <a:off x="2928730" y="1825625"/>
            <a:ext cx="4393096" cy="1921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One way data-binding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1711E-A282-489C-9ADC-BA4C289EE7F0}"/>
              </a:ext>
            </a:extLst>
          </p:cNvPr>
          <p:cNvSpPr/>
          <p:nvPr/>
        </p:nvSpPr>
        <p:spPr>
          <a:xfrm>
            <a:off x="2928730" y="4255398"/>
            <a:ext cx="4393096" cy="1921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Two way data-binding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156B47-A3CC-45B5-83B8-C2BF508CD6D2}"/>
              </a:ext>
            </a:extLst>
          </p:cNvPr>
          <p:cNvSpPr/>
          <p:nvPr/>
        </p:nvSpPr>
        <p:spPr>
          <a:xfrm>
            <a:off x="371061" y="205409"/>
            <a:ext cx="11357113" cy="6447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EE9D9-C673-4195-B0DF-121ACF742C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One way Data-binding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54DE-A4E5-4059-B047-2B62A398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Performed using ng-bind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A3898-534B-41A1-A243-6BE73483E277}"/>
              </a:ext>
            </a:extLst>
          </p:cNvPr>
          <p:cNvSpPr/>
          <p:nvPr/>
        </p:nvSpPr>
        <p:spPr>
          <a:xfrm>
            <a:off x="3856382" y="2713383"/>
            <a:ext cx="2425148" cy="7156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9A1F9-E635-48E9-9D8F-D0915AB9B780}"/>
              </a:ext>
            </a:extLst>
          </p:cNvPr>
          <p:cNvSpPr/>
          <p:nvPr/>
        </p:nvSpPr>
        <p:spPr>
          <a:xfrm>
            <a:off x="3856382" y="5134285"/>
            <a:ext cx="2425148" cy="6493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CF40B-33E3-473C-A48E-10ADE9B5AC64}"/>
              </a:ext>
            </a:extLst>
          </p:cNvPr>
          <p:cNvSpPr/>
          <p:nvPr/>
        </p:nvSpPr>
        <p:spPr>
          <a:xfrm>
            <a:off x="4256970" y="2609526"/>
            <a:ext cx="1623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19E87-A5FC-40B9-8C67-264D7C98A5FE}"/>
              </a:ext>
            </a:extLst>
          </p:cNvPr>
          <p:cNvSpPr/>
          <p:nvPr/>
        </p:nvSpPr>
        <p:spPr>
          <a:xfrm>
            <a:off x="4043835" y="4997298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Model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6F3E073-7F14-47FD-91B0-137B748B52B0}"/>
              </a:ext>
            </a:extLst>
          </p:cNvPr>
          <p:cNvSpPr/>
          <p:nvPr/>
        </p:nvSpPr>
        <p:spPr>
          <a:xfrm>
            <a:off x="4946378" y="3412434"/>
            <a:ext cx="245153" cy="17052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21AF7D-D25E-49E1-B263-F9AB34CA6909}"/>
              </a:ext>
            </a:extLst>
          </p:cNvPr>
          <p:cNvSpPr/>
          <p:nvPr/>
        </p:nvSpPr>
        <p:spPr>
          <a:xfrm>
            <a:off x="609600" y="106017"/>
            <a:ext cx="11025809" cy="65995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EE9D9-C673-4195-B0DF-121ACF742C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two way Data-binding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54DE-A4E5-4059-B047-2B62A398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using ng-model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with inputs, textbox, checkbox and radio buttons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A3898-534B-41A1-A243-6BE73483E277}"/>
              </a:ext>
            </a:extLst>
          </p:cNvPr>
          <p:cNvSpPr/>
          <p:nvPr/>
        </p:nvSpPr>
        <p:spPr>
          <a:xfrm>
            <a:off x="3773845" y="3013219"/>
            <a:ext cx="2425148" cy="7156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9A1F9-E635-48E9-9D8F-D0915AB9B780}"/>
              </a:ext>
            </a:extLst>
          </p:cNvPr>
          <p:cNvSpPr/>
          <p:nvPr/>
        </p:nvSpPr>
        <p:spPr>
          <a:xfrm>
            <a:off x="3773844" y="5053846"/>
            <a:ext cx="2425148" cy="6493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CF40B-33E3-473C-A48E-10ADE9B5AC64}"/>
              </a:ext>
            </a:extLst>
          </p:cNvPr>
          <p:cNvSpPr/>
          <p:nvPr/>
        </p:nvSpPr>
        <p:spPr>
          <a:xfrm>
            <a:off x="4174433" y="2894210"/>
            <a:ext cx="1623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19E87-A5FC-40B9-8C67-264D7C98A5FE}"/>
              </a:ext>
            </a:extLst>
          </p:cNvPr>
          <p:cNvSpPr/>
          <p:nvPr/>
        </p:nvSpPr>
        <p:spPr>
          <a:xfrm>
            <a:off x="4043835" y="4932573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Model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6F3E073-7F14-47FD-91B0-137B748B52B0}"/>
              </a:ext>
            </a:extLst>
          </p:cNvPr>
          <p:cNvSpPr/>
          <p:nvPr/>
        </p:nvSpPr>
        <p:spPr>
          <a:xfrm>
            <a:off x="4486884" y="3728791"/>
            <a:ext cx="245153" cy="13250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BE3717C-D441-406D-8404-5EC70F5D4DC0}"/>
              </a:ext>
            </a:extLst>
          </p:cNvPr>
          <p:cNvSpPr/>
          <p:nvPr/>
        </p:nvSpPr>
        <p:spPr>
          <a:xfrm>
            <a:off x="5289641" y="3736426"/>
            <a:ext cx="245153" cy="13250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963AA6-F2B2-4A2C-8544-139E2C4BAEBB}"/>
              </a:ext>
            </a:extLst>
          </p:cNvPr>
          <p:cNvSpPr/>
          <p:nvPr/>
        </p:nvSpPr>
        <p:spPr>
          <a:xfrm>
            <a:off x="781878" y="318052"/>
            <a:ext cx="10760765" cy="62285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4DC9A-7E7D-401D-AF9C-434B4878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8" t="10995" r="11412" b="30232"/>
          <a:stretch/>
        </p:blipFill>
        <p:spPr>
          <a:xfrm>
            <a:off x="1186069" y="831573"/>
            <a:ext cx="9819861" cy="5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9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7E1C91-1CAE-4CA4-A030-0CE6AB239B16}"/>
              </a:ext>
            </a:extLst>
          </p:cNvPr>
          <p:cNvSpPr/>
          <p:nvPr/>
        </p:nvSpPr>
        <p:spPr>
          <a:xfrm>
            <a:off x="516835" y="503583"/>
            <a:ext cx="11171582" cy="6042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9C55D-E59D-4BA1-993F-44A558665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4" t="10802" r="9892" b="38932"/>
          <a:stretch/>
        </p:blipFill>
        <p:spPr>
          <a:xfrm>
            <a:off x="1623391" y="838200"/>
            <a:ext cx="89452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F0244-9566-4EAD-B08A-B6D86A6A4972}"/>
              </a:ext>
            </a:extLst>
          </p:cNvPr>
          <p:cNvSpPr/>
          <p:nvPr/>
        </p:nvSpPr>
        <p:spPr>
          <a:xfrm>
            <a:off x="225287" y="225287"/>
            <a:ext cx="11741426" cy="6400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85E4A-7313-4434-A5D0-602616B330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B493-B8E1-418B-933E-D32ECD30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module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controller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module and controllers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MVC is implemented in Angular JS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create module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create controller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link controllers to module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modular and controllers in html (view)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1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93A22-F2CC-41B8-843F-C9A928A53D65}"/>
              </a:ext>
            </a:extLst>
          </p:cNvPr>
          <p:cNvSpPr/>
          <p:nvPr/>
        </p:nvSpPr>
        <p:spPr>
          <a:xfrm>
            <a:off x="278296" y="185530"/>
            <a:ext cx="11608904" cy="6440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CBBAD-5032-463C-985D-F6D199E3C94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Event handling in angular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144D-0135-4D82-8FB9-7487214F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AngularJS has a set of Event Directives that can be used to set custom behavior when several types of events are triggered.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below has a list of all such event directives</a:t>
            </a:r>
          </a:p>
        </p:txBody>
      </p:sp>
    </p:spTree>
    <p:extLst>
      <p:ext uri="{BB962C8B-B14F-4D97-AF65-F5344CB8AC3E}">
        <p14:creationId xmlns:p14="http://schemas.microsoft.com/office/powerpoint/2010/main" val="363969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04774F-CD96-4DD8-904A-CB256F615B73}"/>
              </a:ext>
            </a:extLst>
          </p:cNvPr>
          <p:cNvSpPr/>
          <p:nvPr/>
        </p:nvSpPr>
        <p:spPr>
          <a:xfrm>
            <a:off x="516835" y="198783"/>
            <a:ext cx="11158330" cy="6414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7B629-ADCD-4956-B750-720E0C99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3" t="10415" r="19565" b="19405"/>
          <a:stretch/>
        </p:blipFill>
        <p:spPr>
          <a:xfrm>
            <a:off x="1623391" y="612913"/>
            <a:ext cx="8945218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6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5CA9F6-218A-4756-9F3E-5EA404C41273}"/>
              </a:ext>
            </a:extLst>
          </p:cNvPr>
          <p:cNvSpPr/>
          <p:nvPr/>
        </p:nvSpPr>
        <p:spPr>
          <a:xfrm>
            <a:off x="371061" y="205410"/>
            <a:ext cx="11251096" cy="6447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11D13-5B06-4A85-8211-5DA5B23FB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2" t="10995" r="12173" b="15925"/>
          <a:stretch/>
        </p:blipFill>
        <p:spPr>
          <a:xfrm>
            <a:off x="1278834" y="434008"/>
            <a:ext cx="9634332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4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C859B1-68C9-4AE1-9C2D-D3B23D2D2C54}"/>
              </a:ext>
            </a:extLst>
          </p:cNvPr>
          <p:cNvSpPr/>
          <p:nvPr/>
        </p:nvSpPr>
        <p:spPr>
          <a:xfrm>
            <a:off x="450574" y="318052"/>
            <a:ext cx="11343861" cy="63477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84740-2BDD-4B6E-AE5B-A26C550E6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7" t="10802" r="10652" b="12059"/>
          <a:stretch/>
        </p:blipFill>
        <p:spPr>
          <a:xfrm>
            <a:off x="1020417" y="540026"/>
            <a:ext cx="10151165" cy="57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3B585D-98A9-448B-BA2E-A3E8EBC12365}"/>
              </a:ext>
            </a:extLst>
          </p:cNvPr>
          <p:cNvSpPr/>
          <p:nvPr/>
        </p:nvSpPr>
        <p:spPr>
          <a:xfrm>
            <a:off x="212035" y="251791"/>
            <a:ext cx="11741426" cy="6427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0D50F-68F0-49E9-93BC-20654A64F1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33BD-5600-4FC4-9F59-F26596AB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are use to extract data from unformatted data of server side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short, filters format the value of an expression for displaying to the end user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are added to expressions by using the pipe character |, followed by a filter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 expression | filter}}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do not change the underlying data in the database. They only do the formatting for display</a:t>
            </a:r>
          </a:p>
        </p:txBody>
      </p:sp>
    </p:spTree>
    <p:extLst>
      <p:ext uri="{BB962C8B-B14F-4D97-AF65-F5344CB8AC3E}">
        <p14:creationId xmlns:p14="http://schemas.microsoft.com/office/powerpoint/2010/main" val="200316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88CB2F-2C45-4820-9B9E-EBFD4EB3E13D}"/>
              </a:ext>
            </a:extLst>
          </p:cNvPr>
          <p:cNvSpPr/>
          <p:nvPr/>
        </p:nvSpPr>
        <p:spPr>
          <a:xfrm>
            <a:off x="463826" y="185530"/>
            <a:ext cx="11317357" cy="6400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5B35-4045-435B-9168-B05B701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Built-in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8832-0012-4654-B7B6-5E2D4529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973"/>
            <a:ext cx="10515600" cy="28523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Uppercase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LimitTo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3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679BBC-D175-4950-A994-A4C4B8C3DE98}"/>
              </a:ext>
            </a:extLst>
          </p:cNvPr>
          <p:cNvSpPr/>
          <p:nvPr/>
        </p:nvSpPr>
        <p:spPr>
          <a:xfrm>
            <a:off x="596348" y="318052"/>
            <a:ext cx="11039061" cy="62947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6C1F2-C9B0-40DA-92CE-7A5034A5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1" t="11382" r="10435" b="29072"/>
          <a:stretch/>
        </p:blipFill>
        <p:spPr>
          <a:xfrm>
            <a:off x="1133061" y="659295"/>
            <a:ext cx="9925878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8BFCD-CA96-42D5-8348-5118137961CF}"/>
              </a:ext>
            </a:extLst>
          </p:cNvPr>
          <p:cNvSpPr/>
          <p:nvPr/>
        </p:nvSpPr>
        <p:spPr>
          <a:xfrm>
            <a:off x="477078" y="139148"/>
            <a:ext cx="11211339" cy="65797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A567D-648B-4E27-AE46-F7737EE96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9" t="11769" r="11957" b="8192"/>
          <a:stretch/>
        </p:blipFill>
        <p:spPr>
          <a:xfrm>
            <a:off x="1080051" y="1061448"/>
            <a:ext cx="10031895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17ECB-B0AC-4242-85BA-A9275107E1A7}"/>
              </a:ext>
            </a:extLst>
          </p:cNvPr>
          <p:cNvSpPr txBox="1"/>
          <p:nvPr/>
        </p:nvSpPr>
        <p:spPr>
          <a:xfrm>
            <a:off x="3522698" y="367224"/>
            <a:ext cx="535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Filter + Date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9227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68B46D-386D-4FFC-8691-DD6C62E3CB90}"/>
              </a:ext>
            </a:extLst>
          </p:cNvPr>
          <p:cNvSpPr/>
          <p:nvPr/>
        </p:nvSpPr>
        <p:spPr>
          <a:xfrm>
            <a:off x="596348" y="212035"/>
            <a:ext cx="10972800" cy="6414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23C5D-D894-48D3-A054-9561FB993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8" t="18535" r="12826" b="9159"/>
          <a:stretch/>
        </p:blipFill>
        <p:spPr>
          <a:xfrm>
            <a:off x="1298713" y="944217"/>
            <a:ext cx="9594574" cy="5499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6072C-5B98-46BC-8BAB-749E5768EE5B}"/>
              </a:ext>
            </a:extLst>
          </p:cNvPr>
          <p:cNvSpPr txBox="1"/>
          <p:nvPr/>
        </p:nvSpPr>
        <p:spPr>
          <a:xfrm>
            <a:off x="5034715" y="414131"/>
            <a:ext cx="212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LimitTo Filter</a:t>
            </a:r>
          </a:p>
        </p:txBody>
      </p:sp>
    </p:spTree>
    <p:extLst>
      <p:ext uri="{BB962C8B-B14F-4D97-AF65-F5344CB8AC3E}">
        <p14:creationId xmlns:p14="http://schemas.microsoft.com/office/powerpoint/2010/main" val="13434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455F3-B8F6-49C8-9C16-32ACCDA6CB64}"/>
              </a:ext>
            </a:extLst>
          </p:cNvPr>
          <p:cNvSpPr/>
          <p:nvPr/>
        </p:nvSpPr>
        <p:spPr>
          <a:xfrm>
            <a:off x="602974" y="295206"/>
            <a:ext cx="10986052" cy="6267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CD779-FB8D-4E2A-9907-769EBD02A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What is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D8A0-B802-493A-AC6B-4A23F004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JS supports modular approach for development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are used to separate logic from view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define modules in separate JS file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is like a container of different parts like directives, controllers etc.</a:t>
            </a:r>
          </a:p>
          <a:p>
            <a:pPr marL="457200" lvl="1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module for each feature(maintenance becomes easy)</a:t>
            </a:r>
          </a:p>
        </p:txBody>
      </p:sp>
    </p:spTree>
    <p:extLst>
      <p:ext uri="{BB962C8B-B14F-4D97-AF65-F5344CB8AC3E}">
        <p14:creationId xmlns:p14="http://schemas.microsoft.com/office/powerpoint/2010/main" val="16985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D4279-DE0C-42D4-93A7-44200BF624F5}"/>
              </a:ext>
            </a:extLst>
          </p:cNvPr>
          <p:cNvSpPr/>
          <p:nvPr/>
        </p:nvSpPr>
        <p:spPr>
          <a:xfrm>
            <a:off x="503583" y="132522"/>
            <a:ext cx="11184834" cy="6520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5A91-8943-4001-90EB-AA140D0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What is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24EE-D29C-4E7D-9834-FAF56C3C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964"/>
            <a:ext cx="10515600" cy="17524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controller is a JavaScript object containing attributes/properties and functions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defines the functionality of module</a:t>
            </a:r>
          </a:p>
        </p:txBody>
      </p:sp>
    </p:spTree>
    <p:extLst>
      <p:ext uri="{BB962C8B-B14F-4D97-AF65-F5344CB8AC3E}">
        <p14:creationId xmlns:p14="http://schemas.microsoft.com/office/powerpoint/2010/main" val="329444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D4279-DE0C-42D4-93A7-44200BF624F5}"/>
              </a:ext>
            </a:extLst>
          </p:cNvPr>
          <p:cNvSpPr/>
          <p:nvPr/>
        </p:nvSpPr>
        <p:spPr>
          <a:xfrm>
            <a:off x="503583" y="168965"/>
            <a:ext cx="11184834" cy="6520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5A91-8943-4001-90EB-AA140D0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151"/>
            <a:ext cx="10515600" cy="1325563"/>
          </a:xfrm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Relationship between module and controller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378CC-35B8-4343-B58A-E1620B09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467"/>
            <a:ext cx="10515600" cy="39383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module is a container for the application controllers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Controllers always belong to a module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Controllers define the functionality of the module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module must have at least one controller or it can be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397113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4945D-AA44-41C4-AD0C-6E7CEE63A3B0}"/>
              </a:ext>
            </a:extLst>
          </p:cNvPr>
          <p:cNvSpPr/>
          <p:nvPr/>
        </p:nvSpPr>
        <p:spPr>
          <a:xfrm>
            <a:off x="331303" y="294861"/>
            <a:ext cx="11648661" cy="6268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EE912-5325-4D66-8193-E47175A33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3" t="10609" r="15217" b="32165"/>
          <a:stretch/>
        </p:blipFill>
        <p:spPr>
          <a:xfrm>
            <a:off x="1292087" y="632791"/>
            <a:ext cx="9607826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1C1CA-8844-4670-8270-930BFAA3025B}"/>
              </a:ext>
            </a:extLst>
          </p:cNvPr>
          <p:cNvSpPr/>
          <p:nvPr/>
        </p:nvSpPr>
        <p:spPr>
          <a:xfrm>
            <a:off x="410817" y="172278"/>
            <a:ext cx="11436626" cy="6280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7D440-3E72-4150-AB25-08624AE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563"/>
          </a:xfrm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Ng-show / ng-hide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170A-768F-4946-A016-B37F7E20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ngShow and ngHide allow us to display or hide different elements. 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This helps when creating Angular apps since our single page applications will most likely have many moving parts that come and go as the state of our application changes.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 part about these directives is that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don't have to do any of the showing or hiding ourselves with CSS or JavaScript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It is all handled by good old Angular.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3E4EDE-7022-4A39-A421-4B01FCF0F807}"/>
              </a:ext>
            </a:extLst>
          </p:cNvPr>
          <p:cNvSpPr/>
          <p:nvPr/>
        </p:nvSpPr>
        <p:spPr>
          <a:xfrm>
            <a:off x="609601" y="318052"/>
            <a:ext cx="11012556" cy="6334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E06A6-0BD9-464F-8D6D-2DFE35B02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5" t="11382" r="14890" b="27912"/>
          <a:stretch/>
        </p:blipFill>
        <p:spPr>
          <a:xfrm>
            <a:off x="1391478" y="612913"/>
            <a:ext cx="9409043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29517-B995-4116-A113-85FB680A674B}"/>
              </a:ext>
            </a:extLst>
          </p:cNvPr>
          <p:cNvSpPr/>
          <p:nvPr/>
        </p:nvSpPr>
        <p:spPr>
          <a:xfrm>
            <a:off x="251791" y="205409"/>
            <a:ext cx="11648661" cy="6447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05F28-5228-4B37-82C1-EC7F524795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NG-repeat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348E-6E94-4253-97C5-609EFC7A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ng-repeat directive repeats a set of HTML, a given number of times.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HTML will be repeated once per item in a collection.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collection must be an array or an object.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instance of the repetition is given its own scope, which consist of the current item.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 collection of objects, the ng-repeat directive is perfect for making a HTML table, displaying one table row for each object, and one table data for each object property. </a:t>
            </a:r>
          </a:p>
        </p:txBody>
      </p:sp>
    </p:spTree>
    <p:extLst>
      <p:ext uri="{BB962C8B-B14F-4D97-AF65-F5344CB8AC3E}">
        <p14:creationId xmlns:p14="http://schemas.microsoft.com/office/powerpoint/2010/main" val="639255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511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1_Office Theme</vt:lpstr>
      <vt:lpstr>PowerPoint Presentation</vt:lpstr>
      <vt:lpstr>WE WILL LEARN</vt:lpstr>
      <vt:lpstr>What is module</vt:lpstr>
      <vt:lpstr>What is controller</vt:lpstr>
      <vt:lpstr>Relationship between module and controller</vt:lpstr>
      <vt:lpstr>PowerPoint Presentation</vt:lpstr>
      <vt:lpstr>Ng-show / ng-hide</vt:lpstr>
      <vt:lpstr>PowerPoint Presentation</vt:lpstr>
      <vt:lpstr>NG-repeat</vt:lpstr>
      <vt:lpstr>PowerPoint Presentation</vt:lpstr>
      <vt:lpstr>PowerPoint Presentation</vt:lpstr>
      <vt:lpstr>PowerPoint Presentation</vt:lpstr>
      <vt:lpstr>NG-include</vt:lpstr>
      <vt:lpstr>Data-binding</vt:lpstr>
      <vt:lpstr>Types of Data-binding</vt:lpstr>
      <vt:lpstr>One way Data-binding</vt:lpstr>
      <vt:lpstr>two way Data-binding</vt:lpstr>
      <vt:lpstr>PowerPoint Presentation</vt:lpstr>
      <vt:lpstr>PowerPoint Presentation</vt:lpstr>
      <vt:lpstr>Event handling in angular js</vt:lpstr>
      <vt:lpstr>PowerPoint Presentation</vt:lpstr>
      <vt:lpstr>PowerPoint Presentation</vt:lpstr>
      <vt:lpstr>PowerPoint Presentation</vt:lpstr>
      <vt:lpstr>filters</vt:lpstr>
      <vt:lpstr>Built-in filters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Naeem Khan</dc:creator>
  <cp:lastModifiedBy>Ayman Naeem Khan</cp:lastModifiedBy>
  <cp:revision>56</cp:revision>
  <dcterms:created xsi:type="dcterms:W3CDTF">2021-08-17T07:07:01Z</dcterms:created>
  <dcterms:modified xsi:type="dcterms:W3CDTF">2021-09-01T05:43:40Z</dcterms:modified>
</cp:coreProperties>
</file>