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5FEA-79C5-429B-8DED-DF00A3D74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B431A5-E7F2-4D29-8D83-88DC41B20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54419-E9BA-410F-800E-2B5052D1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6D671-2F7C-4DF1-9CFE-0C16E19B3D5D}"/>
              </a:ext>
            </a:extLst>
          </p:cNvPr>
          <p:cNvSpPr/>
          <p:nvPr/>
        </p:nvSpPr>
        <p:spPr>
          <a:xfrm>
            <a:off x="1154954" y="2763872"/>
            <a:ext cx="8452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3497B-B7C9-403A-928B-2E41098EEAD0}"/>
              </a:ext>
            </a:extLst>
          </p:cNvPr>
          <p:cNvCxnSpPr>
            <a:cxnSpLocks/>
          </p:cNvCxnSpPr>
          <p:nvPr/>
        </p:nvCxnSpPr>
        <p:spPr>
          <a:xfrm flipV="1">
            <a:off x="3392557" y="2597427"/>
            <a:ext cx="0" cy="1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05CEBE-E17E-46D9-A67A-6444DDFC9F35}"/>
              </a:ext>
            </a:extLst>
          </p:cNvPr>
          <p:cNvCxnSpPr>
            <a:cxnSpLocks/>
          </p:cNvCxnSpPr>
          <p:nvPr/>
        </p:nvCxnSpPr>
        <p:spPr>
          <a:xfrm>
            <a:off x="3392557" y="2597426"/>
            <a:ext cx="401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C49F63-4353-4FEE-85D7-ABBA108314DC}"/>
              </a:ext>
            </a:extLst>
          </p:cNvPr>
          <p:cNvSpPr txBox="1"/>
          <p:nvPr/>
        </p:nvSpPr>
        <p:spPr>
          <a:xfrm>
            <a:off x="7513982" y="2392882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DB3F4D-3B5F-42CA-B0F0-BA7D54B50AB6}"/>
              </a:ext>
            </a:extLst>
          </p:cNvPr>
          <p:cNvCxnSpPr/>
          <p:nvPr/>
        </p:nvCxnSpPr>
        <p:spPr>
          <a:xfrm>
            <a:off x="1987826" y="4557954"/>
            <a:ext cx="0" cy="34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E55D4-51A9-4162-B279-953D544CCC58}"/>
              </a:ext>
            </a:extLst>
          </p:cNvPr>
          <p:cNvCxnSpPr/>
          <p:nvPr/>
        </p:nvCxnSpPr>
        <p:spPr>
          <a:xfrm>
            <a:off x="1987826" y="4903304"/>
            <a:ext cx="5685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81D49C-FB0A-49EE-8D2B-3DF60D3624C9}"/>
              </a:ext>
            </a:extLst>
          </p:cNvPr>
          <p:cNvSpPr txBox="1"/>
          <p:nvPr/>
        </p:nvSpPr>
        <p:spPr>
          <a:xfrm>
            <a:off x="7832035" y="4730630"/>
            <a:ext cx="20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32950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3C6-A047-4174-967B-D5F7C968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vs.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D7C8-A31F-41F7-8CEE-35661BB7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are declared outside any function, and they can be accessed (used) on any function in the program. </a:t>
            </a:r>
          </a:p>
          <a:p>
            <a:r>
              <a:rPr lang="en-US" dirty="0"/>
              <a:t>Local variables are declared inside a function, and can be used only inside that function.</a:t>
            </a:r>
          </a:p>
          <a:p>
            <a:r>
              <a:rPr lang="en-US" dirty="0"/>
              <a:t> It is possible to have local variables with the same name in different functions. Even the name is the same, they are not the same.</a:t>
            </a:r>
          </a:p>
          <a:p>
            <a:r>
              <a:rPr lang="en-US" dirty="0"/>
              <a:t>It's like two people with the same name. Even the name is the same, the persons are not.</a:t>
            </a:r>
          </a:p>
        </p:txBody>
      </p:sp>
    </p:spTree>
    <p:extLst>
      <p:ext uri="{BB962C8B-B14F-4D97-AF65-F5344CB8AC3E}">
        <p14:creationId xmlns:p14="http://schemas.microsoft.com/office/powerpoint/2010/main" val="369724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AADF1-CBF1-4D93-B756-72DD88FE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5B4BA-8A52-4F7C-B62D-95444FED0C10}"/>
              </a:ext>
            </a:extLst>
          </p:cNvPr>
          <p:cNvSpPr/>
          <p:nvPr/>
        </p:nvSpPr>
        <p:spPr>
          <a:xfrm>
            <a:off x="1325217" y="2234290"/>
            <a:ext cx="97270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declare a local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Bob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the function will create and use its own userName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John, unchanged, the function did not access the outer variable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026F-3DEF-456E-B5C4-33E4ABEF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0F919-A203-4CC9-ADFC-DA846ADD3347}"/>
              </a:ext>
            </a:extLst>
          </p:cNvPr>
          <p:cNvSpPr/>
          <p:nvPr/>
        </p:nvSpPr>
        <p:spPr>
          <a:xfrm>
            <a:off x="903162" y="2372791"/>
            <a:ext cx="95528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declare a local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Bob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the function will create and use its own userName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2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8A110-5A4C-4D91-8FE9-A3A6ACEBFFE5}"/>
              </a:ext>
            </a:extLst>
          </p:cNvPr>
          <p:cNvSpPr/>
          <p:nvPr/>
        </p:nvSpPr>
        <p:spPr>
          <a:xfrm>
            <a:off x="3140765" y="871332"/>
            <a:ext cx="4916556" cy="201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Ways of passing argument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1E052FD-CEFA-41D6-AA8F-670EEE2936A6}"/>
              </a:ext>
            </a:extLst>
          </p:cNvPr>
          <p:cNvSpPr/>
          <p:nvPr/>
        </p:nvSpPr>
        <p:spPr>
          <a:xfrm>
            <a:off x="5314121" y="2885660"/>
            <a:ext cx="569844" cy="136828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46EB0-99BF-401A-972A-EA97A1E3EFBF}"/>
              </a:ext>
            </a:extLst>
          </p:cNvPr>
          <p:cNvSpPr/>
          <p:nvPr/>
        </p:nvSpPr>
        <p:spPr>
          <a:xfrm>
            <a:off x="2418521" y="4866859"/>
            <a:ext cx="3180522" cy="672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Passing by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C0AB-049F-4137-948D-05B962667DEA}"/>
              </a:ext>
            </a:extLst>
          </p:cNvPr>
          <p:cNvSpPr/>
          <p:nvPr/>
        </p:nvSpPr>
        <p:spPr>
          <a:xfrm>
            <a:off x="5883965" y="4866859"/>
            <a:ext cx="3286539" cy="672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Passing by reference</a:t>
            </a:r>
          </a:p>
        </p:txBody>
      </p:sp>
    </p:spTree>
    <p:extLst>
      <p:ext uri="{BB962C8B-B14F-4D97-AF65-F5344CB8AC3E}">
        <p14:creationId xmlns:p14="http://schemas.microsoft.com/office/powerpoint/2010/main" val="54332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9994-052D-4DB3-9ECD-94B96A16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by value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4802-32A4-4A4C-8EE4-B1FC84CE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9373"/>
            <a:ext cx="8825659" cy="961335"/>
          </a:xfrm>
        </p:spPr>
        <p:txBody>
          <a:bodyPr/>
          <a:lstStyle/>
          <a:p>
            <a:r>
              <a:rPr lang="en-US" dirty="0"/>
              <a:t>Refers to passing variables as arguments to a function. Called function do not change the values of the parameters passed to it from the calling function.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A9BD1-F372-4FFC-832B-83658478D012}"/>
              </a:ext>
            </a:extLst>
          </p:cNvPr>
          <p:cNvSpPr/>
          <p:nvPr/>
        </p:nvSpPr>
        <p:spPr>
          <a:xfrm>
            <a:off x="1470991" y="3587293"/>
            <a:ext cx="8825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2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EF9-071D-4A8F-A52F-C25BBD8A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by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5C75-CDBC-4405-A1C3-14952F0C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1708"/>
            <a:ext cx="8825659" cy="171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Refers to passing objects as arguments to a function. </a:t>
            </a:r>
          </a:p>
          <a:p>
            <a:r>
              <a:rPr lang="en-US" dirty="0"/>
              <a:t> In the pass by reference method, the called function modifies the value of parameters passed to it from the calling function. </a:t>
            </a:r>
          </a:p>
          <a:p>
            <a:r>
              <a:rPr lang="en-US" dirty="0"/>
              <a:t>This change is reflected when the control passes back to the calling function.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E1C53-60E5-4A47-A549-77EE41148ED9}"/>
              </a:ext>
            </a:extLst>
          </p:cNvPr>
          <p:cNvSpPr/>
          <p:nvPr/>
        </p:nvSpPr>
        <p:spPr>
          <a:xfrm>
            <a:off x="1563756" y="4068417"/>
            <a:ext cx="7898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updateArray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updateArray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C7D-2FEF-4D7B-84F2-3A3FF7C7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EF91-B3A4-4779-8FD2-7299FF35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operates on its parameters that might lead to some output values. </a:t>
            </a:r>
          </a:p>
          <a:p>
            <a:r>
              <a:rPr lang="en-US" dirty="0"/>
              <a:t> This output needs to be displayed to the user or it needs to be sent back to the calling function. </a:t>
            </a:r>
          </a:p>
          <a:p>
            <a:r>
              <a:rPr lang="en-US" dirty="0"/>
              <a:t>JavaScript allows sending the result back to the calling function by using the return statement. </a:t>
            </a:r>
          </a:p>
          <a:p>
            <a:r>
              <a:rPr lang="en-US" dirty="0"/>
              <a:t>The return statement begins with return keyword followed by the variable or value, which needs to be returned to the calling function.</a:t>
            </a:r>
          </a:p>
          <a:p>
            <a:r>
              <a:rPr lang="en-US" dirty="0"/>
              <a:t> The return statement can also be used to halt the execution of the function and to return the control to the calling function. </a:t>
            </a:r>
          </a:p>
        </p:txBody>
      </p:sp>
    </p:spTree>
    <p:extLst>
      <p:ext uri="{BB962C8B-B14F-4D97-AF65-F5344CB8AC3E}">
        <p14:creationId xmlns:p14="http://schemas.microsoft.com/office/powerpoint/2010/main" val="428931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6C3B76-313D-4421-BFD6-93971D2000D3}"/>
              </a:ext>
            </a:extLst>
          </p:cNvPr>
          <p:cNvSpPr/>
          <p:nvPr/>
        </p:nvSpPr>
        <p:spPr>
          <a:xfrm>
            <a:off x="821634" y="1463862"/>
            <a:ext cx="88524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Example 1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9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A6159-F332-44B0-9359-244F6AF56E93}"/>
              </a:ext>
            </a:extLst>
          </p:cNvPr>
          <p:cNvSpPr/>
          <p:nvPr/>
        </p:nvSpPr>
        <p:spPr>
          <a:xfrm>
            <a:off x="1245704" y="520080"/>
            <a:ext cx="797780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Example 2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calculatescore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findGrade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"Grade 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"Grade B"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"Grade C"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"Grade F"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calculatescore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findGrade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EF1-9591-43DD-961D-26B7592C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functions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C50A-EB26-4528-93F8-3C3F20CFA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5815"/>
            <a:ext cx="8825659" cy="4075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make the code more task-oriented and manageable, JavaScript allows to group statements before they are actually invoked.</a:t>
            </a:r>
          </a:p>
          <a:p>
            <a:r>
              <a:rPr lang="en-US" dirty="0"/>
              <a:t>This can be achieved by using functions.</a:t>
            </a:r>
          </a:p>
          <a:p>
            <a:r>
              <a:rPr lang="en-US" dirty="0"/>
              <a:t>A function is a reusable block of code that is executed on the occurrence of an event.</a:t>
            </a:r>
          </a:p>
          <a:p>
            <a:r>
              <a:rPr lang="en-US" dirty="0"/>
              <a:t>Event can be a user action on the page or a call within the script.</a:t>
            </a:r>
          </a:p>
          <a:p>
            <a:r>
              <a:rPr lang="en-US" dirty="0"/>
              <a:t>Is an independent reusable block of code that performs certain operations on variables and expressions to fulfill a task.</a:t>
            </a:r>
          </a:p>
          <a:p>
            <a:r>
              <a:rPr lang="en-US" dirty="0"/>
              <a:t>Might accept parameters, which are variables or values on which it performs operations.</a:t>
            </a:r>
          </a:p>
          <a:p>
            <a:r>
              <a:rPr lang="en-US" dirty="0"/>
              <a:t>Might return the resultant value to display it in the browser after the operations have been performed.</a:t>
            </a:r>
          </a:p>
          <a:p>
            <a:r>
              <a:rPr lang="en-US" dirty="0"/>
              <a:t>JavaScript supports both user-defined and built-in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1C9F2C-6BEA-4243-B5BF-02BD987E8887}"/>
              </a:ext>
            </a:extLst>
          </p:cNvPr>
          <p:cNvSpPr/>
          <p:nvPr/>
        </p:nvSpPr>
        <p:spPr>
          <a:xfrm>
            <a:off x="689113" y="671691"/>
            <a:ext cx="792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Factorial Example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41ED-1693-46FA-A687-86476D10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and defining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19AC-2E7E-4F97-97F8-12CFEEC1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659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allows declaring a function using the function keyword.</a:t>
            </a:r>
          </a:p>
          <a:p>
            <a:r>
              <a:rPr lang="en-US" dirty="0"/>
              <a:t>Keyword is followed by the name of the function and the parameters enclosed within the parenthesis.</a:t>
            </a:r>
          </a:p>
          <a:p>
            <a:r>
              <a:rPr lang="en-US" dirty="0"/>
              <a:t>If the function does not accept any parameters, then it must be specified with an empty parenthesis.</a:t>
            </a:r>
          </a:p>
          <a:p>
            <a:r>
              <a:rPr lang="en-US" dirty="0"/>
              <a:t>Once the function is declared, you need to define the function by specifying the operations or instructions within the curly braces “{“ and “}”.</a:t>
            </a:r>
          </a:p>
          <a:p>
            <a:r>
              <a:rPr lang="en-US" dirty="0"/>
              <a:t>Curly braces indicate the start and end of the function block, which is collectively referred to as the body of the function.</a:t>
            </a:r>
          </a:p>
          <a:p>
            <a:r>
              <a:rPr lang="en-US" dirty="0"/>
              <a:t>A function must be defined before it can be invoked in the script and multiple functions can be defined within the script element. </a:t>
            </a:r>
          </a:p>
        </p:txBody>
      </p:sp>
    </p:spTree>
    <p:extLst>
      <p:ext uri="{BB962C8B-B14F-4D97-AF65-F5344CB8AC3E}">
        <p14:creationId xmlns:p14="http://schemas.microsoft.com/office/powerpoint/2010/main" val="5833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83728-A54B-4D01-888C-63FF2BE80E9B}"/>
              </a:ext>
            </a:extLst>
          </p:cNvPr>
          <p:cNvSpPr/>
          <p:nvPr/>
        </p:nvSpPr>
        <p:spPr>
          <a:xfrm>
            <a:off x="4386469" y="2658349"/>
            <a:ext cx="3419061" cy="18917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of functions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3415A80-436D-483F-BF37-2281B1DC689C}"/>
              </a:ext>
            </a:extLst>
          </p:cNvPr>
          <p:cNvSpPr/>
          <p:nvPr/>
        </p:nvSpPr>
        <p:spPr>
          <a:xfrm>
            <a:off x="4658139" y="717629"/>
            <a:ext cx="3419061" cy="109993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E1D24-7D5A-44A9-BD00-A290302B9D55}"/>
              </a:ext>
            </a:extLst>
          </p:cNvPr>
          <p:cNvSpPr txBox="1"/>
          <p:nvPr/>
        </p:nvSpPr>
        <p:spPr>
          <a:xfrm>
            <a:off x="4770782" y="894230"/>
            <a:ext cx="319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Cannot begin with a digit</a:t>
            </a:r>
          </a:p>
          <a:p>
            <a:r>
              <a:rPr lang="en-US" b="1" dirty="0"/>
              <a:t>And cannot contain spaces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6E587D1-6996-4888-9C86-DDB84DA2B2B0}"/>
              </a:ext>
            </a:extLst>
          </p:cNvPr>
          <p:cNvSpPr/>
          <p:nvPr/>
        </p:nvSpPr>
        <p:spPr>
          <a:xfrm>
            <a:off x="371060" y="2658349"/>
            <a:ext cx="3419061" cy="109993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consist of letter, digits, and underscore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1E87344-B0CA-4A86-A4CD-AE9AC5FB95F4}"/>
              </a:ext>
            </a:extLst>
          </p:cNvPr>
          <p:cNvSpPr/>
          <p:nvPr/>
        </p:nvSpPr>
        <p:spPr>
          <a:xfrm>
            <a:off x="4525617" y="5040440"/>
            <a:ext cx="3419061" cy="109993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only begin with a letter or an underscore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4CF9EDB-78FE-42F8-9BE8-4850C8E31FB8}"/>
              </a:ext>
            </a:extLst>
          </p:cNvPr>
          <p:cNvSpPr/>
          <p:nvPr/>
        </p:nvSpPr>
        <p:spPr>
          <a:xfrm>
            <a:off x="8401879" y="2668840"/>
            <a:ext cx="3419061" cy="109993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not be a JavaScript keyword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1C7B2A-DB84-4A34-9593-5D6619251A67}"/>
              </a:ext>
            </a:extLst>
          </p:cNvPr>
          <p:cNvSpPr/>
          <p:nvPr/>
        </p:nvSpPr>
        <p:spPr>
          <a:xfrm>
            <a:off x="6357731" y="1817560"/>
            <a:ext cx="159026" cy="840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477D7B-694A-44CF-95AE-2C35C5D18D21}"/>
              </a:ext>
            </a:extLst>
          </p:cNvPr>
          <p:cNvSpPr/>
          <p:nvPr/>
        </p:nvSpPr>
        <p:spPr>
          <a:xfrm>
            <a:off x="3798405" y="3208314"/>
            <a:ext cx="588064" cy="22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F4ADDED-F895-4AB2-81C8-01D4F3C666F0}"/>
              </a:ext>
            </a:extLst>
          </p:cNvPr>
          <p:cNvSpPr/>
          <p:nvPr/>
        </p:nvSpPr>
        <p:spPr>
          <a:xfrm>
            <a:off x="6235147" y="4550097"/>
            <a:ext cx="122584" cy="4903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0BEC346-49EA-4A96-B5A2-D7449C1FA995}"/>
              </a:ext>
            </a:extLst>
          </p:cNvPr>
          <p:cNvSpPr/>
          <p:nvPr/>
        </p:nvSpPr>
        <p:spPr>
          <a:xfrm>
            <a:off x="7805530" y="3218805"/>
            <a:ext cx="596349" cy="210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80BC-EFA1-48B8-874E-37EC5118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4795-B2A5-48B1-9FFE-69A8A6F0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045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Syntax to create a function in JavaScript is as follows: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function_name(list of parameters)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// Body of the function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}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e.g.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/>
              <a:t>function message(){</a:t>
            </a:r>
          </a:p>
          <a:p>
            <a:pPr marL="0" indent="0">
              <a:buNone/>
            </a:pPr>
            <a:r>
              <a:rPr lang="en-US" b="1" dirty="0"/>
              <a:t>         alert("Hello world");</a:t>
            </a:r>
          </a:p>
          <a:p>
            <a:pPr marL="0" indent="0">
              <a:buNone/>
            </a:pPr>
            <a:r>
              <a:rPr lang="en-US" b="1" dirty="0"/>
              <a:t>                          }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2B2596-0BC6-4264-9FA9-43C922A8560B}"/>
              </a:ext>
            </a:extLst>
          </p:cNvPr>
          <p:cNvCxnSpPr/>
          <p:nvPr/>
        </p:nvCxnSpPr>
        <p:spPr>
          <a:xfrm>
            <a:off x="1603513" y="4719503"/>
            <a:ext cx="390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7C7D27-0BA9-4E39-B5DC-67315554C29A}"/>
              </a:ext>
            </a:extLst>
          </p:cNvPr>
          <p:cNvSpPr txBox="1"/>
          <p:nvPr/>
        </p:nvSpPr>
        <p:spPr>
          <a:xfrm flipH="1">
            <a:off x="5567783" y="4510504"/>
            <a:ext cx="13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07D25D-90B8-4A66-ABE0-AB9D4A39DCE0}"/>
              </a:ext>
            </a:extLst>
          </p:cNvPr>
          <p:cNvCxnSpPr/>
          <p:nvPr/>
        </p:nvCxnSpPr>
        <p:spPr>
          <a:xfrm>
            <a:off x="1603513" y="4719503"/>
            <a:ext cx="0" cy="46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FE45BB-20DD-44C7-BAD5-87A3B941C066}"/>
              </a:ext>
            </a:extLst>
          </p:cNvPr>
          <p:cNvCxnSpPr/>
          <p:nvPr/>
        </p:nvCxnSpPr>
        <p:spPr>
          <a:xfrm flipV="1">
            <a:off x="2597426" y="4879836"/>
            <a:ext cx="0" cy="30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65ED40-F93E-4160-AC06-B77BDAC75FB4}"/>
              </a:ext>
            </a:extLst>
          </p:cNvPr>
          <p:cNvCxnSpPr/>
          <p:nvPr/>
        </p:nvCxnSpPr>
        <p:spPr>
          <a:xfrm>
            <a:off x="2597426" y="4879836"/>
            <a:ext cx="5367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DEABBC-BD77-414B-81B7-2688CD902CF6}"/>
              </a:ext>
            </a:extLst>
          </p:cNvPr>
          <p:cNvSpPr txBox="1"/>
          <p:nvPr/>
        </p:nvSpPr>
        <p:spPr>
          <a:xfrm>
            <a:off x="8152148" y="4719503"/>
            <a:ext cx="210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Function-name</a:t>
            </a:r>
          </a:p>
        </p:txBody>
      </p:sp>
    </p:spTree>
    <p:extLst>
      <p:ext uri="{BB962C8B-B14F-4D97-AF65-F5344CB8AC3E}">
        <p14:creationId xmlns:p14="http://schemas.microsoft.com/office/powerpoint/2010/main" val="852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54A2-5A76-40DE-9278-6A1840B6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ACDF-4187-4E3E-9B74-7A6D8190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need to be invoked or called to execute it in the browser.</a:t>
            </a:r>
          </a:p>
          <a:p>
            <a:r>
              <a:rPr lang="en-US" dirty="0"/>
              <a:t>To invoke a function, specify the function name followed by parenthesis outside the function block</a:t>
            </a:r>
          </a:p>
          <a:p>
            <a:r>
              <a:rPr lang="en-US" dirty="0"/>
              <a:t>A function can be defined and invoked even in an external JavaScript file.</a:t>
            </a:r>
          </a:p>
          <a:p>
            <a:r>
              <a:rPr lang="en-US" dirty="0"/>
              <a:t>A function can be called from another function in JavaScript.</a:t>
            </a:r>
          </a:p>
          <a:p>
            <a:r>
              <a:rPr lang="en-US" dirty="0"/>
              <a:t>A function that invokes another function is called the calling function; whereas the function that is called is referred to as the called function.</a:t>
            </a:r>
          </a:p>
          <a:p>
            <a:r>
              <a:rPr lang="en-US" dirty="0"/>
              <a:t>Functions provide the benefit of code reusability by allowing the user to call a function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4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D429-0151-4816-9FD4-5E47B5B7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49FEB-E63C-49A4-9F2D-9AAFF77CFB18}"/>
              </a:ext>
            </a:extLst>
          </p:cNvPr>
          <p:cNvSpPr/>
          <p:nvPr/>
        </p:nvSpPr>
        <p:spPr>
          <a:xfrm>
            <a:off x="1590261" y="2709567"/>
            <a:ext cx="7195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0C9A19F-7A4B-4672-BFC4-9121C8B8576F}"/>
              </a:ext>
            </a:extLst>
          </p:cNvPr>
          <p:cNvCxnSpPr/>
          <p:nvPr/>
        </p:nvCxnSpPr>
        <p:spPr>
          <a:xfrm rot="16200000" flipH="1">
            <a:off x="1974574" y="4214696"/>
            <a:ext cx="1444487" cy="834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49EE8B-99E9-4310-A162-20F8EBB76750}"/>
              </a:ext>
            </a:extLst>
          </p:cNvPr>
          <p:cNvSpPr txBox="1"/>
          <p:nvPr/>
        </p:nvSpPr>
        <p:spPr>
          <a:xfrm>
            <a:off x="1738913" y="5354383"/>
            <a:ext cx="379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Invoking the message() function</a:t>
            </a:r>
          </a:p>
        </p:txBody>
      </p:sp>
    </p:spTree>
    <p:extLst>
      <p:ext uri="{BB962C8B-B14F-4D97-AF65-F5344CB8AC3E}">
        <p14:creationId xmlns:p14="http://schemas.microsoft.com/office/powerpoint/2010/main" val="6809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9049-3598-4C04-9137-19F4CA34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339BAD-7748-4ADC-9C8D-36EFF96CD480}"/>
              </a:ext>
            </a:extLst>
          </p:cNvPr>
          <p:cNvSpPr/>
          <p:nvPr/>
        </p:nvSpPr>
        <p:spPr>
          <a:xfrm>
            <a:off x="1630017" y="2588210"/>
            <a:ext cx="75802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first 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second 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calling_function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calling_function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6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3A5B53-5377-45E0-95E9-13C2E795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36F1D-072C-48D1-B50E-AE1BA4A0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1839"/>
          </a:xfrm>
        </p:spPr>
        <p:txBody>
          <a:bodyPr/>
          <a:lstStyle/>
          <a:p>
            <a:r>
              <a:rPr lang="en-US" dirty="0"/>
              <a:t>Parameterized functions refer to JavaScript functions that take parameters. </a:t>
            </a:r>
          </a:p>
          <a:p>
            <a:r>
              <a:rPr lang="en-US" dirty="0"/>
              <a:t>These parameters hold values on which the function needs to perform operations. </a:t>
            </a:r>
          </a:p>
          <a:p>
            <a:r>
              <a:rPr lang="en-US" dirty="0"/>
              <a:t>These parameters hold values on which the function needs to perform operations. </a:t>
            </a:r>
          </a:p>
        </p:txBody>
      </p:sp>
    </p:spTree>
    <p:extLst>
      <p:ext uri="{BB962C8B-B14F-4D97-AF65-F5344CB8AC3E}">
        <p14:creationId xmlns:p14="http://schemas.microsoft.com/office/powerpoint/2010/main" val="2161102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448</TotalTime>
  <Words>712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Consolas</vt:lpstr>
      <vt:lpstr>Wingdings 3</vt:lpstr>
      <vt:lpstr>Ion Boardroom</vt:lpstr>
      <vt:lpstr>Functions</vt:lpstr>
      <vt:lpstr>Introduction to functions </vt:lpstr>
      <vt:lpstr>Declaring and defining function</vt:lpstr>
      <vt:lpstr>PowerPoint Presentation</vt:lpstr>
      <vt:lpstr>Syntax</vt:lpstr>
      <vt:lpstr>Invoking functions</vt:lpstr>
      <vt:lpstr>Example </vt:lpstr>
      <vt:lpstr>Example </vt:lpstr>
      <vt:lpstr>Parameterized function</vt:lpstr>
      <vt:lpstr>Example </vt:lpstr>
      <vt:lpstr>Global vs. Local Variable</vt:lpstr>
      <vt:lpstr>Example</vt:lpstr>
      <vt:lpstr>Example</vt:lpstr>
      <vt:lpstr>PowerPoint Presentation</vt:lpstr>
      <vt:lpstr> Passing by value </vt:lpstr>
      <vt:lpstr>Passing by reference </vt:lpstr>
      <vt:lpstr>Return Statement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Ayman Naeem Khan</dc:creator>
  <cp:lastModifiedBy>Muniba Javed Khan</cp:lastModifiedBy>
  <cp:revision>38</cp:revision>
  <dcterms:created xsi:type="dcterms:W3CDTF">2021-05-27T07:17:57Z</dcterms:created>
  <dcterms:modified xsi:type="dcterms:W3CDTF">2021-10-22T11:51:55Z</dcterms:modified>
</cp:coreProperties>
</file>