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2" r:id="rId9"/>
    <p:sldId id="263" r:id="rId10"/>
    <p:sldId id="268" r:id="rId11"/>
    <p:sldId id="264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3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1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9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2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88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6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1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8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0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6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1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5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5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2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94317"/>
            <a:ext cx="9448800" cy="1134683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canvas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5709" y="4170219"/>
            <a:ext cx="4724400" cy="383310"/>
          </a:xfrm>
        </p:spPr>
        <p:txBody>
          <a:bodyPr/>
          <a:lstStyle/>
          <a:p>
            <a:r>
              <a:rPr lang="en-US" dirty="0"/>
              <a:t>Made by: Muniba Javaid</a:t>
            </a:r>
          </a:p>
        </p:txBody>
      </p:sp>
    </p:spTree>
    <p:extLst>
      <p:ext uri="{BB962C8B-B14F-4D97-AF65-F5344CB8AC3E}">
        <p14:creationId xmlns:p14="http://schemas.microsoft.com/office/powerpoint/2010/main" val="363377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BD9A-84A2-4272-9C16-55E99250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4" y="1221573"/>
            <a:ext cx="8610600" cy="98130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EXAMPLE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C5ECF-EC80-4A1C-9BAF-4AB2B76D0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2" y="2410691"/>
            <a:ext cx="8756072" cy="32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6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09" y="764373"/>
            <a:ext cx="10106891" cy="1293028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 circle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F98A8-7C26-4CC5-977D-14698577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09" y="2673928"/>
            <a:ext cx="8409709" cy="29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5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7529-1F60-4161-ADB9-DA5DFB88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27" y="819791"/>
            <a:ext cx="8610600" cy="1293028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 (EXAMPLE 2) WITH 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7D7C5-C3A4-49B9-BEC3-31BDB080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7" y="2438399"/>
            <a:ext cx="8188037" cy="359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3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618" y="1096882"/>
            <a:ext cx="10231582" cy="1293028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TEXT INSERT IN CANVA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1F685-8DAC-4654-B706-EE8F18F9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76512"/>
            <a:ext cx="7550727" cy="25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255" y="1071337"/>
            <a:ext cx="9774382" cy="82890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image Using Canva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92F6C-E688-4BCA-BD00-4CB9D818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31" y="2660072"/>
            <a:ext cx="8278524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5188"/>
            <a:ext cx="10820400" cy="2090057"/>
          </a:xfrm>
        </p:spPr>
        <p:txBody>
          <a:bodyPr>
            <a:normAutofit/>
          </a:bodyPr>
          <a:lstStyle/>
          <a:p>
            <a:r>
              <a:rPr lang="en-US" dirty="0"/>
              <a:t>HTML5 element &lt;</a:t>
            </a:r>
            <a:r>
              <a:rPr lang="en-US" dirty="0">
                <a:solidFill>
                  <a:srgbClr val="FF0000"/>
                </a:solidFill>
              </a:rPr>
              <a:t>canvas</a:t>
            </a:r>
            <a:r>
              <a:rPr lang="en-US" dirty="0"/>
              <a:t>&gt; gives you an easy and powerful way to draw graphics using JavaScript.</a:t>
            </a:r>
          </a:p>
          <a:p>
            <a:r>
              <a:rPr lang="en-US" dirty="0"/>
              <a:t> It can be used to draw graphs, make photo compositions or do simple (and not so simple) animations.</a:t>
            </a:r>
          </a:p>
          <a:p>
            <a:r>
              <a:rPr lang="en-US" dirty="0"/>
              <a:t>The latest versions of Firefox, Safari, Chrome and Opera all support for HTML5 Canvas but IE8 does not support canvas natively.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907" t="37410" r="61210" b="40447"/>
          <a:stretch/>
        </p:blipFill>
        <p:spPr>
          <a:xfrm>
            <a:off x="2050868" y="4820193"/>
            <a:ext cx="6727371" cy="16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011" y="2632519"/>
            <a:ext cx="7131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D7BA7D"/>
                </a:solidFill>
                <a:latin typeface="Consolas" panose="020B0609020204030204" pitchFamily="49" charset="0"/>
              </a:rPr>
              <a:t>#mycanvas</a:t>
            </a: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4010" y="4500298"/>
            <a:ext cx="65800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canvas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"mycanvas"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canvas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 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draw a rectangle, specify the x and y coordinates (upper-left corner) and the height and width of the rectangle.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05" t="32946" r="44946" b="30089"/>
          <a:stretch/>
        </p:blipFill>
        <p:spPr>
          <a:xfrm>
            <a:off x="929642" y="3315787"/>
            <a:ext cx="5081452" cy="2704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705" t="53839" r="30691" b="30625"/>
          <a:stretch/>
        </p:blipFill>
        <p:spPr>
          <a:xfrm>
            <a:off x="6180907" y="4004147"/>
            <a:ext cx="5325293" cy="16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1343891"/>
            <a:ext cx="8610600" cy="928254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RECTANGULAR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9197E-16C5-4BB4-B76B-E0813196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82" y="2902529"/>
            <a:ext cx="8610600" cy="20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DFAF-D1CB-4647-872F-363233F4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45" y="1095374"/>
            <a:ext cx="9635836" cy="990601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with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36269-B7C1-41D1-BBE0-6751EF3B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6" y="2529319"/>
            <a:ext cx="9060872" cy="30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draw a line using HTML5 Canvas is simple, just like draw a line on a paper, define a path, and then fill the path. See the following steps :</a:t>
            </a:r>
          </a:p>
          <a:p>
            <a:r>
              <a:rPr lang="en-US" dirty="0"/>
              <a:t>Resets the current path using beginPath() method.</a:t>
            </a:r>
          </a:p>
          <a:p>
            <a:r>
              <a:rPr lang="en-US" dirty="0"/>
              <a:t>Let move the drawing cursor to start point to create a new subpath using moveTo(</a:t>
            </a:r>
            <a:r>
              <a:rPr lang="en-US" dirty="0" err="1"/>
              <a:t>x,y</a:t>
            </a:r>
            <a:r>
              <a:rPr lang="en-US" dirty="0"/>
              <a:t>) method.</a:t>
            </a:r>
          </a:p>
          <a:p>
            <a:r>
              <a:rPr lang="en-US" dirty="0"/>
              <a:t>Now use lineTo(x, y) method, which adds a new point and connects this point to the starting point by using a straight line.</a:t>
            </a:r>
          </a:p>
          <a:p>
            <a:r>
              <a:rPr lang="en-US" dirty="0"/>
              <a:t>Both the above methods accept x and y parameters which tell it exactly where you want to draw the line.</a:t>
            </a:r>
          </a:p>
          <a:p>
            <a:r>
              <a:rPr lang="en-US" dirty="0"/>
              <a:t>Finally use stroke() method to make the line visible.</a:t>
            </a:r>
          </a:p>
        </p:txBody>
      </p:sp>
    </p:spTree>
    <p:extLst>
      <p:ext uri="{BB962C8B-B14F-4D97-AF65-F5344CB8AC3E}">
        <p14:creationId xmlns:p14="http://schemas.microsoft.com/office/powerpoint/2010/main" val="34815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Cont.…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902" t="27232" r="50268" b="37232"/>
          <a:stretch/>
        </p:blipFill>
        <p:spPr>
          <a:xfrm>
            <a:off x="1364079" y="2581695"/>
            <a:ext cx="6361612" cy="37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9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13" y="997527"/>
            <a:ext cx="10221687" cy="886691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6905E-CE20-4656-AAE9-329870C7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9" y="2576945"/>
            <a:ext cx="8631382" cy="32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4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268</TotalTime>
  <Words>343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Ion Boardroom</vt:lpstr>
      <vt:lpstr>HTML canvas</vt:lpstr>
      <vt:lpstr>What is canvas</vt:lpstr>
      <vt:lpstr>Example 1</vt:lpstr>
      <vt:lpstr>Draw Rectangles</vt:lpstr>
      <vt:lpstr>SIMPLE RECTANGULAR</vt:lpstr>
      <vt:lpstr>RECTANGULAR with STYLE</vt:lpstr>
      <vt:lpstr>Draw lines</vt:lpstr>
      <vt:lpstr>Cont.… </vt:lpstr>
      <vt:lpstr>LINE EXAMPLE 1</vt:lpstr>
      <vt:lpstr>LINE EXAMPLE 2</vt:lpstr>
      <vt:lpstr>Draw circle (EXAMPLE 1)</vt:lpstr>
      <vt:lpstr>circle (EXAMPLE 2) WITH TEXT</vt:lpstr>
      <vt:lpstr>SIMPLE TEXT INSERT IN CANVA</vt:lpstr>
      <vt:lpstr>INSERT image Using Canva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Windows User</dc:creator>
  <cp:lastModifiedBy>Muniba Javed Khan</cp:lastModifiedBy>
  <cp:revision>23</cp:revision>
  <dcterms:created xsi:type="dcterms:W3CDTF">2021-06-17T15:33:36Z</dcterms:created>
  <dcterms:modified xsi:type="dcterms:W3CDTF">2021-07-03T09:49:54Z</dcterms:modified>
</cp:coreProperties>
</file>