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7484E5-06F9-40BE-BCDF-2A9CD34FF859}">
          <p14:sldIdLst>
            <p14:sldId id="256"/>
            <p14:sldId id="266"/>
            <p14:sldId id="257"/>
            <p14:sldId id="259"/>
          </p14:sldIdLst>
        </p14:section>
        <p14:section name="mouse events" id="{F4CAC872-8D58-4DF3-8CD5-95B369A6AF50}">
          <p14:sldIdLst>
            <p14:sldId id="258"/>
            <p14:sldId id="260"/>
            <p14:sldId id="261"/>
            <p14:sldId id="262"/>
          </p14:sldIdLst>
        </p14:section>
        <p14:section name="form events" id="{C66648C0-37DE-43C8-BB02-9E0DA550691B}">
          <p14:sldIdLst>
            <p14:sldId id="263"/>
            <p14:sldId id="264"/>
          </p14:sldIdLst>
        </p14:section>
        <p14:section name="document/window events" id="{666DD09F-B295-4DD6-AA62-7D2E7C1E7FC4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republic.com/javascript-tutorial/javascript-events.php#keyboard-events" TargetMode="External"/><Relationship Id="rId2" Type="http://schemas.openxmlformats.org/officeDocument/2006/relationships/hyperlink" Target="https://www.tutorialrepublic.com/javascript-tutorial/javascript-events.php#mouse-ev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republic.com/javascript-tutorial/javascript-events.php#document-and-window-events" TargetMode="External"/><Relationship Id="rId4" Type="http://schemas.openxmlformats.org/officeDocument/2006/relationships/hyperlink" Target="https://www.tutorialrepublic.com/javascript-tutorial/javascript-events.php#form-even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handling in JavaScript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by: Ayman Naeem</a:t>
            </a:r>
          </a:p>
        </p:txBody>
      </p:sp>
    </p:spTree>
    <p:extLst>
      <p:ext uri="{BB962C8B-B14F-4D97-AF65-F5344CB8AC3E}">
        <p14:creationId xmlns:p14="http://schemas.microsoft.com/office/powerpoint/2010/main" val="119551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Submit Event (onsubmit)</a:t>
            </a:r>
          </a:p>
        </p:txBody>
      </p:sp>
      <p:sp>
        <p:nvSpPr>
          <p:cNvPr id="3" name="Rectangle 2"/>
          <p:cNvSpPr/>
          <p:nvPr/>
        </p:nvSpPr>
        <p:spPr>
          <a:xfrm>
            <a:off x="809999" y="2230624"/>
            <a:ext cx="9392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-apple-system"/>
              </a:rPr>
              <a:t>The submit event only occurs when the user submits a form on a web page.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09999" y="27050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"submitted successfully"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9999" y="443288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1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Load Event (onload)</a:t>
            </a:r>
          </a:p>
        </p:txBody>
      </p:sp>
      <p:sp>
        <p:nvSpPr>
          <p:cNvPr id="3" name="Rectangle 2"/>
          <p:cNvSpPr/>
          <p:nvPr/>
        </p:nvSpPr>
        <p:spPr>
          <a:xfrm>
            <a:off x="809999" y="2194452"/>
            <a:ext cx="101366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>
                <a:latin typeface="-apple-system"/>
              </a:rPr>
              <a:t>The load event occurs when a web page has finished loading in the web browser.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9999" y="4310130"/>
            <a:ext cx="7563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onload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first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Website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This is my first website.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9999" y="2832802"/>
            <a:ext cx="66750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"Page is loaded successfully"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1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4BEC-92EF-436D-8F41-1C2D1D2F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9FC9-D995-46F7-B07E-DE03A80E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i="1" dirty="0"/>
              <a:t>Events</a:t>
            </a:r>
            <a:r>
              <a:rPr lang="en-US" dirty="0"/>
              <a:t> are actions that occur, usually as a result of something the user does.</a:t>
            </a:r>
          </a:p>
          <a:p>
            <a:r>
              <a:rPr lang="en-US" dirty="0"/>
              <a:t>For example, a button click is an event, as is giving focus to a form element. There is a specific set of events that navigator recognizes. You can define </a:t>
            </a:r>
            <a:r>
              <a:rPr lang="en-US" i="1" dirty="0"/>
              <a:t>event handlers</a:t>
            </a:r>
            <a:r>
              <a:rPr lang="en-US" dirty="0"/>
              <a:t>, scripts that are automatically executed when an event occur.</a:t>
            </a:r>
          </a:p>
          <a:p>
            <a:r>
              <a:rPr lang="en-US" dirty="0"/>
              <a:t>Event handlers are embedded in documents as attributes of HTML tags to which you assign JavaScript code to execute. The general syntax is: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</a:rPr>
              <a:t>&lt;TAG eventHandler="JavaScript Code"&gt;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4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Handling is the mechanism that controls the event and decides what should happen if an event occurs.</a:t>
            </a:r>
          </a:p>
          <a:p>
            <a:r>
              <a:rPr lang="en-US" dirty="0"/>
              <a:t>This mechanism have the code which is known as event handler that is executed when an event occurs.</a:t>
            </a:r>
          </a:p>
          <a:p>
            <a:r>
              <a:rPr lang="en-US" dirty="0"/>
              <a:t>When an event occur, you can use a JavaScript event handler (or an event listener) to detect them and perform specific task or set of tasks. </a:t>
            </a:r>
          </a:p>
          <a:p>
            <a:r>
              <a:rPr lang="en-US" dirty="0"/>
              <a:t>By convention, the names for event handlers always begin with the word "on", so an event handler for the click event is called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onclick, </a:t>
            </a:r>
            <a:r>
              <a:rPr lang="en-US" dirty="0"/>
              <a:t>similarly an event handler for the load event is called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onload.</a:t>
            </a:r>
          </a:p>
          <a:p>
            <a:r>
              <a:rPr lang="en-US" dirty="0"/>
              <a:t>There are several ways to assign an event handler. The simplest way is to add them directly to the start tag of the HTML elements using the special event-handler attributes. 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1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CATEGORIZATION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events can be categorized into four main groups — 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mouse events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 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keyboard events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 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form events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/>
              </a:rPr>
              <a:t>document/window events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63256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The Click Event (onclick)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000" y="2528390"/>
            <a:ext cx="8582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0000" y="4457391"/>
            <a:ext cx="8582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Click 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9999" y="3365349"/>
            <a:ext cx="8098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9999" y="6189539"/>
            <a:ext cx="9365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button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77AA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77AA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77AA"/>
                </a:solidFill>
                <a:latin typeface="Consolas" panose="020B0609020204030204" pitchFamily="49" charset="0"/>
              </a:rPr>
              <a:t>Hello World!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77AA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"&gt;</a:t>
            </a:r>
            <a:r>
              <a:rPr lang="en-US" dirty="0">
                <a:latin typeface="Consolas" panose="020B0609020204030204" pitchFamily="49" charset="0"/>
              </a:rPr>
              <a:t>Click Me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208314" y="5735533"/>
            <a:ext cx="97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9999" y="2614349"/>
            <a:ext cx="10123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-apple-system"/>
              </a:rPr>
              <a:t>The click event occurs when a user clicks on an element on a web page. Often, these are form elements and links.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3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Contextmenu Event (oncontextmenu)</a:t>
            </a:r>
          </a:p>
        </p:txBody>
      </p:sp>
      <p:sp>
        <p:nvSpPr>
          <p:cNvPr id="3" name="Rectangle 2"/>
          <p:cNvSpPr/>
          <p:nvPr/>
        </p:nvSpPr>
        <p:spPr>
          <a:xfrm>
            <a:off x="810000" y="2497072"/>
            <a:ext cx="10319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-apple-system"/>
              </a:rPr>
              <a:t>The contextmenu event occurs when a user clicks the right mouse button on an element to open a context menu.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9999" y="3962626"/>
            <a:ext cx="10907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oncontextmenu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('You have right clicked a button!');"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Right Click on 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6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Mouseover Event (onmouseover)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810000" y="2400440"/>
            <a:ext cx="10371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-apple-system"/>
              </a:rPr>
              <a:t>The mouseover event occurs when a user moves the mouse pointer over an element.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0000" y="3252039"/>
            <a:ext cx="101236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onmouseover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('You have placed mouse pointer over a link!');"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Place Mouse Over 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7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Mouseout Event (onmouseout)</a:t>
            </a:r>
          </a:p>
        </p:txBody>
      </p:sp>
      <p:sp>
        <p:nvSpPr>
          <p:cNvPr id="3" name="Rectangle 2"/>
          <p:cNvSpPr/>
          <p:nvPr/>
        </p:nvSpPr>
        <p:spPr>
          <a:xfrm>
            <a:off x="809999" y="2295938"/>
            <a:ext cx="103326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-apple-system"/>
              </a:rPr>
              <a:t>The mouseout event occurs when a user moves the mouse pointer outside of an element.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09999" y="2835684"/>
            <a:ext cx="8164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"you have moved"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9998" y="4519006"/>
            <a:ext cx="9679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onmouseout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Click 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1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Focus Event (onfocus)</a:t>
            </a:r>
          </a:p>
        </p:txBody>
      </p:sp>
      <p:sp>
        <p:nvSpPr>
          <p:cNvPr id="3" name="Rectangle 2"/>
          <p:cNvSpPr/>
          <p:nvPr/>
        </p:nvSpPr>
        <p:spPr>
          <a:xfrm>
            <a:off x="810000" y="2405633"/>
            <a:ext cx="10571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10000" y="2236356"/>
            <a:ext cx="9979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-apple-system"/>
              </a:rPr>
              <a:t>The focus event occurs when the user gives focus to an element on a web page</a:t>
            </a:r>
            <a:r>
              <a:rPr lang="en-US" dirty="0">
                <a:solidFill>
                  <a:srgbClr val="414141"/>
                </a:solidFill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7942" y="46132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7942" y="305507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"you have clicked it"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69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147</TotalTime>
  <Words>320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Arial Unicode MS</vt:lpstr>
      <vt:lpstr>Century Gothic</vt:lpstr>
      <vt:lpstr>Consolas</vt:lpstr>
      <vt:lpstr>Wingdings 2</vt:lpstr>
      <vt:lpstr>Quotable</vt:lpstr>
      <vt:lpstr>Event handling in JavaScript </vt:lpstr>
      <vt:lpstr>Event handling </vt:lpstr>
      <vt:lpstr>Cont…</vt:lpstr>
      <vt:lpstr>CATEGORIZATION OF EVENTS</vt:lpstr>
      <vt:lpstr>The Click Event (onclick)</vt:lpstr>
      <vt:lpstr>The Contextmenu Event (oncontextmenu)</vt:lpstr>
      <vt:lpstr>The Mouseover Event (onmouseover)</vt:lpstr>
      <vt:lpstr>The Mouseout Event (onmouseout)</vt:lpstr>
      <vt:lpstr>The Focus Event (onfocus)</vt:lpstr>
      <vt:lpstr>The Submit Event (onsubmit)</vt:lpstr>
      <vt:lpstr>The Load Event (onload)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Ayman Naeem Khan</cp:lastModifiedBy>
  <cp:revision>27</cp:revision>
  <dcterms:created xsi:type="dcterms:W3CDTF">2021-06-06T04:50:16Z</dcterms:created>
  <dcterms:modified xsi:type="dcterms:W3CDTF">2021-06-07T10:35:38Z</dcterms:modified>
</cp:coreProperties>
</file>