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4"/>
  </p:notesMasterIdLst>
  <p:sldIdLst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8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0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1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828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661" y="1756228"/>
            <a:ext cx="8464815" cy="2581260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DOM( Document Object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5112" y="4854375"/>
            <a:ext cx="6437630" cy="58224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Made by: Muniba Javaid</a:t>
            </a:r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C884-2666-413F-BD28-FAD72B45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69518"/>
            <a:ext cx="7958331" cy="861718"/>
          </a:xfrm>
        </p:spPr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4625-24C0-43F9-B543-A0DA2203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1885285"/>
            <a:ext cx="9099148" cy="41646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DOM methods are </a:t>
            </a:r>
            <a:r>
              <a:rPr lang="en-US" b="1" dirty="0"/>
              <a:t>actions</a:t>
            </a:r>
            <a:r>
              <a:rPr lang="en-US" dirty="0"/>
              <a:t> you can perform (on HTML Elements).</a:t>
            </a:r>
          </a:p>
          <a:p>
            <a:r>
              <a:rPr lang="en-US" dirty="0"/>
              <a:t>HTML DOM properties are </a:t>
            </a:r>
            <a:r>
              <a:rPr lang="en-US" b="1" dirty="0"/>
              <a:t>values</a:t>
            </a:r>
            <a:r>
              <a:rPr lang="en-US" dirty="0"/>
              <a:t> (of HTML Elements) that you can set or change.</a:t>
            </a:r>
          </a:p>
          <a:p>
            <a:r>
              <a:rPr lang="en-US" dirty="0"/>
              <a:t>The HTML DOM can be accessed with JavaScript (and with other programming languages).</a:t>
            </a:r>
          </a:p>
          <a:p>
            <a:r>
              <a:rPr lang="en-US" dirty="0"/>
              <a:t>In the DOM, all HTML elements are defined as </a:t>
            </a:r>
            <a:r>
              <a:rPr lang="en-US" b="1" dirty="0"/>
              <a:t>objects.</a:t>
            </a:r>
          </a:p>
          <a:p>
            <a:r>
              <a:rPr lang="en-US" dirty="0"/>
              <a:t>The programming interface is the properties and methods of each object.</a:t>
            </a:r>
          </a:p>
          <a:p>
            <a:r>
              <a:rPr lang="en-US" dirty="0"/>
              <a:t>A </a:t>
            </a:r>
            <a:r>
              <a:rPr lang="en-US" b="1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 is a value that you can get or set (like changing the content of an HTML element).</a:t>
            </a:r>
          </a:p>
          <a:p>
            <a:r>
              <a:rPr lang="en-US" dirty="0"/>
              <a:t>A </a:t>
            </a:r>
            <a:r>
              <a:rPr lang="en-US" b="1" dirty="0">
                <a:solidFill>
                  <a:schemeClr val="accent1"/>
                </a:solidFill>
              </a:rPr>
              <a:t>method</a:t>
            </a:r>
            <a:r>
              <a:rPr lang="en-US" dirty="0"/>
              <a:t> is an action you can do (like add or deleting an HTML element).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0105-9F9D-46C4-9536-A9E88B47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173B-3848-4C35-B52B-4F06CCC1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817" y="1583337"/>
            <a:ext cx="8900365" cy="1605484"/>
          </a:xfrm>
        </p:spPr>
        <p:txBody>
          <a:bodyPr/>
          <a:lstStyle/>
          <a:p>
            <a:r>
              <a:rPr lang="en-US" dirty="0"/>
              <a:t>The DOM is the </a:t>
            </a:r>
            <a:r>
              <a:rPr lang="en-US" b="1" dirty="0"/>
              <a:t>Document</a:t>
            </a:r>
            <a:r>
              <a:rPr lang="en-US" dirty="0"/>
              <a:t> Object Model, which deals with the document, the HTML elements themselves,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document</a:t>
            </a:r>
            <a:r>
              <a:rPr lang="en-US" dirty="0"/>
              <a:t> and all traversal you would do in it, events, 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0182-4EE6-4CAF-B117-6868645E6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0" t="22911" r="15652" b="27478"/>
          <a:stretch/>
        </p:blipFill>
        <p:spPr>
          <a:xfrm>
            <a:off x="2290078" y="2994858"/>
            <a:ext cx="8256104" cy="34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9EE-B019-4B5F-9196-CA872195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78C47-D528-451C-8513-B81F3A6B32BD}"/>
              </a:ext>
            </a:extLst>
          </p:cNvPr>
          <p:cNvSpPr/>
          <p:nvPr/>
        </p:nvSpPr>
        <p:spPr>
          <a:xfrm>
            <a:off x="2345635" y="1885285"/>
            <a:ext cx="6745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 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"heading2"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Some Random Text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442AE-9342-4165-8352-BE3C6B671420}"/>
              </a:ext>
            </a:extLst>
          </p:cNvPr>
          <p:cNvSpPr/>
          <p:nvPr/>
        </p:nvSpPr>
        <p:spPr>
          <a:xfrm>
            <a:off x="2054086" y="3181965"/>
            <a:ext cx="8083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"heading2"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0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9DD2-264B-4375-BDB4-5FB54A08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517C9-28E7-4094-8919-CE635491200F}"/>
              </a:ext>
            </a:extLst>
          </p:cNvPr>
          <p:cNvSpPr/>
          <p:nvPr/>
        </p:nvSpPr>
        <p:spPr>
          <a:xfrm>
            <a:off x="1855304" y="2180329"/>
            <a:ext cx="7724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 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"heading2"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Some Random Text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42099-3937-40E0-A3DA-FFEF78112284}"/>
              </a:ext>
            </a:extLst>
          </p:cNvPr>
          <p:cNvSpPr/>
          <p:nvPr/>
        </p:nvSpPr>
        <p:spPr>
          <a:xfrm>
            <a:off x="1855304" y="3103659"/>
            <a:ext cx="8335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"heading2"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F0EE-BA85-4B43-A23C-8BF7A80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0BA79-742F-48ED-8007-4A156C663A12}"/>
              </a:ext>
            </a:extLst>
          </p:cNvPr>
          <p:cNvSpPr/>
          <p:nvPr/>
        </p:nvSpPr>
        <p:spPr>
          <a:xfrm>
            <a:off x="2611808" y="2413337"/>
            <a:ext cx="7751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'img1'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"River_Swat_Pakistan_3.jpg"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1BE9E-3615-406D-AEDE-1DCF06B4F7C9}"/>
              </a:ext>
            </a:extLst>
          </p:cNvPr>
          <p:cNvSpPr/>
          <p:nvPr/>
        </p:nvSpPr>
        <p:spPr>
          <a:xfrm>
            <a:off x="2611807" y="4564870"/>
            <a:ext cx="7049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 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"micky mouse.png"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"myImg"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"250"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"300"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"img1"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5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175C-B49E-483F-BABC-C75A67FC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017" y="317725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55F98-5199-4AFE-A35F-2E35DCB2DD97}"/>
              </a:ext>
            </a:extLst>
          </p:cNvPr>
          <p:cNvSpPr/>
          <p:nvPr/>
        </p:nvSpPr>
        <p:spPr>
          <a:xfrm>
            <a:off x="1736035" y="1299364"/>
            <a:ext cx="87199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"txtName"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Your name"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Male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Female 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"Female"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"myImg"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"250"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"300"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"img1"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cal_function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 here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072" y="2594126"/>
            <a:ext cx="9134446" cy="1077229"/>
          </a:xfrm>
        </p:spPr>
        <p:txBody>
          <a:bodyPr/>
          <a:lstStyle/>
          <a:p>
            <a:pPr algn="ctr"/>
            <a:r>
              <a:rPr lang="en-US" b="1" dirty="0"/>
              <a:t>DEMONSTRATEJAVASCRIPT CALCULATOR EXAMPLE</a:t>
            </a:r>
          </a:p>
        </p:txBody>
      </p:sp>
    </p:spTree>
    <p:extLst>
      <p:ext uri="{BB962C8B-B14F-4D97-AF65-F5344CB8AC3E}">
        <p14:creationId xmlns:p14="http://schemas.microsoft.com/office/powerpoint/2010/main" val="20968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430" y="272231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DEMONSTRATE JAVASCRIPT BOOK EXAMPLES </a:t>
            </a:r>
          </a:p>
        </p:txBody>
      </p:sp>
    </p:spTree>
    <p:extLst>
      <p:ext uri="{BB962C8B-B14F-4D97-AF65-F5344CB8AC3E}">
        <p14:creationId xmlns:p14="http://schemas.microsoft.com/office/powerpoint/2010/main" val="326196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560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MS Shell Dlg 2</vt:lpstr>
      <vt:lpstr>Wingdings</vt:lpstr>
      <vt:lpstr>Wingdings 3</vt:lpstr>
      <vt:lpstr>Madison</vt:lpstr>
      <vt:lpstr>DOM( Document Object Model)</vt:lpstr>
      <vt:lpstr>Document Object Model</vt:lpstr>
      <vt:lpstr>Cont…</vt:lpstr>
      <vt:lpstr>Example 1</vt:lpstr>
      <vt:lpstr>Example 2</vt:lpstr>
      <vt:lpstr>Example 3</vt:lpstr>
      <vt:lpstr>Example 4</vt:lpstr>
      <vt:lpstr>DEMONSTRATEJAVASCRIPT CALCULATOR EXAMPLE</vt:lpstr>
      <vt:lpstr>DEMONSTRATE JAVASCRIPT BOOK 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2021-06-08T06:34:25Z</dcterms:created>
  <dcterms:modified xsi:type="dcterms:W3CDTF">2021-07-03T09:50:29Z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