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6314-4570-4025-A25A-CE16EABD8381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CBE46-6833-4D69-AAEC-A6AE9A487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place any number of scripts in an HTML document.</a:t>
            </a:r>
          </a:p>
          <a:p>
            <a:r>
              <a:rPr lang="en-US" dirty="0" smtClean="0"/>
              <a:t>Scripts can be placed in the &lt;body&gt;, or in the &lt;head&gt; section of an HTML page, or in both.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CBE46-6833-4D69-AAEC-A6AE9A487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access an HTML element, JavaScript can use the </a:t>
            </a:r>
            <a:r>
              <a:rPr lang="en-US" dirty="0" err="1" smtClean="0"/>
              <a:t>document.getElementById</a:t>
            </a:r>
            <a:r>
              <a:rPr lang="en-US" dirty="0" smtClean="0"/>
              <a:t>(id) method. </a:t>
            </a:r>
          </a:p>
          <a:p>
            <a:r>
              <a:rPr lang="en-US" dirty="0" smtClean="0"/>
              <a:t>The id attribute defines the HTML element. The </a:t>
            </a:r>
            <a:r>
              <a:rPr lang="en-US" dirty="0" err="1" smtClean="0"/>
              <a:t>innerHTML</a:t>
            </a:r>
            <a:r>
              <a:rPr lang="en-US" dirty="0" smtClean="0"/>
              <a:t> property defines the HTML content: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CBE46-6833-4D69-AAEC-A6AE9A487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testing purposes, it is convenient to use </a:t>
            </a:r>
            <a:r>
              <a:rPr lang="en-US" dirty="0" err="1" smtClean="0"/>
              <a:t>document.write</a:t>
            </a:r>
            <a:r>
              <a:rPr lang="en-US" dirty="0" smtClean="0"/>
              <a:t>():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document.write</a:t>
            </a:r>
            <a:r>
              <a:rPr lang="en-US" dirty="0" smtClean="0"/>
              <a:t>() after an HTML document is loaded, will </a:t>
            </a:r>
            <a:r>
              <a:rPr lang="en-US" b="1" dirty="0" smtClean="0"/>
              <a:t>delete all existing HTML</a:t>
            </a:r>
            <a:r>
              <a:rPr lang="en-US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document.write</a:t>
            </a:r>
            <a:r>
              <a:rPr lang="en-US" dirty="0" smtClean="0"/>
              <a:t>() method should only be used for testing.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CBE46-6833-4D69-AAEC-A6AE9A487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debugging purposes, you can use the console.log() method to display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CBE46-6833-4D69-AAEC-A6AE9A487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5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2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28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6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90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6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4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34BC9-BCA3-4350-B119-AA68AB1F9D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4B516D-051D-401E-9FCA-F1618A0C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 Instructor: </a:t>
            </a:r>
            <a:r>
              <a:rPr lang="en-US" dirty="0" err="1" smtClean="0"/>
              <a:t>Tehreem</a:t>
            </a:r>
            <a:r>
              <a:rPr lang="en-US" dirty="0" smtClean="0"/>
              <a:t> Hussain</a:t>
            </a:r>
          </a:p>
          <a:p>
            <a:pPr algn="r"/>
            <a:r>
              <a:rPr lang="en-US" dirty="0" smtClean="0"/>
              <a:t>Class: BS(SE)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Where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</a:t>
            </a:r>
            <a:r>
              <a:rPr lang="en-US" dirty="0" smtClean="0"/>
              <a:t>Tag</a:t>
            </a:r>
            <a:endParaRPr lang="en-US" dirty="0"/>
          </a:p>
          <a:p>
            <a:r>
              <a:rPr lang="en-US" dirty="0"/>
              <a:t>In HTML, JavaScript code must be inserted between &lt;script&gt; and &lt;/script&gt; tags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98" y="4038251"/>
            <a:ext cx="6867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24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39951"/>
            <a:ext cx="9601196" cy="4035917"/>
          </a:xfrm>
        </p:spPr>
        <p:txBody>
          <a:bodyPr/>
          <a:lstStyle/>
          <a:p>
            <a:r>
              <a:rPr lang="en-US" b="1" dirty="0"/>
              <a:t>JavaScript in &lt;head&gt; or &lt;body&gt;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61" y="2556932"/>
            <a:ext cx="4934065" cy="35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"display" data in different ways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Writing into an HTML element, using </a:t>
            </a:r>
            <a:r>
              <a:rPr lang="en-US" dirty="0" err="1"/>
              <a:t>innerHTML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Writing into the HTML output using </a:t>
            </a:r>
            <a:r>
              <a:rPr lang="en-US" dirty="0" err="1"/>
              <a:t>document.write</a:t>
            </a:r>
            <a:r>
              <a:rPr lang="en-US" dirty="0"/>
              <a:t>().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Writing into an alert box, using </a:t>
            </a:r>
            <a:r>
              <a:rPr lang="en-US" dirty="0" err="1"/>
              <a:t>window.alert</a:t>
            </a:r>
            <a:r>
              <a:rPr lang="en-US" dirty="0"/>
              <a:t>().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Writing into the browser console, using console.log().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678043" cy="330860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 access an HTML element, JavaScript can use the </a:t>
            </a:r>
            <a:r>
              <a:rPr lang="en-US" dirty="0" err="1"/>
              <a:t>document.getElementById</a:t>
            </a:r>
            <a:r>
              <a:rPr lang="en-US" dirty="0"/>
              <a:t>(id) method.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id attribute defines the HTML element. The </a:t>
            </a:r>
            <a:r>
              <a:rPr lang="en-US" dirty="0" err="1"/>
              <a:t>innerHTML</a:t>
            </a:r>
            <a:r>
              <a:rPr lang="en-US" dirty="0"/>
              <a:t> property defines the HTML content: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2" y="2021506"/>
            <a:ext cx="58197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document.write()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8150" y="2408663"/>
            <a:ext cx="4186842" cy="3317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2" y="3051937"/>
            <a:ext cx="4960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/>
              <a:t>For testing purposes, it is convenient to use </a:t>
            </a:r>
            <a:r>
              <a:rPr lang="en-US" dirty="0" err="1"/>
              <a:t>document.write</a:t>
            </a:r>
            <a:r>
              <a:rPr lang="en-US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Using </a:t>
            </a:r>
            <a:r>
              <a:rPr lang="en-US" dirty="0" err="1"/>
              <a:t>document.write</a:t>
            </a:r>
            <a:r>
              <a:rPr lang="en-US" dirty="0"/>
              <a:t>() after an HTML document is loaded, will </a:t>
            </a:r>
            <a:r>
              <a:rPr lang="en-US" b="1" dirty="0"/>
              <a:t>delete all existing </a:t>
            </a:r>
            <a:r>
              <a:rPr lang="en-US" b="1" dirty="0" smtClean="0"/>
              <a:t>HTML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The </a:t>
            </a:r>
            <a:r>
              <a:rPr lang="en-US" dirty="0" err="1"/>
              <a:t>document.write</a:t>
            </a:r>
            <a:r>
              <a:rPr lang="en-US" dirty="0"/>
              <a:t>() method should only be used for testing.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782014" cy="3029829"/>
          </a:xfrm>
        </p:spPr>
        <p:txBody>
          <a:bodyPr/>
          <a:lstStyle/>
          <a:p>
            <a:r>
              <a:rPr lang="en-US" dirty="0"/>
              <a:t>You can use an alert box to display data: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48" y="2366033"/>
            <a:ext cx="4124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9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console.log</a:t>
            </a:r>
            <a:r>
              <a:rPr lang="en-US" dirty="0" smtClean="0"/>
              <a:t>()s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82375" cy="3119039"/>
          </a:xfrm>
        </p:spPr>
        <p:txBody>
          <a:bodyPr/>
          <a:lstStyle/>
          <a:p>
            <a:r>
              <a:rPr lang="en-US" dirty="0"/>
              <a:t>For debugging purposes, you can use the console.log() method to display data.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619" y="2556932"/>
            <a:ext cx="4019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350123"/>
            <a:ext cx="9601196" cy="790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Study JavaScript?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is one of the </a:t>
            </a:r>
            <a:r>
              <a:rPr lang="en-US" b="1" dirty="0"/>
              <a:t>3 languages</a:t>
            </a:r>
            <a:r>
              <a:rPr lang="en-US" dirty="0"/>
              <a:t> all web developers </a:t>
            </a:r>
            <a:r>
              <a:rPr lang="en-US" b="1" dirty="0"/>
              <a:t>must</a:t>
            </a:r>
            <a:r>
              <a:rPr lang="en-US" dirty="0"/>
              <a:t> learn:</a:t>
            </a:r>
          </a:p>
          <a:p>
            <a:r>
              <a:rPr lang="en-US" dirty="0"/>
              <a:t>   1. </a:t>
            </a:r>
            <a:r>
              <a:rPr lang="en-US" b="1" dirty="0"/>
              <a:t>HTML</a:t>
            </a:r>
            <a:r>
              <a:rPr lang="en-US" dirty="0"/>
              <a:t> to define the content of web pages</a:t>
            </a:r>
          </a:p>
          <a:p>
            <a:r>
              <a:rPr lang="en-US" dirty="0"/>
              <a:t>   2. </a:t>
            </a:r>
            <a:r>
              <a:rPr lang="en-US" b="1" dirty="0"/>
              <a:t>CSS</a:t>
            </a:r>
            <a:r>
              <a:rPr lang="en-US" dirty="0"/>
              <a:t> to specify the layout of web pages</a:t>
            </a:r>
          </a:p>
          <a:p>
            <a:r>
              <a:rPr lang="en-US" dirty="0"/>
              <a:t>   3. </a:t>
            </a:r>
            <a:r>
              <a:rPr lang="en-US" b="1" dirty="0"/>
              <a:t>JavaScript</a:t>
            </a:r>
            <a:r>
              <a:rPr lang="en-US" dirty="0"/>
              <a:t> to program the behavior of web pages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JavaScript can do.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Can Change HTML Content</a:t>
            </a:r>
          </a:p>
          <a:p>
            <a:r>
              <a:rPr lang="en-US" b="1" dirty="0"/>
              <a:t>JavaScript Can Change HTML Attribute Values</a:t>
            </a:r>
          </a:p>
          <a:p>
            <a:r>
              <a:rPr lang="en-US" b="1" dirty="0"/>
              <a:t>JavaScript Can Change HTML Styles (CSS)</a:t>
            </a:r>
          </a:p>
          <a:p>
            <a:r>
              <a:rPr lang="en-US" b="1" dirty="0"/>
              <a:t>JavaScript Can Hide HTML Elements</a:t>
            </a:r>
          </a:p>
          <a:p>
            <a:r>
              <a:rPr lang="en-US" b="1" dirty="0"/>
              <a:t>JavaScript Can Show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688</Words>
  <Application>Microsoft Office PowerPoint</Application>
  <PresentationFormat>Widescreen</PresentationFormat>
  <Paragraphs>93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Organic</vt:lpstr>
      <vt:lpstr>JavaScript</vt:lpstr>
      <vt:lpstr>Why use client-side programming?</vt:lpstr>
      <vt:lpstr>Why use client-side programming?</vt:lpstr>
      <vt:lpstr>What is JavaScript?</vt:lpstr>
      <vt:lpstr>What is JavaScript?</vt:lpstr>
      <vt:lpstr>JavaScript vs. PHP</vt:lpstr>
      <vt:lpstr>JavaScript vs. PHP</vt:lpstr>
      <vt:lpstr>Why Study JavaScript? </vt:lpstr>
      <vt:lpstr>What JavaScript can do.</vt:lpstr>
      <vt:lpstr>JavaScript Where To</vt:lpstr>
      <vt:lpstr>PowerPoint Presentation</vt:lpstr>
      <vt:lpstr>JavaScript Output</vt:lpstr>
      <vt:lpstr>Using innerHTML</vt:lpstr>
      <vt:lpstr>Using document.write()</vt:lpstr>
      <vt:lpstr>Using window.alert()</vt:lpstr>
      <vt:lpstr>Using console.log()s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admin</dc:creator>
  <cp:lastModifiedBy>admin</cp:lastModifiedBy>
  <cp:revision>16</cp:revision>
  <dcterms:created xsi:type="dcterms:W3CDTF">2019-08-08T07:40:54Z</dcterms:created>
  <dcterms:modified xsi:type="dcterms:W3CDTF">2019-08-08T08:17:44Z</dcterms:modified>
</cp:coreProperties>
</file>