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2F61"/>
    <a:srgbClr val="78CBDD"/>
    <a:srgbClr val="42A8CC"/>
    <a:srgbClr val="6DAAFE"/>
    <a:srgbClr val="96C1FE"/>
    <a:srgbClr val="20B0DE"/>
    <a:srgbClr val="B5FFFF"/>
    <a:srgbClr val="80CDDE"/>
    <a:srgbClr val="A1E1F0"/>
    <a:srgbClr val="3879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80" d="100"/>
          <a:sy n="80" d="100"/>
        </p:scale>
        <p:origin x="300" y="-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AB0EF6-5B79-4021-8289-0F1CDA811DD2}" type="doc">
      <dgm:prSet loTypeId="urn:microsoft.com/office/officeart/2005/8/layout/hierarchy1" loCatId="hierarchy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PK"/>
        </a:p>
      </dgm:t>
    </dgm:pt>
    <dgm:pt modelId="{43BE01DD-775A-4912-8FCA-6F52EC2B459F}">
      <dgm:prSet phldrT="[Text]"/>
      <dgm:spPr/>
      <dgm:t>
        <a:bodyPr/>
        <a:lstStyle/>
        <a:p>
          <a:r>
            <a:rPr lang="en-US" dirty="0"/>
            <a:t>Introduction</a:t>
          </a:r>
          <a:endParaRPr lang="en-PK" dirty="0"/>
        </a:p>
      </dgm:t>
    </dgm:pt>
    <dgm:pt modelId="{973D394F-1CBA-4D06-B5C7-164868FA0346}" type="parTrans" cxnId="{B2854B07-D6F7-41D1-B7FF-507980BAFDAA}">
      <dgm:prSet/>
      <dgm:spPr/>
      <dgm:t>
        <a:bodyPr/>
        <a:lstStyle/>
        <a:p>
          <a:endParaRPr lang="en-PK"/>
        </a:p>
      </dgm:t>
    </dgm:pt>
    <dgm:pt modelId="{33A30532-7F15-42FA-B55F-BFCACEC287D0}" type="sibTrans" cxnId="{B2854B07-D6F7-41D1-B7FF-507980BAFDAA}">
      <dgm:prSet/>
      <dgm:spPr/>
      <dgm:t>
        <a:bodyPr/>
        <a:lstStyle/>
        <a:p>
          <a:endParaRPr lang="en-PK"/>
        </a:p>
      </dgm:t>
    </dgm:pt>
    <dgm:pt modelId="{0C952AD2-3170-49F6-8365-2DE140EA1C49}">
      <dgm:prSet phldrT="[Text]"/>
      <dgm:spPr/>
      <dgm:t>
        <a:bodyPr/>
        <a:lstStyle/>
        <a:p>
          <a:r>
            <a:rPr lang="en-US" dirty="0"/>
            <a:t>Specification</a:t>
          </a:r>
          <a:endParaRPr lang="en-PK" dirty="0"/>
        </a:p>
      </dgm:t>
    </dgm:pt>
    <dgm:pt modelId="{4E0AA2CB-3073-4B0D-9D21-735DC755C151}" type="parTrans" cxnId="{309A18E8-3DBE-45C7-8E64-97032F2D29E8}">
      <dgm:prSet/>
      <dgm:spPr/>
      <dgm:t>
        <a:bodyPr/>
        <a:lstStyle/>
        <a:p>
          <a:endParaRPr lang="en-PK"/>
        </a:p>
      </dgm:t>
    </dgm:pt>
    <dgm:pt modelId="{8F15F300-19E0-4682-AB7C-D0A3EE82E74A}" type="sibTrans" cxnId="{309A18E8-3DBE-45C7-8E64-97032F2D29E8}">
      <dgm:prSet/>
      <dgm:spPr/>
      <dgm:t>
        <a:bodyPr/>
        <a:lstStyle/>
        <a:p>
          <a:endParaRPr lang="en-PK"/>
        </a:p>
      </dgm:t>
    </dgm:pt>
    <dgm:pt modelId="{4809A23B-9070-4197-ABCF-3DCB5808F651}">
      <dgm:prSet phldrT="[Text]"/>
      <dgm:spPr/>
      <dgm:t>
        <a:bodyPr/>
        <a:lstStyle/>
        <a:p>
          <a:r>
            <a:rPr lang="en-US" dirty="0"/>
            <a:t>Snapshots</a:t>
          </a:r>
          <a:endParaRPr lang="en-PK" dirty="0"/>
        </a:p>
      </dgm:t>
    </dgm:pt>
    <dgm:pt modelId="{76536ABF-87F1-475C-B32B-4C9E75E3DC9A}" type="parTrans" cxnId="{20DFA1A7-EC53-4615-86EF-B36AEA73B5F0}">
      <dgm:prSet/>
      <dgm:spPr/>
      <dgm:t>
        <a:bodyPr/>
        <a:lstStyle/>
        <a:p>
          <a:endParaRPr lang="en-PK"/>
        </a:p>
      </dgm:t>
    </dgm:pt>
    <dgm:pt modelId="{CBC49647-25FD-4B7D-87C4-31AFADAE5585}" type="sibTrans" cxnId="{20DFA1A7-EC53-4615-86EF-B36AEA73B5F0}">
      <dgm:prSet/>
      <dgm:spPr/>
      <dgm:t>
        <a:bodyPr/>
        <a:lstStyle/>
        <a:p>
          <a:endParaRPr lang="en-PK"/>
        </a:p>
      </dgm:t>
    </dgm:pt>
    <dgm:pt modelId="{D5F53AE2-73C9-40BF-B0F3-DCD79EBE288E}">
      <dgm:prSet phldrT="[Text]"/>
      <dgm:spPr/>
      <dgm:t>
        <a:bodyPr/>
        <a:lstStyle/>
        <a:p>
          <a:r>
            <a:rPr lang="en-US" dirty="0"/>
            <a:t>Work Delegation</a:t>
          </a:r>
          <a:endParaRPr lang="en-PK" dirty="0"/>
        </a:p>
      </dgm:t>
    </dgm:pt>
    <dgm:pt modelId="{07803F72-E8AC-42A7-836B-36EEA46B5B5D}" type="parTrans" cxnId="{5E07E1EC-5DEA-4C4E-A246-419790C0C008}">
      <dgm:prSet/>
      <dgm:spPr/>
      <dgm:t>
        <a:bodyPr/>
        <a:lstStyle/>
        <a:p>
          <a:endParaRPr lang="en-PK"/>
        </a:p>
      </dgm:t>
    </dgm:pt>
    <dgm:pt modelId="{340C9B8D-B209-4060-B2B4-12B7F0426777}" type="sibTrans" cxnId="{5E07E1EC-5DEA-4C4E-A246-419790C0C008}">
      <dgm:prSet/>
      <dgm:spPr/>
      <dgm:t>
        <a:bodyPr/>
        <a:lstStyle/>
        <a:p>
          <a:endParaRPr lang="en-PK"/>
        </a:p>
      </dgm:t>
    </dgm:pt>
    <dgm:pt modelId="{423514D3-4DD8-41A8-B061-7F33C2CF0D34}">
      <dgm:prSet phldrT="[Text]"/>
      <dgm:spPr/>
      <dgm:t>
        <a:bodyPr/>
        <a:lstStyle/>
        <a:p>
          <a:r>
            <a:rPr lang="en-US" dirty="0"/>
            <a:t>Brief Description</a:t>
          </a:r>
          <a:endParaRPr lang="en-PK" dirty="0"/>
        </a:p>
      </dgm:t>
    </dgm:pt>
    <dgm:pt modelId="{AF7E747B-7E84-43E9-AABF-AE6F7D69C276}" type="parTrans" cxnId="{CD713F51-B08C-45C1-BE12-DD9FFA873FCD}">
      <dgm:prSet/>
      <dgm:spPr/>
      <dgm:t>
        <a:bodyPr/>
        <a:lstStyle/>
        <a:p>
          <a:endParaRPr lang="en-PK"/>
        </a:p>
      </dgm:t>
    </dgm:pt>
    <dgm:pt modelId="{F3A8037E-1190-429B-BA76-D564E3AC0B7F}" type="sibTrans" cxnId="{CD713F51-B08C-45C1-BE12-DD9FFA873FCD}">
      <dgm:prSet/>
      <dgm:spPr/>
      <dgm:t>
        <a:bodyPr/>
        <a:lstStyle/>
        <a:p>
          <a:endParaRPr lang="en-PK"/>
        </a:p>
      </dgm:t>
    </dgm:pt>
    <dgm:pt modelId="{C4FF3FF3-7AD0-4E70-85F9-F48244CC3B6A}">
      <dgm:prSet phldrT="[Text]"/>
      <dgm:spPr/>
      <dgm:t>
        <a:bodyPr/>
        <a:lstStyle/>
        <a:p>
          <a:r>
            <a:rPr lang="en-US" dirty="0"/>
            <a:t>Experience</a:t>
          </a:r>
          <a:endParaRPr lang="en-PK" dirty="0"/>
        </a:p>
      </dgm:t>
    </dgm:pt>
    <dgm:pt modelId="{895C5727-42AE-45FC-B104-66E85939B77A}" type="parTrans" cxnId="{CDF8FB11-22BF-4994-9E59-5D4577A56A1F}">
      <dgm:prSet/>
      <dgm:spPr/>
      <dgm:t>
        <a:bodyPr/>
        <a:lstStyle/>
        <a:p>
          <a:endParaRPr lang="en-PK"/>
        </a:p>
      </dgm:t>
    </dgm:pt>
    <dgm:pt modelId="{34D3710C-303E-459B-8DEE-D2FC54799936}" type="sibTrans" cxnId="{CDF8FB11-22BF-4994-9E59-5D4577A56A1F}">
      <dgm:prSet/>
      <dgm:spPr/>
      <dgm:t>
        <a:bodyPr/>
        <a:lstStyle/>
        <a:p>
          <a:endParaRPr lang="en-PK"/>
        </a:p>
      </dgm:t>
    </dgm:pt>
    <dgm:pt modelId="{BA8CEF40-2FB5-4C0D-ADF9-78FF7EB073F0}" type="pres">
      <dgm:prSet presAssocID="{96AB0EF6-5B79-4021-8289-0F1CDA811DD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E752E9C-D8EE-4C6C-AAD9-A0B0D6A52A60}" type="pres">
      <dgm:prSet presAssocID="{43BE01DD-775A-4912-8FCA-6F52EC2B459F}" presName="hierRoot1" presStyleCnt="0"/>
      <dgm:spPr/>
    </dgm:pt>
    <dgm:pt modelId="{D9E07C4B-E9D9-4AA8-BC99-42B58F2B263F}" type="pres">
      <dgm:prSet presAssocID="{43BE01DD-775A-4912-8FCA-6F52EC2B459F}" presName="composite" presStyleCnt="0"/>
      <dgm:spPr/>
    </dgm:pt>
    <dgm:pt modelId="{D3F9FC63-211B-4397-8F83-694AE67AC7CA}" type="pres">
      <dgm:prSet presAssocID="{43BE01DD-775A-4912-8FCA-6F52EC2B459F}" presName="background" presStyleLbl="node0" presStyleIdx="0" presStyleCnt="1"/>
      <dgm:spPr/>
    </dgm:pt>
    <dgm:pt modelId="{A367A925-DD71-4A55-8240-A9C4726B2EFD}" type="pres">
      <dgm:prSet presAssocID="{43BE01DD-775A-4912-8FCA-6F52EC2B459F}" presName="text" presStyleLbl="fgAcc0" presStyleIdx="0" presStyleCnt="1">
        <dgm:presLayoutVars>
          <dgm:chPref val="3"/>
        </dgm:presLayoutVars>
      </dgm:prSet>
      <dgm:spPr/>
    </dgm:pt>
    <dgm:pt modelId="{2C41AAE7-DB90-4D49-8DED-B1C44E4566DD}" type="pres">
      <dgm:prSet presAssocID="{43BE01DD-775A-4912-8FCA-6F52EC2B459F}" presName="hierChild2" presStyleCnt="0"/>
      <dgm:spPr/>
    </dgm:pt>
    <dgm:pt modelId="{C51DA447-F2F5-4473-9A6A-33BBBF554503}" type="pres">
      <dgm:prSet presAssocID="{4E0AA2CB-3073-4B0D-9D21-735DC755C151}" presName="Name10" presStyleLbl="parChTrans1D2" presStyleIdx="0" presStyleCnt="2"/>
      <dgm:spPr/>
    </dgm:pt>
    <dgm:pt modelId="{9306DA6C-3067-453A-BEAC-BD1E1B06FFC1}" type="pres">
      <dgm:prSet presAssocID="{0C952AD2-3170-49F6-8365-2DE140EA1C49}" presName="hierRoot2" presStyleCnt="0"/>
      <dgm:spPr/>
    </dgm:pt>
    <dgm:pt modelId="{F8B593CB-01DB-438E-B2ED-E32A040B30B0}" type="pres">
      <dgm:prSet presAssocID="{0C952AD2-3170-49F6-8365-2DE140EA1C49}" presName="composite2" presStyleCnt="0"/>
      <dgm:spPr/>
    </dgm:pt>
    <dgm:pt modelId="{172271D4-634A-46B0-B773-405856E09DC0}" type="pres">
      <dgm:prSet presAssocID="{0C952AD2-3170-49F6-8365-2DE140EA1C49}" presName="background2" presStyleLbl="node2" presStyleIdx="0" presStyleCnt="2"/>
      <dgm:spPr/>
    </dgm:pt>
    <dgm:pt modelId="{11CBB9DA-EDE8-43F9-B5FC-4F287BAE6773}" type="pres">
      <dgm:prSet presAssocID="{0C952AD2-3170-49F6-8365-2DE140EA1C49}" presName="text2" presStyleLbl="fgAcc2" presStyleIdx="0" presStyleCnt="2">
        <dgm:presLayoutVars>
          <dgm:chPref val="3"/>
        </dgm:presLayoutVars>
      </dgm:prSet>
      <dgm:spPr/>
    </dgm:pt>
    <dgm:pt modelId="{1E0BCBEB-2EAD-4500-9188-2012C77AF555}" type="pres">
      <dgm:prSet presAssocID="{0C952AD2-3170-49F6-8365-2DE140EA1C49}" presName="hierChild3" presStyleCnt="0"/>
      <dgm:spPr/>
    </dgm:pt>
    <dgm:pt modelId="{0210EFC6-4C86-4D37-999D-2FBF245384CB}" type="pres">
      <dgm:prSet presAssocID="{76536ABF-87F1-475C-B32B-4C9E75E3DC9A}" presName="Name17" presStyleLbl="parChTrans1D3" presStyleIdx="0" presStyleCnt="3"/>
      <dgm:spPr/>
    </dgm:pt>
    <dgm:pt modelId="{8D676662-82AE-4A7D-AF1E-4D30D3929663}" type="pres">
      <dgm:prSet presAssocID="{4809A23B-9070-4197-ABCF-3DCB5808F651}" presName="hierRoot3" presStyleCnt="0"/>
      <dgm:spPr/>
    </dgm:pt>
    <dgm:pt modelId="{925DDAB9-97AA-4F23-B817-0102A3F5784C}" type="pres">
      <dgm:prSet presAssocID="{4809A23B-9070-4197-ABCF-3DCB5808F651}" presName="composite3" presStyleCnt="0"/>
      <dgm:spPr/>
    </dgm:pt>
    <dgm:pt modelId="{EC1222B6-CB20-4676-A184-394F76B1E40A}" type="pres">
      <dgm:prSet presAssocID="{4809A23B-9070-4197-ABCF-3DCB5808F651}" presName="background3" presStyleLbl="node3" presStyleIdx="0" presStyleCnt="3"/>
      <dgm:spPr/>
    </dgm:pt>
    <dgm:pt modelId="{2E8149B9-173F-407C-8F2B-B6269E5E7C5D}" type="pres">
      <dgm:prSet presAssocID="{4809A23B-9070-4197-ABCF-3DCB5808F651}" presName="text3" presStyleLbl="fgAcc3" presStyleIdx="0" presStyleCnt="3">
        <dgm:presLayoutVars>
          <dgm:chPref val="3"/>
        </dgm:presLayoutVars>
      </dgm:prSet>
      <dgm:spPr/>
    </dgm:pt>
    <dgm:pt modelId="{B8138981-AF58-4E61-8EF5-BA8A3A9A21D5}" type="pres">
      <dgm:prSet presAssocID="{4809A23B-9070-4197-ABCF-3DCB5808F651}" presName="hierChild4" presStyleCnt="0"/>
      <dgm:spPr/>
    </dgm:pt>
    <dgm:pt modelId="{342B8B9A-3E50-4B80-8BC9-D39009E0D951}" type="pres">
      <dgm:prSet presAssocID="{07803F72-E8AC-42A7-836B-36EEA46B5B5D}" presName="Name17" presStyleLbl="parChTrans1D3" presStyleIdx="1" presStyleCnt="3"/>
      <dgm:spPr/>
    </dgm:pt>
    <dgm:pt modelId="{86CBEC06-D9AF-417D-98EB-6794916B0DF4}" type="pres">
      <dgm:prSet presAssocID="{D5F53AE2-73C9-40BF-B0F3-DCD79EBE288E}" presName="hierRoot3" presStyleCnt="0"/>
      <dgm:spPr/>
    </dgm:pt>
    <dgm:pt modelId="{9CC01E73-BBE3-4DDC-AC64-D8A08F9E6187}" type="pres">
      <dgm:prSet presAssocID="{D5F53AE2-73C9-40BF-B0F3-DCD79EBE288E}" presName="composite3" presStyleCnt="0"/>
      <dgm:spPr/>
    </dgm:pt>
    <dgm:pt modelId="{2D48FB44-62B2-4DF9-BCC1-12CFC32F298E}" type="pres">
      <dgm:prSet presAssocID="{D5F53AE2-73C9-40BF-B0F3-DCD79EBE288E}" presName="background3" presStyleLbl="node3" presStyleIdx="1" presStyleCnt="3"/>
      <dgm:spPr/>
    </dgm:pt>
    <dgm:pt modelId="{2E1F29C1-2202-417E-B0DF-44B3B0CF003E}" type="pres">
      <dgm:prSet presAssocID="{D5F53AE2-73C9-40BF-B0F3-DCD79EBE288E}" presName="text3" presStyleLbl="fgAcc3" presStyleIdx="1" presStyleCnt="3">
        <dgm:presLayoutVars>
          <dgm:chPref val="3"/>
        </dgm:presLayoutVars>
      </dgm:prSet>
      <dgm:spPr/>
    </dgm:pt>
    <dgm:pt modelId="{B0CB2DFC-A003-45D5-A65D-2FD0C94E6827}" type="pres">
      <dgm:prSet presAssocID="{D5F53AE2-73C9-40BF-B0F3-DCD79EBE288E}" presName="hierChild4" presStyleCnt="0"/>
      <dgm:spPr/>
    </dgm:pt>
    <dgm:pt modelId="{6CCEAF02-0B0B-400E-ADDC-0B88FD19A606}" type="pres">
      <dgm:prSet presAssocID="{AF7E747B-7E84-43E9-AABF-AE6F7D69C276}" presName="Name10" presStyleLbl="parChTrans1D2" presStyleIdx="1" presStyleCnt="2"/>
      <dgm:spPr/>
    </dgm:pt>
    <dgm:pt modelId="{73034DAB-D65E-4750-A7CC-BBB1E2B31585}" type="pres">
      <dgm:prSet presAssocID="{423514D3-4DD8-41A8-B061-7F33C2CF0D34}" presName="hierRoot2" presStyleCnt="0"/>
      <dgm:spPr/>
    </dgm:pt>
    <dgm:pt modelId="{3C2E81C3-FB3F-44F0-AB07-4CBCE2231547}" type="pres">
      <dgm:prSet presAssocID="{423514D3-4DD8-41A8-B061-7F33C2CF0D34}" presName="composite2" presStyleCnt="0"/>
      <dgm:spPr/>
    </dgm:pt>
    <dgm:pt modelId="{8AE67E46-24E0-44F0-A473-EFB1C66ABBC1}" type="pres">
      <dgm:prSet presAssocID="{423514D3-4DD8-41A8-B061-7F33C2CF0D34}" presName="background2" presStyleLbl="node2" presStyleIdx="1" presStyleCnt="2"/>
      <dgm:spPr/>
    </dgm:pt>
    <dgm:pt modelId="{78ECCCCC-E32F-4449-80AD-565CD5287D30}" type="pres">
      <dgm:prSet presAssocID="{423514D3-4DD8-41A8-B061-7F33C2CF0D34}" presName="text2" presStyleLbl="fgAcc2" presStyleIdx="1" presStyleCnt="2">
        <dgm:presLayoutVars>
          <dgm:chPref val="3"/>
        </dgm:presLayoutVars>
      </dgm:prSet>
      <dgm:spPr/>
    </dgm:pt>
    <dgm:pt modelId="{FBF9EF4E-4BBA-49EF-B1CD-06BEC8163238}" type="pres">
      <dgm:prSet presAssocID="{423514D3-4DD8-41A8-B061-7F33C2CF0D34}" presName="hierChild3" presStyleCnt="0"/>
      <dgm:spPr/>
    </dgm:pt>
    <dgm:pt modelId="{2188A53D-58AC-48AD-B724-13BFE94837E8}" type="pres">
      <dgm:prSet presAssocID="{895C5727-42AE-45FC-B104-66E85939B77A}" presName="Name17" presStyleLbl="parChTrans1D3" presStyleIdx="2" presStyleCnt="3"/>
      <dgm:spPr/>
    </dgm:pt>
    <dgm:pt modelId="{CD014C28-AA33-4AF6-A51C-4042B2B4938A}" type="pres">
      <dgm:prSet presAssocID="{C4FF3FF3-7AD0-4E70-85F9-F48244CC3B6A}" presName="hierRoot3" presStyleCnt="0"/>
      <dgm:spPr/>
    </dgm:pt>
    <dgm:pt modelId="{2A8E7B9E-222B-4EB2-8F60-CD3985F214C7}" type="pres">
      <dgm:prSet presAssocID="{C4FF3FF3-7AD0-4E70-85F9-F48244CC3B6A}" presName="composite3" presStyleCnt="0"/>
      <dgm:spPr/>
    </dgm:pt>
    <dgm:pt modelId="{58DA6799-BC74-4202-ABF9-E75956B3C69E}" type="pres">
      <dgm:prSet presAssocID="{C4FF3FF3-7AD0-4E70-85F9-F48244CC3B6A}" presName="background3" presStyleLbl="node3" presStyleIdx="2" presStyleCnt="3"/>
      <dgm:spPr/>
    </dgm:pt>
    <dgm:pt modelId="{C0F0193F-16BB-4AE6-BB84-7FA10AA89F8C}" type="pres">
      <dgm:prSet presAssocID="{C4FF3FF3-7AD0-4E70-85F9-F48244CC3B6A}" presName="text3" presStyleLbl="fgAcc3" presStyleIdx="2" presStyleCnt="3">
        <dgm:presLayoutVars>
          <dgm:chPref val="3"/>
        </dgm:presLayoutVars>
      </dgm:prSet>
      <dgm:spPr/>
    </dgm:pt>
    <dgm:pt modelId="{C118D9AB-D292-4BCE-8803-8D6FF97D0F12}" type="pres">
      <dgm:prSet presAssocID="{C4FF3FF3-7AD0-4E70-85F9-F48244CC3B6A}" presName="hierChild4" presStyleCnt="0"/>
      <dgm:spPr/>
    </dgm:pt>
  </dgm:ptLst>
  <dgm:cxnLst>
    <dgm:cxn modelId="{B2854B07-D6F7-41D1-B7FF-507980BAFDAA}" srcId="{96AB0EF6-5B79-4021-8289-0F1CDA811DD2}" destId="{43BE01DD-775A-4912-8FCA-6F52EC2B459F}" srcOrd="0" destOrd="0" parTransId="{973D394F-1CBA-4D06-B5C7-164868FA0346}" sibTransId="{33A30532-7F15-42FA-B55F-BFCACEC287D0}"/>
    <dgm:cxn modelId="{CDF8FB11-22BF-4994-9E59-5D4577A56A1F}" srcId="{423514D3-4DD8-41A8-B061-7F33C2CF0D34}" destId="{C4FF3FF3-7AD0-4E70-85F9-F48244CC3B6A}" srcOrd="0" destOrd="0" parTransId="{895C5727-42AE-45FC-B104-66E85939B77A}" sibTransId="{34D3710C-303E-459B-8DEE-D2FC54799936}"/>
    <dgm:cxn modelId="{BA1FBC28-5B8C-4190-B5E7-92E40A9A128F}" type="presOf" srcId="{C4FF3FF3-7AD0-4E70-85F9-F48244CC3B6A}" destId="{C0F0193F-16BB-4AE6-BB84-7FA10AA89F8C}" srcOrd="0" destOrd="0" presId="urn:microsoft.com/office/officeart/2005/8/layout/hierarchy1"/>
    <dgm:cxn modelId="{EA997535-A88A-4FE4-9C1C-4E647DAD7563}" type="presOf" srcId="{76536ABF-87F1-475C-B32B-4C9E75E3DC9A}" destId="{0210EFC6-4C86-4D37-999D-2FBF245384CB}" srcOrd="0" destOrd="0" presId="urn:microsoft.com/office/officeart/2005/8/layout/hierarchy1"/>
    <dgm:cxn modelId="{CE0D383A-A148-4F87-928E-878955B3B694}" type="presOf" srcId="{96AB0EF6-5B79-4021-8289-0F1CDA811DD2}" destId="{BA8CEF40-2FB5-4C0D-ADF9-78FF7EB073F0}" srcOrd="0" destOrd="0" presId="urn:microsoft.com/office/officeart/2005/8/layout/hierarchy1"/>
    <dgm:cxn modelId="{FA9DB260-76F6-457D-9802-445A50AC4B28}" type="presOf" srcId="{4809A23B-9070-4197-ABCF-3DCB5808F651}" destId="{2E8149B9-173F-407C-8F2B-B6269E5E7C5D}" srcOrd="0" destOrd="0" presId="urn:microsoft.com/office/officeart/2005/8/layout/hierarchy1"/>
    <dgm:cxn modelId="{CD713F51-B08C-45C1-BE12-DD9FFA873FCD}" srcId="{43BE01DD-775A-4912-8FCA-6F52EC2B459F}" destId="{423514D3-4DD8-41A8-B061-7F33C2CF0D34}" srcOrd="1" destOrd="0" parTransId="{AF7E747B-7E84-43E9-AABF-AE6F7D69C276}" sibTransId="{F3A8037E-1190-429B-BA76-D564E3AC0B7F}"/>
    <dgm:cxn modelId="{EAD41C73-1BAD-4A00-BF1A-C438238FA9ED}" type="presOf" srcId="{43BE01DD-775A-4912-8FCA-6F52EC2B459F}" destId="{A367A925-DD71-4A55-8240-A9C4726B2EFD}" srcOrd="0" destOrd="0" presId="urn:microsoft.com/office/officeart/2005/8/layout/hierarchy1"/>
    <dgm:cxn modelId="{1B83F35A-B3E7-4B05-B2FB-17B09E128EAA}" type="presOf" srcId="{AF7E747B-7E84-43E9-AABF-AE6F7D69C276}" destId="{6CCEAF02-0B0B-400E-ADDC-0B88FD19A606}" srcOrd="0" destOrd="0" presId="urn:microsoft.com/office/officeart/2005/8/layout/hierarchy1"/>
    <dgm:cxn modelId="{1E4A769B-0B14-4027-B091-D9781B1055CC}" type="presOf" srcId="{4E0AA2CB-3073-4B0D-9D21-735DC755C151}" destId="{C51DA447-F2F5-4473-9A6A-33BBBF554503}" srcOrd="0" destOrd="0" presId="urn:microsoft.com/office/officeart/2005/8/layout/hierarchy1"/>
    <dgm:cxn modelId="{20DFA1A7-EC53-4615-86EF-B36AEA73B5F0}" srcId="{0C952AD2-3170-49F6-8365-2DE140EA1C49}" destId="{4809A23B-9070-4197-ABCF-3DCB5808F651}" srcOrd="0" destOrd="0" parTransId="{76536ABF-87F1-475C-B32B-4C9E75E3DC9A}" sibTransId="{CBC49647-25FD-4B7D-87C4-31AFADAE5585}"/>
    <dgm:cxn modelId="{42E9D0B3-96AA-4D98-93FD-81490A8D47F0}" type="presOf" srcId="{0C952AD2-3170-49F6-8365-2DE140EA1C49}" destId="{11CBB9DA-EDE8-43F9-B5FC-4F287BAE6773}" srcOrd="0" destOrd="0" presId="urn:microsoft.com/office/officeart/2005/8/layout/hierarchy1"/>
    <dgm:cxn modelId="{309A18E8-3DBE-45C7-8E64-97032F2D29E8}" srcId="{43BE01DD-775A-4912-8FCA-6F52EC2B459F}" destId="{0C952AD2-3170-49F6-8365-2DE140EA1C49}" srcOrd="0" destOrd="0" parTransId="{4E0AA2CB-3073-4B0D-9D21-735DC755C151}" sibTransId="{8F15F300-19E0-4682-AB7C-D0A3EE82E74A}"/>
    <dgm:cxn modelId="{EF179CEA-4319-4733-B16D-CEF4FA980A25}" type="presOf" srcId="{D5F53AE2-73C9-40BF-B0F3-DCD79EBE288E}" destId="{2E1F29C1-2202-417E-B0DF-44B3B0CF003E}" srcOrd="0" destOrd="0" presId="urn:microsoft.com/office/officeart/2005/8/layout/hierarchy1"/>
    <dgm:cxn modelId="{5E07E1EC-5DEA-4C4E-A246-419790C0C008}" srcId="{0C952AD2-3170-49F6-8365-2DE140EA1C49}" destId="{D5F53AE2-73C9-40BF-B0F3-DCD79EBE288E}" srcOrd="1" destOrd="0" parTransId="{07803F72-E8AC-42A7-836B-36EEA46B5B5D}" sibTransId="{340C9B8D-B209-4060-B2B4-12B7F0426777}"/>
    <dgm:cxn modelId="{D85920F2-7412-4DB9-8E73-CFF0E2EB3995}" type="presOf" srcId="{895C5727-42AE-45FC-B104-66E85939B77A}" destId="{2188A53D-58AC-48AD-B724-13BFE94837E8}" srcOrd="0" destOrd="0" presId="urn:microsoft.com/office/officeart/2005/8/layout/hierarchy1"/>
    <dgm:cxn modelId="{B5348CF4-D072-4423-A1AD-D48B3F14BBB3}" type="presOf" srcId="{423514D3-4DD8-41A8-B061-7F33C2CF0D34}" destId="{78ECCCCC-E32F-4449-80AD-565CD5287D30}" srcOrd="0" destOrd="0" presId="urn:microsoft.com/office/officeart/2005/8/layout/hierarchy1"/>
    <dgm:cxn modelId="{57F606FC-8057-46F8-86C8-2F090B4182E7}" type="presOf" srcId="{07803F72-E8AC-42A7-836B-36EEA46B5B5D}" destId="{342B8B9A-3E50-4B80-8BC9-D39009E0D951}" srcOrd="0" destOrd="0" presId="urn:microsoft.com/office/officeart/2005/8/layout/hierarchy1"/>
    <dgm:cxn modelId="{7309816F-FF31-47C1-A958-B718F9DEFF20}" type="presParOf" srcId="{BA8CEF40-2FB5-4C0D-ADF9-78FF7EB073F0}" destId="{4E752E9C-D8EE-4C6C-AAD9-A0B0D6A52A60}" srcOrd="0" destOrd="0" presId="urn:microsoft.com/office/officeart/2005/8/layout/hierarchy1"/>
    <dgm:cxn modelId="{3B633EF4-A21D-48D7-A29E-267F32F17ED5}" type="presParOf" srcId="{4E752E9C-D8EE-4C6C-AAD9-A0B0D6A52A60}" destId="{D9E07C4B-E9D9-4AA8-BC99-42B58F2B263F}" srcOrd="0" destOrd="0" presId="urn:microsoft.com/office/officeart/2005/8/layout/hierarchy1"/>
    <dgm:cxn modelId="{C7F65D00-8D1A-49A1-87CA-90040E81EBD8}" type="presParOf" srcId="{D9E07C4B-E9D9-4AA8-BC99-42B58F2B263F}" destId="{D3F9FC63-211B-4397-8F83-694AE67AC7CA}" srcOrd="0" destOrd="0" presId="urn:microsoft.com/office/officeart/2005/8/layout/hierarchy1"/>
    <dgm:cxn modelId="{4FD8A049-B375-415D-B659-85445688F907}" type="presParOf" srcId="{D9E07C4B-E9D9-4AA8-BC99-42B58F2B263F}" destId="{A367A925-DD71-4A55-8240-A9C4726B2EFD}" srcOrd="1" destOrd="0" presId="urn:microsoft.com/office/officeart/2005/8/layout/hierarchy1"/>
    <dgm:cxn modelId="{55DA97E7-BA05-43F9-8FFE-A444813360D8}" type="presParOf" srcId="{4E752E9C-D8EE-4C6C-AAD9-A0B0D6A52A60}" destId="{2C41AAE7-DB90-4D49-8DED-B1C44E4566DD}" srcOrd="1" destOrd="0" presId="urn:microsoft.com/office/officeart/2005/8/layout/hierarchy1"/>
    <dgm:cxn modelId="{608DEB3B-C407-4119-801B-BA4B897C63B3}" type="presParOf" srcId="{2C41AAE7-DB90-4D49-8DED-B1C44E4566DD}" destId="{C51DA447-F2F5-4473-9A6A-33BBBF554503}" srcOrd="0" destOrd="0" presId="urn:microsoft.com/office/officeart/2005/8/layout/hierarchy1"/>
    <dgm:cxn modelId="{C3E4193D-5F9C-4F4D-B52C-67C06ADFAD11}" type="presParOf" srcId="{2C41AAE7-DB90-4D49-8DED-B1C44E4566DD}" destId="{9306DA6C-3067-453A-BEAC-BD1E1B06FFC1}" srcOrd="1" destOrd="0" presId="urn:microsoft.com/office/officeart/2005/8/layout/hierarchy1"/>
    <dgm:cxn modelId="{8F693CEA-1703-4BE3-B389-8D193BB56170}" type="presParOf" srcId="{9306DA6C-3067-453A-BEAC-BD1E1B06FFC1}" destId="{F8B593CB-01DB-438E-B2ED-E32A040B30B0}" srcOrd="0" destOrd="0" presId="urn:microsoft.com/office/officeart/2005/8/layout/hierarchy1"/>
    <dgm:cxn modelId="{8EE44122-29C8-4BEE-9970-85D323219DA7}" type="presParOf" srcId="{F8B593CB-01DB-438E-B2ED-E32A040B30B0}" destId="{172271D4-634A-46B0-B773-405856E09DC0}" srcOrd="0" destOrd="0" presId="urn:microsoft.com/office/officeart/2005/8/layout/hierarchy1"/>
    <dgm:cxn modelId="{1FF5E69A-3C4B-4611-898B-3ECC42F8BE0B}" type="presParOf" srcId="{F8B593CB-01DB-438E-B2ED-E32A040B30B0}" destId="{11CBB9DA-EDE8-43F9-B5FC-4F287BAE6773}" srcOrd="1" destOrd="0" presId="urn:microsoft.com/office/officeart/2005/8/layout/hierarchy1"/>
    <dgm:cxn modelId="{F45E7F64-3F32-459D-9D63-2894609246E1}" type="presParOf" srcId="{9306DA6C-3067-453A-BEAC-BD1E1B06FFC1}" destId="{1E0BCBEB-2EAD-4500-9188-2012C77AF555}" srcOrd="1" destOrd="0" presId="urn:microsoft.com/office/officeart/2005/8/layout/hierarchy1"/>
    <dgm:cxn modelId="{A4E76912-92B4-408C-B397-5B7F7F7C6514}" type="presParOf" srcId="{1E0BCBEB-2EAD-4500-9188-2012C77AF555}" destId="{0210EFC6-4C86-4D37-999D-2FBF245384CB}" srcOrd="0" destOrd="0" presId="urn:microsoft.com/office/officeart/2005/8/layout/hierarchy1"/>
    <dgm:cxn modelId="{02793D5B-018F-49C9-98EC-956AD630E38B}" type="presParOf" srcId="{1E0BCBEB-2EAD-4500-9188-2012C77AF555}" destId="{8D676662-82AE-4A7D-AF1E-4D30D3929663}" srcOrd="1" destOrd="0" presId="urn:microsoft.com/office/officeart/2005/8/layout/hierarchy1"/>
    <dgm:cxn modelId="{C4888B15-1C72-4F6F-8C0D-2E290327C76B}" type="presParOf" srcId="{8D676662-82AE-4A7D-AF1E-4D30D3929663}" destId="{925DDAB9-97AA-4F23-B817-0102A3F5784C}" srcOrd="0" destOrd="0" presId="urn:microsoft.com/office/officeart/2005/8/layout/hierarchy1"/>
    <dgm:cxn modelId="{A2CF1E08-9347-49FE-B24A-CC265FA6640A}" type="presParOf" srcId="{925DDAB9-97AA-4F23-B817-0102A3F5784C}" destId="{EC1222B6-CB20-4676-A184-394F76B1E40A}" srcOrd="0" destOrd="0" presId="urn:microsoft.com/office/officeart/2005/8/layout/hierarchy1"/>
    <dgm:cxn modelId="{2E988CCD-DC93-4106-82CF-A54E9AA67FCB}" type="presParOf" srcId="{925DDAB9-97AA-4F23-B817-0102A3F5784C}" destId="{2E8149B9-173F-407C-8F2B-B6269E5E7C5D}" srcOrd="1" destOrd="0" presId="urn:microsoft.com/office/officeart/2005/8/layout/hierarchy1"/>
    <dgm:cxn modelId="{65E1A2EB-948F-490D-9E56-B797166B361B}" type="presParOf" srcId="{8D676662-82AE-4A7D-AF1E-4D30D3929663}" destId="{B8138981-AF58-4E61-8EF5-BA8A3A9A21D5}" srcOrd="1" destOrd="0" presId="urn:microsoft.com/office/officeart/2005/8/layout/hierarchy1"/>
    <dgm:cxn modelId="{54DE70B5-5075-4966-9617-177C9DFC45AD}" type="presParOf" srcId="{1E0BCBEB-2EAD-4500-9188-2012C77AF555}" destId="{342B8B9A-3E50-4B80-8BC9-D39009E0D951}" srcOrd="2" destOrd="0" presId="urn:microsoft.com/office/officeart/2005/8/layout/hierarchy1"/>
    <dgm:cxn modelId="{E9EDBF27-963F-46C3-A9C9-29084098D46A}" type="presParOf" srcId="{1E0BCBEB-2EAD-4500-9188-2012C77AF555}" destId="{86CBEC06-D9AF-417D-98EB-6794916B0DF4}" srcOrd="3" destOrd="0" presId="urn:microsoft.com/office/officeart/2005/8/layout/hierarchy1"/>
    <dgm:cxn modelId="{9B4D98FC-76D1-4DA9-9BBC-E7AAE2CC13DC}" type="presParOf" srcId="{86CBEC06-D9AF-417D-98EB-6794916B0DF4}" destId="{9CC01E73-BBE3-4DDC-AC64-D8A08F9E6187}" srcOrd="0" destOrd="0" presId="urn:microsoft.com/office/officeart/2005/8/layout/hierarchy1"/>
    <dgm:cxn modelId="{977FAFE3-D7EC-4B40-8842-82BEF8BE09ED}" type="presParOf" srcId="{9CC01E73-BBE3-4DDC-AC64-D8A08F9E6187}" destId="{2D48FB44-62B2-4DF9-BCC1-12CFC32F298E}" srcOrd="0" destOrd="0" presId="urn:microsoft.com/office/officeart/2005/8/layout/hierarchy1"/>
    <dgm:cxn modelId="{DDF0F6EB-C58A-4B5E-B4BE-E5AD71C6EBAE}" type="presParOf" srcId="{9CC01E73-BBE3-4DDC-AC64-D8A08F9E6187}" destId="{2E1F29C1-2202-417E-B0DF-44B3B0CF003E}" srcOrd="1" destOrd="0" presId="urn:microsoft.com/office/officeart/2005/8/layout/hierarchy1"/>
    <dgm:cxn modelId="{2BEECCAF-9E5B-46AB-A13E-AC3901A9FEEB}" type="presParOf" srcId="{86CBEC06-D9AF-417D-98EB-6794916B0DF4}" destId="{B0CB2DFC-A003-45D5-A65D-2FD0C94E6827}" srcOrd="1" destOrd="0" presId="urn:microsoft.com/office/officeart/2005/8/layout/hierarchy1"/>
    <dgm:cxn modelId="{C7F2385A-A780-4AA5-B907-E659C0BC8E2C}" type="presParOf" srcId="{2C41AAE7-DB90-4D49-8DED-B1C44E4566DD}" destId="{6CCEAF02-0B0B-400E-ADDC-0B88FD19A606}" srcOrd="2" destOrd="0" presId="urn:microsoft.com/office/officeart/2005/8/layout/hierarchy1"/>
    <dgm:cxn modelId="{D1BBE798-38A0-475E-A5B4-E7CE45197C5F}" type="presParOf" srcId="{2C41AAE7-DB90-4D49-8DED-B1C44E4566DD}" destId="{73034DAB-D65E-4750-A7CC-BBB1E2B31585}" srcOrd="3" destOrd="0" presId="urn:microsoft.com/office/officeart/2005/8/layout/hierarchy1"/>
    <dgm:cxn modelId="{0FB57C2D-7609-4EAB-8C98-DAD137C39760}" type="presParOf" srcId="{73034DAB-D65E-4750-A7CC-BBB1E2B31585}" destId="{3C2E81C3-FB3F-44F0-AB07-4CBCE2231547}" srcOrd="0" destOrd="0" presId="urn:microsoft.com/office/officeart/2005/8/layout/hierarchy1"/>
    <dgm:cxn modelId="{54A54A93-C2F8-4392-8A50-A78901FEA442}" type="presParOf" srcId="{3C2E81C3-FB3F-44F0-AB07-4CBCE2231547}" destId="{8AE67E46-24E0-44F0-A473-EFB1C66ABBC1}" srcOrd="0" destOrd="0" presId="urn:microsoft.com/office/officeart/2005/8/layout/hierarchy1"/>
    <dgm:cxn modelId="{C105E89F-5B4E-4354-BE40-877CF745DB60}" type="presParOf" srcId="{3C2E81C3-FB3F-44F0-AB07-4CBCE2231547}" destId="{78ECCCCC-E32F-4449-80AD-565CD5287D30}" srcOrd="1" destOrd="0" presId="urn:microsoft.com/office/officeart/2005/8/layout/hierarchy1"/>
    <dgm:cxn modelId="{893E101E-5992-4C01-AA69-5B69ED1219C0}" type="presParOf" srcId="{73034DAB-D65E-4750-A7CC-BBB1E2B31585}" destId="{FBF9EF4E-4BBA-49EF-B1CD-06BEC8163238}" srcOrd="1" destOrd="0" presId="urn:microsoft.com/office/officeart/2005/8/layout/hierarchy1"/>
    <dgm:cxn modelId="{5D9E4450-8CBC-49E5-928D-28D6A735D1EA}" type="presParOf" srcId="{FBF9EF4E-4BBA-49EF-B1CD-06BEC8163238}" destId="{2188A53D-58AC-48AD-B724-13BFE94837E8}" srcOrd="0" destOrd="0" presId="urn:microsoft.com/office/officeart/2005/8/layout/hierarchy1"/>
    <dgm:cxn modelId="{46279B47-7BF5-4A50-9803-21B251EA3081}" type="presParOf" srcId="{FBF9EF4E-4BBA-49EF-B1CD-06BEC8163238}" destId="{CD014C28-AA33-4AF6-A51C-4042B2B4938A}" srcOrd="1" destOrd="0" presId="urn:microsoft.com/office/officeart/2005/8/layout/hierarchy1"/>
    <dgm:cxn modelId="{574E843B-50D6-49E7-BE1D-7EADD866C67C}" type="presParOf" srcId="{CD014C28-AA33-4AF6-A51C-4042B2B4938A}" destId="{2A8E7B9E-222B-4EB2-8F60-CD3985F214C7}" srcOrd="0" destOrd="0" presId="urn:microsoft.com/office/officeart/2005/8/layout/hierarchy1"/>
    <dgm:cxn modelId="{0EF8C405-D608-4E91-9350-4E24F28AB3C9}" type="presParOf" srcId="{2A8E7B9E-222B-4EB2-8F60-CD3985F214C7}" destId="{58DA6799-BC74-4202-ABF9-E75956B3C69E}" srcOrd="0" destOrd="0" presId="urn:microsoft.com/office/officeart/2005/8/layout/hierarchy1"/>
    <dgm:cxn modelId="{20A34673-D84A-4FCD-9804-397A202ADF85}" type="presParOf" srcId="{2A8E7B9E-222B-4EB2-8F60-CD3985F214C7}" destId="{C0F0193F-16BB-4AE6-BB84-7FA10AA89F8C}" srcOrd="1" destOrd="0" presId="urn:microsoft.com/office/officeart/2005/8/layout/hierarchy1"/>
    <dgm:cxn modelId="{CFAB7D7E-8502-4809-84D5-314C55FA6E24}" type="presParOf" srcId="{CD014C28-AA33-4AF6-A51C-4042B2B4938A}" destId="{C118D9AB-D292-4BCE-8803-8D6FF97D0F1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C028CDE-3BA0-467F-A0F5-3D6DD3E68F2B}" type="doc">
      <dgm:prSet loTypeId="urn:microsoft.com/office/officeart/2005/8/layout/cycle4" loCatId="matrix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en-PK"/>
        </a:p>
      </dgm:t>
    </dgm:pt>
    <dgm:pt modelId="{4C7CC8D4-D32E-4C04-BFF8-E5B9C9881328}">
      <dgm:prSet phldrT="[Text]"/>
      <dgm:spPr/>
      <dgm:t>
        <a:bodyPr/>
        <a:lstStyle/>
        <a:p>
          <a:r>
            <a:rPr lang="en-US" dirty="0"/>
            <a:t>Student 1340184</a:t>
          </a:r>
          <a:endParaRPr lang="en-PK" dirty="0"/>
        </a:p>
      </dgm:t>
    </dgm:pt>
    <dgm:pt modelId="{D8C9EADE-3DF3-447A-8D07-1DB393686398}" type="parTrans" cxnId="{A1198B2E-3D1E-4352-B115-5E2990A66A35}">
      <dgm:prSet/>
      <dgm:spPr/>
      <dgm:t>
        <a:bodyPr/>
        <a:lstStyle/>
        <a:p>
          <a:endParaRPr lang="en-PK"/>
        </a:p>
      </dgm:t>
    </dgm:pt>
    <dgm:pt modelId="{C87B86BA-15AF-4795-A842-CDF3C3C804D4}" type="sibTrans" cxnId="{A1198B2E-3D1E-4352-B115-5E2990A66A35}">
      <dgm:prSet/>
      <dgm:spPr/>
      <dgm:t>
        <a:bodyPr/>
        <a:lstStyle/>
        <a:p>
          <a:endParaRPr lang="en-PK"/>
        </a:p>
      </dgm:t>
    </dgm:pt>
    <dgm:pt modelId="{165C94E6-34AB-4C0D-8E07-1B24F2F49D34}">
      <dgm:prSet phldrT="[Text]"/>
      <dgm:spPr/>
      <dgm:t>
        <a:bodyPr/>
        <a:lstStyle/>
        <a:p>
          <a:r>
            <a:rPr lang="en-US" dirty="0"/>
            <a:t>Asher Ahmed </a:t>
          </a:r>
          <a:endParaRPr lang="en-PK" dirty="0"/>
        </a:p>
      </dgm:t>
    </dgm:pt>
    <dgm:pt modelId="{EDD67BBD-34E0-4AFB-8571-C8A3CC4A6AD8}" type="parTrans" cxnId="{0E0DFE6B-9AAB-4AB0-AA12-47E554C625CC}">
      <dgm:prSet/>
      <dgm:spPr/>
      <dgm:t>
        <a:bodyPr/>
        <a:lstStyle/>
        <a:p>
          <a:endParaRPr lang="en-PK"/>
        </a:p>
      </dgm:t>
    </dgm:pt>
    <dgm:pt modelId="{BED46193-8E90-4DF5-A3E7-F9339386E872}" type="sibTrans" cxnId="{0E0DFE6B-9AAB-4AB0-AA12-47E554C625CC}">
      <dgm:prSet/>
      <dgm:spPr/>
      <dgm:t>
        <a:bodyPr/>
        <a:lstStyle/>
        <a:p>
          <a:endParaRPr lang="en-PK"/>
        </a:p>
      </dgm:t>
    </dgm:pt>
    <dgm:pt modelId="{821AB339-6B87-4616-87D1-55E3CE6177C2}">
      <dgm:prSet phldrT="[Text]"/>
      <dgm:spPr/>
      <dgm:t>
        <a:bodyPr/>
        <a:lstStyle/>
        <a:p>
          <a:r>
            <a:rPr lang="en-US" dirty="0"/>
            <a:t>Student 1335819</a:t>
          </a:r>
          <a:endParaRPr lang="en-PK" dirty="0"/>
        </a:p>
      </dgm:t>
    </dgm:pt>
    <dgm:pt modelId="{5E6FC487-B3EE-42F7-83A2-BE81047A39F3}" type="parTrans" cxnId="{075DA94B-244B-4805-B5C1-B1C646BF2D67}">
      <dgm:prSet/>
      <dgm:spPr/>
      <dgm:t>
        <a:bodyPr/>
        <a:lstStyle/>
        <a:p>
          <a:endParaRPr lang="en-PK"/>
        </a:p>
      </dgm:t>
    </dgm:pt>
    <dgm:pt modelId="{5A871BCA-B80A-4E54-BB45-FF9FF282B870}" type="sibTrans" cxnId="{075DA94B-244B-4805-B5C1-B1C646BF2D67}">
      <dgm:prSet/>
      <dgm:spPr/>
      <dgm:t>
        <a:bodyPr/>
        <a:lstStyle/>
        <a:p>
          <a:endParaRPr lang="en-PK"/>
        </a:p>
      </dgm:t>
    </dgm:pt>
    <dgm:pt modelId="{5D7C9F0C-57FA-450D-9999-516282EED364}">
      <dgm:prSet phldrT="[Text]"/>
      <dgm:spPr/>
      <dgm:t>
        <a:bodyPr/>
        <a:lstStyle/>
        <a:p>
          <a:r>
            <a:rPr lang="en-US" dirty="0"/>
            <a:t>Maryam Kashif</a:t>
          </a:r>
          <a:endParaRPr lang="en-PK" dirty="0"/>
        </a:p>
      </dgm:t>
    </dgm:pt>
    <dgm:pt modelId="{49A09243-D9D1-4DB9-AB11-E187624CD8BA}" type="parTrans" cxnId="{C60E4E6D-E88D-4384-BFF6-30C4FBAAAA3C}">
      <dgm:prSet/>
      <dgm:spPr/>
      <dgm:t>
        <a:bodyPr/>
        <a:lstStyle/>
        <a:p>
          <a:endParaRPr lang="en-PK"/>
        </a:p>
      </dgm:t>
    </dgm:pt>
    <dgm:pt modelId="{B435A28C-C815-4F77-A3D9-ED7AAA5A02C2}" type="sibTrans" cxnId="{C60E4E6D-E88D-4384-BFF6-30C4FBAAAA3C}">
      <dgm:prSet/>
      <dgm:spPr/>
      <dgm:t>
        <a:bodyPr/>
        <a:lstStyle/>
        <a:p>
          <a:endParaRPr lang="en-PK"/>
        </a:p>
      </dgm:t>
    </dgm:pt>
    <dgm:pt modelId="{78AFE660-A537-4598-86D0-E7705D67ADE3}">
      <dgm:prSet phldrT="[Text]"/>
      <dgm:spPr/>
      <dgm:t>
        <a:bodyPr/>
        <a:lstStyle/>
        <a:p>
          <a:r>
            <a:rPr lang="en-US" dirty="0"/>
            <a:t>Student 1340171</a:t>
          </a:r>
          <a:endParaRPr lang="en-PK" dirty="0"/>
        </a:p>
      </dgm:t>
    </dgm:pt>
    <dgm:pt modelId="{DF9CCD5A-C294-4230-9DC3-EBA32DEE019D}" type="parTrans" cxnId="{8D969C92-57C9-4FA8-9F1C-5C086FA1C859}">
      <dgm:prSet/>
      <dgm:spPr/>
      <dgm:t>
        <a:bodyPr/>
        <a:lstStyle/>
        <a:p>
          <a:endParaRPr lang="en-PK"/>
        </a:p>
      </dgm:t>
    </dgm:pt>
    <dgm:pt modelId="{DC2B29B9-2061-4ADA-8965-CFA920646BF7}" type="sibTrans" cxnId="{8D969C92-57C9-4FA8-9F1C-5C086FA1C859}">
      <dgm:prSet/>
      <dgm:spPr/>
      <dgm:t>
        <a:bodyPr/>
        <a:lstStyle/>
        <a:p>
          <a:endParaRPr lang="en-PK"/>
        </a:p>
      </dgm:t>
    </dgm:pt>
    <dgm:pt modelId="{02A61F93-9D22-4577-9152-200606DC750E}">
      <dgm:prSet phldrT="[Text]"/>
      <dgm:spPr/>
      <dgm:t>
        <a:bodyPr/>
        <a:lstStyle/>
        <a:p>
          <a:r>
            <a:rPr lang="en-US" dirty="0"/>
            <a:t>Zubair Uddin</a:t>
          </a:r>
          <a:endParaRPr lang="en-PK" dirty="0"/>
        </a:p>
      </dgm:t>
    </dgm:pt>
    <dgm:pt modelId="{A345ED8A-BD5F-4C4C-ADCE-F8CE76A55594}" type="parTrans" cxnId="{CAD48570-D9DC-42A2-8E44-E1BA937732C5}">
      <dgm:prSet/>
      <dgm:spPr/>
      <dgm:t>
        <a:bodyPr/>
        <a:lstStyle/>
        <a:p>
          <a:endParaRPr lang="en-PK"/>
        </a:p>
      </dgm:t>
    </dgm:pt>
    <dgm:pt modelId="{290F2943-D862-4549-8875-4A6FC3065F8F}" type="sibTrans" cxnId="{CAD48570-D9DC-42A2-8E44-E1BA937732C5}">
      <dgm:prSet/>
      <dgm:spPr/>
      <dgm:t>
        <a:bodyPr/>
        <a:lstStyle/>
        <a:p>
          <a:endParaRPr lang="en-PK"/>
        </a:p>
      </dgm:t>
    </dgm:pt>
    <dgm:pt modelId="{BEFE18F4-72E9-44F3-A435-5EA3A75E761A}">
      <dgm:prSet phldrT="[Text]"/>
      <dgm:spPr/>
      <dgm:t>
        <a:bodyPr/>
        <a:lstStyle/>
        <a:p>
          <a:r>
            <a:rPr lang="en-US" dirty="0"/>
            <a:t>Student 1340161</a:t>
          </a:r>
          <a:endParaRPr lang="en-PK" dirty="0"/>
        </a:p>
      </dgm:t>
    </dgm:pt>
    <dgm:pt modelId="{C6531FE7-5986-453C-9270-8045487821F8}" type="parTrans" cxnId="{C9B8AE4A-517F-40B1-8D05-D9183728EEAF}">
      <dgm:prSet/>
      <dgm:spPr/>
      <dgm:t>
        <a:bodyPr/>
        <a:lstStyle/>
        <a:p>
          <a:endParaRPr lang="en-PK"/>
        </a:p>
      </dgm:t>
    </dgm:pt>
    <dgm:pt modelId="{C7A78055-4206-49A5-AE00-8A3C0374D2FA}" type="sibTrans" cxnId="{C9B8AE4A-517F-40B1-8D05-D9183728EEAF}">
      <dgm:prSet/>
      <dgm:spPr/>
      <dgm:t>
        <a:bodyPr/>
        <a:lstStyle/>
        <a:p>
          <a:endParaRPr lang="en-PK"/>
        </a:p>
      </dgm:t>
    </dgm:pt>
    <dgm:pt modelId="{0534BF41-503D-405B-9597-1D25804AD0BD}">
      <dgm:prSet phldrT="[Text]"/>
      <dgm:spPr/>
      <dgm:t>
        <a:bodyPr/>
        <a:lstStyle/>
        <a:p>
          <a:r>
            <a:rPr lang="en-US" dirty="0"/>
            <a:t>Zoya Abid</a:t>
          </a:r>
          <a:endParaRPr lang="en-PK" dirty="0"/>
        </a:p>
      </dgm:t>
    </dgm:pt>
    <dgm:pt modelId="{A83584E7-A2C6-49F4-9E31-9C455046E6D9}" type="parTrans" cxnId="{A7F244FE-D4AA-4779-877D-A02F20CD82D6}">
      <dgm:prSet/>
      <dgm:spPr/>
      <dgm:t>
        <a:bodyPr/>
        <a:lstStyle/>
        <a:p>
          <a:endParaRPr lang="en-PK"/>
        </a:p>
      </dgm:t>
    </dgm:pt>
    <dgm:pt modelId="{37E74558-DE4B-44F7-91B3-9506E863D0BF}" type="sibTrans" cxnId="{A7F244FE-D4AA-4779-877D-A02F20CD82D6}">
      <dgm:prSet/>
      <dgm:spPr/>
      <dgm:t>
        <a:bodyPr/>
        <a:lstStyle/>
        <a:p>
          <a:endParaRPr lang="en-PK"/>
        </a:p>
      </dgm:t>
    </dgm:pt>
    <dgm:pt modelId="{620E5232-D235-4FDE-8FAD-B784DA77922C}" type="pres">
      <dgm:prSet presAssocID="{DC028CDE-3BA0-467F-A0F5-3D6DD3E68F2B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A131AF0A-5A48-4626-B82D-9EF6A2F751CC}" type="pres">
      <dgm:prSet presAssocID="{DC028CDE-3BA0-467F-A0F5-3D6DD3E68F2B}" presName="children" presStyleCnt="0"/>
      <dgm:spPr/>
    </dgm:pt>
    <dgm:pt modelId="{874EFD24-BBE8-4C89-8F1A-3B409553DA1A}" type="pres">
      <dgm:prSet presAssocID="{DC028CDE-3BA0-467F-A0F5-3D6DD3E68F2B}" presName="child1group" presStyleCnt="0"/>
      <dgm:spPr/>
    </dgm:pt>
    <dgm:pt modelId="{54DA834D-1541-4A7C-ABA9-5A9F1B0D7695}" type="pres">
      <dgm:prSet presAssocID="{DC028CDE-3BA0-467F-A0F5-3D6DD3E68F2B}" presName="child1" presStyleLbl="bgAcc1" presStyleIdx="0" presStyleCnt="4"/>
      <dgm:spPr/>
    </dgm:pt>
    <dgm:pt modelId="{1DD7CB57-832D-40F6-925C-140ED0416F3C}" type="pres">
      <dgm:prSet presAssocID="{DC028CDE-3BA0-467F-A0F5-3D6DD3E68F2B}" presName="child1Text" presStyleLbl="bgAcc1" presStyleIdx="0" presStyleCnt="4">
        <dgm:presLayoutVars>
          <dgm:bulletEnabled val="1"/>
        </dgm:presLayoutVars>
      </dgm:prSet>
      <dgm:spPr/>
    </dgm:pt>
    <dgm:pt modelId="{3A6A07F4-D332-46EF-BEDE-F56A1142C580}" type="pres">
      <dgm:prSet presAssocID="{DC028CDE-3BA0-467F-A0F5-3D6DD3E68F2B}" presName="child2group" presStyleCnt="0"/>
      <dgm:spPr/>
    </dgm:pt>
    <dgm:pt modelId="{4DDF57F0-E157-4EE2-9D6F-8118990E7A82}" type="pres">
      <dgm:prSet presAssocID="{DC028CDE-3BA0-467F-A0F5-3D6DD3E68F2B}" presName="child2" presStyleLbl="bgAcc1" presStyleIdx="1" presStyleCnt="4"/>
      <dgm:spPr/>
    </dgm:pt>
    <dgm:pt modelId="{DE548424-94CF-475D-9B9F-9071F3FF2094}" type="pres">
      <dgm:prSet presAssocID="{DC028CDE-3BA0-467F-A0F5-3D6DD3E68F2B}" presName="child2Text" presStyleLbl="bgAcc1" presStyleIdx="1" presStyleCnt="4">
        <dgm:presLayoutVars>
          <dgm:bulletEnabled val="1"/>
        </dgm:presLayoutVars>
      </dgm:prSet>
      <dgm:spPr/>
    </dgm:pt>
    <dgm:pt modelId="{F0CB5BD1-7190-4F95-BE88-7D4970489754}" type="pres">
      <dgm:prSet presAssocID="{DC028CDE-3BA0-467F-A0F5-3D6DD3E68F2B}" presName="child3group" presStyleCnt="0"/>
      <dgm:spPr/>
    </dgm:pt>
    <dgm:pt modelId="{9DFDA5EA-91F5-4C43-A233-756D9F7BE9A8}" type="pres">
      <dgm:prSet presAssocID="{DC028CDE-3BA0-467F-A0F5-3D6DD3E68F2B}" presName="child3" presStyleLbl="bgAcc1" presStyleIdx="2" presStyleCnt="4" custLinFactNeighborX="3615" custLinFactNeighborY="-1395"/>
      <dgm:spPr/>
    </dgm:pt>
    <dgm:pt modelId="{3C61F8F7-361B-46F2-B4D9-EAE06674C904}" type="pres">
      <dgm:prSet presAssocID="{DC028CDE-3BA0-467F-A0F5-3D6DD3E68F2B}" presName="child3Text" presStyleLbl="bgAcc1" presStyleIdx="2" presStyleCnt="4">
        <dgm:presLayoutVars>
          <dgm:bulletEnabled val="1"/>
        </dgm:presLayoutVars>
      </dgm:prSet>
      <dgm:spPr/>
    </dgm:pt>
    <dgm:pt modelId="{0DC206B8-A066-43F1-8111-E669870821FA}" type="pres">
      <dgm:prSet presAssocID="{DC028CDE-3BA0-467F-A0F5-3D6DD3E68F2B}" presName="child4group" presStyleCnt="0"/>
      <dgm:spPr/>
    </dgm:pt>
    <dgm:pt modelId="{3DC83E01-B0C6-4AC0-9820-23F54A5FC0CB}" type="pres">
      <dgm:prSet presAssocID="{DC028CDE-3BA0-467F-A0F5-3D6DD3E68F2B}" presName="child4" presStyleLbl="bgAcc1" presStyleIdx="3" presStyleCnt="4"/>
      <dgm:spPr/>
    </dgm:pt>
    <dgm:pt modelId="{41634FCC-CDD4-44A5-9131-9DE73D743F79}" type="pres">
      <dgm:prSet presAssocID="{DC028CDE-3BA0-467F-A0F5-3D6DD3E68F2B}" presName="child4Text" presStyleLbl="bgAcc1" presStyleIdx="3" presStyleCnt="4">
        <dgm:presLayoutVars>
          <dgm:bulletEnabled val="1"/>
        </dgm:presLayoutVars>
      </dgm:prSet>
      <dgm:spPr/>
    </dgm:pt>
    <dgm:pt modelId="{3C7013D2-7C84-4028-830E-0D70EA553C45}" type="pres">
      <dgm:prSet presAssocID="{DC028CDE-3BA0-467F-A0F5-3D6DD3E68F2B}" presName="childPlaceholder" presStyleCnt="0"/>
      <dgm:spPr/>
    </dgm:pt>
    <dgm:pt modelId="{007A30AE-FD92-42CE-B6D9-4564D0CCF188}" type="pres">
      <dgm:prSet presAssocID="{DC028CDE-3BA0-467F-A0F5-3D6DD3E68F2B}" presName="circle" presStyleCnt="0"/>
      <dgm:spPr/>
    </dgm:pt>
    <dgm:pt modelId="{708B455C-4853-44B8-A5DF-F2B4A4E86317}" type="pres">
      <dgm:prSet presAssocID="{DC028CDE-3BA0-467F-A0F5-3D6DD3E68F2B}" presName="quadrant1" presStyleLbl="node1" presStyleIdx="0" presStyleCnt="4">
        <dgm:presLayoutVars>
          <dgm:chMax val="1"/>
          <dgm:bulletEnabled val="1"/>
        </dgm:presLayoutVars>
      </dgm:prSet>
      <dgm:spPr/>
    </dgm:pt>
    <dgm:pt modelId="{09BBF9C6-E536-45B9-A1F2-61271D2DE3E7}" type="pres">
      <dgm:prSet presAssocID="{DC028CDE-3BA0-467F-A0F5-3D6DD3E68F2B}" presName="quadrant2" presStyleLbl="node1" presStyleIdx="1" presStyleCnt="4" custLinFactNeighborX="-2309" custLinFactNeighborY="-1503">
        <dgm:presLayoutVars>
          <dgm:chMax val="1"/>
          <dgm:bulletEnabled val="1"/>
        </dgm:presLayoutVars>
      </dgm:prSet>
      <dgm:spPr/>
    </dgm:pt>
    <dgm:pt modelId="{F02F7420-A9A1-4128-94D9-43FC7BE6ADAD}" type="pres">
      <dgm:prSet presAssocID="{DC028CDE-3BA0-467F-A0F5-3D6DD3E68F2B}" presName="quadrant3" presStyleLbl="node1" presStyleIdx="2" presStyleCnt="4">
        <dgm:presLayoutVars>
          <dgm:chMax val="1"/>
          <dgm:bulletEnabled val="1"/>
        </dgm:presLayoutVars>
      </dgm:prSet>
      <dgm:spPr/>
    </dgm:pt>
    <dgm:pt modelId="{471EEF60-59D2-4CAF-B728-889FF4F53EDA}" type="pres">
      <dgm:prSet presAssocID="{DC028CDE-3BA0-467F-A0F5-3D6DD3E68F2B}" presName="quadrant4" presStyleLbl="node1" presStyleIdx="3" presStyleCnt="4">
        <dgm:presLayoutVars>
          <dgm:chMax val="1"/>
          <dgm:bulletEnabled val="1"/>
        </dgm:presLayoutVars>
      </dgm:prSet>
      <dgm:spPr/>
    </dgm:pt>
    <dgm:pt modelId="{42B5F78D-CA79-4DCD-B2F7-3B85DE513A87}" type="pres">
      <dgm:prSet presAssocID="{DC028CDE-3BA0-467F-A0F5-3D6DD3E68F2B}" presName="quadrantPlaceholder" presStyleCnt="0"/>
      <dgm:spPr/>
    </dgm:pt>
    <dgm:pt modelId="{22831461-89B3-4D18-89C4-699956868303}" type="pres">
      <dgm:prSet presAssocID="{DC028CDE-3BA0-467F-A0F5-3D6DD3E68F2B}" presName="center1" presStyleLbl="fgShp" presStyleIdx="0" presStyleCnt="2"/>
      <dgm:spPr/>
    </dgm:pt>
    <dgm:pt modelId="{4C54A778-E62E-40E7-BA55-9BDDBC2ABF99}" type="pres">
      <dgm:prSet presAssocID="{DC028CDE-3BA0-467F-A0F5-3D6DD3E68F2B}" presName="center2" presStyleLbl="fgShp" presStyleIdx="1" presStyleCnt="2"/>
      <dgm:spPr/>
    </dgm:pt>
  </dgm:ptLst>
  <dgm:cxnLst>
    <dgm:cxn modelId="{429FDE2A-FFE0-4C7D-9BB3-39440C2702C9}" type="presOf" srcId="{0534BF41-503D-405B-9597-1D25804AD0BD}" destId="{3DC83E01-B0C6-4AC0-9820-23F54A5FC0CB}" srcOrd="0" destOrd="0" presId="urn:microsoft.com/office/officeart/2005/8/layout/cycle4"/>
    <dgm:cxn modelId="{A1198B2E-3D1E-4352-B115-5E2990A66A35}" srcId="{DC028CDE-3BA0-467F-A0F5-3D6DD3E68F2B}" destId="{4C7CC8D4-D32E-4C04-BFF8-E5B9C9881328}" srcOrd="0" destOrd="0" parTransId="{D8C9EADE-3DF3-447A-8D07-1DB393686398}" sibTransId="{C87B86BA-15AF-4795-A842-CDF3C3C804D4}"/>
    <dgm:cxn modelId="{82482E65-86AB-4B4C-AFCF-F61EDE7B9D95}" type="presOf" srcId="{165C94E6-34AB-4C0D-8E07-1B24F2F49D34}" destId="{54DA834D-1541-4A7C-ABA9-5A9F1B0D7695}" srcOrd="0" destOrd="0" presId="urn:microsoft.com/office/officeart/2005/8/layout/cycle4"/>
    <dgm:cxn modelId="{B3158E66-1578-4406-B612-605B6AD7E237}" type="presOf" srcId="{02A61F93-9D22-4577-9152-200606DC750E}" destId="{9DFDA5EA-91F5-4C43-A233-756D9F7BE9A8}" srcOrd="0" destOrd="0" presId="urn:microsoft.com/office/officeart/2005/8/layout/cycle4"/>
    <dgm:cxn modelId="{C9B8AE4A-517F-40B1-8D05-D9183728EEAF}" srcId="{DC028CDE-3BA0-467F-A0F5-3D6DD3E68F2B}" destId="{BEFE18F4-72E9-44F3-A435-5EA3A75E761A}" srcOrd="3" destOrd="0" parTransId="{C6531FE7-5986-453C-9270-8045487821F8}" sibTransId="{C7A78055-4206-49A5-AE00-8A3C0374D2FA}"/>
    <dgm:cxn modelId="{075DA94B-244B-4805-B5C1-B1C646BF2D67}" srcId="{DC028CDE-3BA0-467F-A0F5-3D6DD3E68F2B}" destId="{821AB339-6B87-4616-87D1-55E3CE6177C2}" srcOrd="1" destOrd="0" parTransId="{5E6FC487-B3EE-42F7-83A2-BE81047A39F3}" sibTransId="{5A871BCA-B80A-4E54-BB45-FF9FF282B870}"/>
    <dgm:cxn modelId="{0E0DFE6B-9AAB-4AB0-AA12-47E554C625CC}" srcId="{4C7CC8D4-D32E-4C04-BFF8-E5B9C9881328}" destId="{165C94E6-34AB-4C0D-8E07-1B24F2F49D34}" srcOrd="0" destOrd="0" parTransId="{EDD67BBD-34E0-4AFB-8571-C8A3CC4A6AD8}" sibTransId="{BED46193-8E90-4DF5-A3E7-F9339386E872}"/>
    <dgm:cxn modelId="{C60E4E6D-E88D-4384-BFF6-30C4FBAAAA3C}" srcId="{821AB339-6B87-4616-87D1-55E3CE6177C2}" destId="{5D7C9F0C-57FA-450D-9999-516282EED364}" srcOrd="0" destOrd="0" parTransId="{49A09243-D9D1-4DB9-AB11-E187624CD8BA}" sibTransId="{B435A28C-C815-4F77-A3D9-ED7AAA5A02C2}"/>
    <dgm:cxn modelId="{FF04386F-97FF-43EA-B82C-62B72CEE4102}" type="presOf" srcId="{02A61F93-9D22-4577-9152-200606DC750E}" destId="{3C61F8F7-361B-46F2-B4D9-EAE06674C904}" srcOrd="1" destOrd="0" presId="urn:microsoft.com/office/officeart/2005/8/layout/cycle4"/>
    <dgm:cxn modelId="{CAD48570-D9DC-42A2-8E44-E1BA937732C5}" srcId="{78AFE660-A537-4598-86D0-E7705D67ADE3}" destId="{02A61F93-9D22-4577-9152-200606DC750E}" srcOrd="0" destOrd="0" parTransId="{A345ED8A-BD5F-4C4C-ADCE-F8CE76A55594}" sibTransId="{290F2943-D862-4549-8875-4A6FC3065F8F}"/>
    <dgm:cxn modelId="{CC0FDA78-D1E1-4FB9-8282-C175286F2DA1}" type="presOf" srcId="{BEFE18F4-72E9-44F3-A435-5EA3A75E761A}" destId="{471EEF60-59D2-4CAF-B728-889FF4F53EDA}" srcOrd="0" destOrd="0" presId="urn:microsoft.com/office/officeart/2005/8/layout/cycle4"/>
    <dgm:cxn modelId="{37D43F81-F94B-4CCF-B804-5D861951E74C}" type="presOf" srcId="{821AB339-6B87-4616-87D1-55E3CE6177C2}" destId="{09BBF9C6-E536-45B9-A1F2-61271D2DE3E7}" srcOrd="0" destOrd="0" presId="urn:microsoft.com/office/officeart/2005/8/layout/cycle4"/>
    <dgm:cxn modelId="{294A7C8D-4EDA-4B44-88E0-9A690520B317}" type="presOf" srcId="{4C7CC8D4-D32E-4C04-BFF8-E5B9C9881328}" destId="{708B455C-4853-44B8-A5DF-F2B4A4E86317}" srcOrd="0" destOrd="0" presId="urn:microsoft.com/office/officeart/2005/8/layout/cycle4"/>
    <dgm:cxn modelId="{8D969C92-57C9-4FA8-9F1C-5C086FA1C859}" srcId="{DC028CDE-3BA0-467F-A0F5-3D6DD3E68F2B}" destId="{78AFE660-A537-4598-86D0-E7705D67ADE3}" srcOrd="2" destOrd="0" parTransId="{DF9CCD5A-C294-4230-9DC3-EBA32DEE019D}" sibTransId="{DC2B29B9-2061-4ADA-8965-CFA920646BF7}"/>
    <dgm:cxn modelId="{17817A99-EE8A-4256-A57A-933AB9335265}" type="presOf" srcId="{DC028CDE-3BA0-467F-A0F5-3D6DD3E68F2B}" destId="{620E5232-D235-4FDE-8FAD-B784DA77922C}" srcOrd="0" destOrd="0" presId="urn:microsoft.com/office/officeart/2005/8/layout/cycle4"/>
    <dgm:cxn modelId="{EA2FA0A4-066F-4AC2-8C6A-7A01D0C97C0E}" type="presOf" srcId="{5D7C9F0C-57FA-450D-9999-516282EED364}" destId="{DE548424-94CF-475D-9B9F-9071F3FF2094}" srcOrd="1" destOrd="0" presId="urn:microsoft.com/office/officeart/2005/8/layout/cycle4"/>
    <dgm:cxn modelId="{D38A7CA7-F08F-4B22-B0A1-CE706F5DDA1B}" type="presOf" srcId="{0534BF41-503D-405B-9597-1D25804AD0BD}" destId="{41634FCC-CDD4-44A5-9131-9DE73D743F79}" srcOrd="1" destOrd="0" presId="urn:microsoft.com/office/officeart/2005/8/layout/cycle4"/>
    <dgm:cxn modelId="{718EC1D6-1942-4AFE-A20D-D41024309481}" type="presOf" srcId="{165C94E6-34AB-4C0D-8E07-1B24F2F49D34}" destId="{1DD7CB57-832D-40F6-925C-140ED0416F3C}" srcOrd="1" destOrd="0" presId="urn:microsoft.com/office/officeart/2005/8/layout/cycle4"/>
    <dgm:cxn modelId="{7948B0F2-F87D-4DE7-8019-953ECA18D36E}" type="presOf" srcId="{5D7C9F0C-57FA-450D-9999-516282EED364}" destId="{4DDF57F0-E157-4EE2-9D6F-8118990E7A82}" srcOrd="0" destOrd="0" presId="urn:microsoft.com/office/officeart/2005/8/layout/cycle4"/>
    <dgm:cxn modelId="{FFF9DCF3-9B16-4C56-A102-6900110F248B}" type="presOf" srcId="{78AFE660-A537-4598-86D0-E7705D67ADE3}" destId="{F02F7420-A9A1-4128-94D9-43FC7BE6ADAD}" srcOrd="0" destOrd="0" presId="urn:microsoft.com/office/officeart/2005/8/layout/cycle4"/>
    <dgm:cxn modelId="{A7F244FE-D4AA-4779-877D-A02F20CD82D6}" srcId="{BEFE18F4-72E9-44F3-A435-5EA3A75E761A}" destId="{0534BF41-503D-405B-9597-1D25804AD0BD}" srcOrd="0" destOrd="0" parTransId="{A83584E7-A2C6-49F4-9E31-9C455046E6D9}" sibTransId="{37E74558-DE4B-44F7-91B3-9506E863D0BF}"/>
    <dgm:cxn modelId="{B6FD7647-DF1B-4284-86C6-93D79478BB96}" type="presParOf" srcId="{620E5232-D235-4FDE-8FAD-B784DA77922C}" destId="{A131AF0A-5A48-4626-B82D-9EF6A2F751CC}" srcOrd="0" destOrd="0" presId="urn:microsoft.com/office/officeart/2005/8/layout/cycle4"/>
    <dgm:cxn modelId="{67D6A4F4-FE61-49A2-803D-3CB6D396AFC2}" type="presParOf" srcId="{A131AF0A-5A48-4626-B82D-9EF6A2F751CC}" destId="{874EFD24-BBE8-4C89-8F1A-3B409553DA1A}" srcOrd="0" destOrd="0" presId="urn:microsoft.com/office/officeart/2005/8/layout/cycle4"/>
    <dgm:cxn modelId="{2B96079A-9789-4C18-B88F-EEF7A4568504}" type="presParOf" srcId="{874EFD24-BBE8-4C89-8F1A-3B409553DA1A}" destId="{54DA834D-1541-4A7C-ABA9-5A9F1B0D7695}" srcOrd="0" destOrd="0" presId="urn:microsoft.com/office/officeart/2005/8/layout/cycle4"/>
    <dgm:cxn modelId="{DCA4D5C4-EBEA-47BB-8225-800EF9F40C7C}" type="presParOf" srcId="{874EFD24-BBE8-4C89-8F1A-3B409553DA1A}" destId="{1DD7CB57-832D-40F6-925C-140ED0416F3C}" srcOrd="1" destOrd="0" presId="urn:microsoft.com/office/officeart/2005/8/layout/cycle4"/>
    <dgm:cxn modelId="{0ABBCD13-431C-4218-96FC-6FDAF81F4A32}" type="presParOf" srcId="{A131AF0A-5A48-4626-B82D-9EF6A2F751CC}" destId="{3A6A07F4-D332-46EF-BEDE-F56A1142C580}" srcOrd="1" destOrd="0" presId="urn:microsoft.com/office/officeart/2005/8/layout/cycle4"/>
    <dgm:cxn modelId="{6B29F112-99CE-44CD-9BC8-7B73CCF8628C}" type="presParOf" srcId="{3A6A07F4-D332-46EF-BEDE-F56A1142C580}" destId="{4DDF57F0-E157-4EE2-9D6F-8118990E7A82}" srcOrd="0" destOrd="0" presId="urn:microsoft.com/office/officeart/2005/8/layout/cycle4"/>
    <dgm:cxn modelId="{E355746D-A42A-4102-AEA3-0DBA9E91DD40}" type="presParOf" srcId="{3A6A07F4-D332-46EF-BEDE-F56A1142C580}" destId="{DE548424-94CF-475D-9B9F-9071F3FF2094}" srcOrd="1" destOrd="0" presId="urn:microsoft.com/office/officeart/2005/8/layout/cycle4"/>
    <dgm:cxn modelId="{0BA684F2-CCFD-4D83-87BC-A50CF0D690F6}" type="presParOf" srcId="{A131AF0A-5A48-4626-B82D-9EF6A2F751CC}" destId="{F0CB5BD1-7190-4F95-BE88-7D4970489754}" srcOrd="2" destOrd="0" presId="urn:microsoft.com/office/officeart/2005/8/layout/cycle4"/>
    <dgm:cxn modelId="{0399BAF9-7ED0-4611-B334-A43FA8E81EF1}" type="presParOf" srcId="{F0CB5BD1-7190-4F95-BE88-7D4970489754}" destId="{9DFDA5EA-91F5-4C43-A233-756D9F7BE9A8}" srcOrd="0" destOrd="0" presId="urn:microsoft.com/office/officeart/2005/8/layout/cycle4"/>
    <dgm:cxn modelId="{1EF6A2C7-CCE1-43F9-B30E-5A9AC7106B3E}" type="presParOf" srcId="{F0CB5BD1-7190-4F95-BE88-7D4970489754}" destId="{3C61F8F7-361B-46F2-B4D9-EAE06674C904}" srcOrd="1" destOrd="0" presId="urn:microsoft.com/office/officeart/2005/8/layout/cycle4"/>
    <dgm:cxn modelId="{B46327B1-8F67-4D44-A715-2103DCA9734F}" type="presParOf" srcId="{A131AF0A-5A48-4626-B82D-9EF6A2F751CC}" destId="{0DC206B8-A066-43F1-8111-E669870821FA}" srcOrd="3" destOrd="0" presId="urn:microsoft.com/office/officeart/2005/8/layout/cycle4"/>
    <dgm:cxn modelId="{4EAB504E-0ED3-4441-8EE7-63B213E006FD}" type="presParOf" srcId="{0DC206B8-A066-43F1-8111-E669870821FA}" destId="{3DC83E01-B0C6-4AC0-9820-23F54A5FC0CB}" srcOrd="0" destOrd="0" presId="urn:microsoft.com/office/officeart/2005/8/layout/cycle4"/>
    <dgm:cxn modelId="{394D02E3-6EB7-4E19-AD40-74A00D7CCA37}" type="presParOf" srcId="{0DC206B8-A066-43F1-8111-E669870821FA}" destId="{41634FCC-CDD4-44A5-9131-9DE73D743F79}" srcOrd="1" destOrd="0" presId="urn:microsoft.com/office/officeart/2005/8/layout/cycle4"/>
    <dgm:cxn modelId="{A972A5AF-F927-48B0-A3A6-3593957BC16F}" type="presParOf" srcId="{A131AF0A-5A48-4626-B82D-9EF6A2F751CC}" destId="{3C7013D2-7C84-4028-830E-0D70EA553C45}" srcOrd="4" destOrd="0" presId="urn:microsoft.com/office/officeart/2005/8/layout/cycle4"/>
    <dgm:cxn modelId="{832DFA97-6CB5-44FC-85F6-B72B81754744}" type="presParOf" srcId="{620E5232-D235-4FDE-8FAD-B784DA77922C}" destId="{007A30AE-FD92-42CE-B6D9-4564D0CCF188}" srcOrd="1" destOrd="0" presId="urn:microsoft.com/office/officeart/2005/8/layout/cycle4"/>
    <dgm:cxn modelId="{6FA818B8-D690-4BAC-925D-62B95378A6EB}" type="presParOf" srcId="{007A30AE-FD92-42CE-B6D9-4564D0CCF188}" destId="{708B455C-4853-44B8-A5DF-F2B4A4E86317}" srcOrd="0" destOrd="0" presId="urn:microsoft.com/office/officeart/2005/8/layout/cycle4"/>
    <dgm:cxn modelId="{FE0384FF-3624-4302-85CF-1CA75C54A398}" type="presParOf" srcId="{007A30AE-FD92-42CE-B6D9-4564D0CCF188}" destId="{09BBF9C6-E536-45B9-A1F2-61271D2DE3E7}" srcOrd="1" destOrd="0" presId="urn:microsoft.com/office/officeart/2005/8/layout/cycle4"/>
    <dgm:cxn modelId="{C962CAA9-0B75-4994-BE92-DB922EDD3B82}" type="presParOf" srcId="{007A30AE-FD92-42CE-B6D9-4564D0CCF188}" destId="{F02F7420-A9A1-4128-94D9-43FC7BE6ADAD}" srcOrd="2" destOrd="0" presId="urn:microsoft.com/office/officeart/2005/8/layout/cycle4"/>
    <dgm:cxn modelId="{C277974E-0075-4C4B-A207-4A6F266A3F60}" type="presParOf" srcId="{007A30AE-FD92-42CE-B6D9-4564D0CCF188}" destId="{471EEF60-59D2-4CAF-B728-889FF4F53EDA}" srcOrd="3" destOrd="0" presId="urn:microsoft.com/office/officeart/2005/8/layout/cycle4"/>
    <dgm:cxn modelId="{7E80FF92-DE8F-4370-BD67-0F20B8AC65E6}" type="presParOf" srcId="{007A30AE-FD92-42CE-B6D9-4564D0CCF188}" destId="{42B5F78D-CA79-4DCD-B2F7-3B85DE513A87}" srcOrd="4" destOrd="0" presId="urn:microsoft.com/office/officeart/2005/8/layout/cycle4"/>
    <dgm:cxn modelId="{9B951B5F-869D-4BB5-B6A6-FE34F5996C1C}" type="presParOf" srcId="{620E5232-D235-4FDE-8FAD-B784DA77922C}" destId="{22831461-89B3-4D18-89C4-699956868303}" srcOrd="2" destOrd="0" presId="urn:microsoft.com/office/officeart/2005/8/layout/cycle4"/>
    <dgm:cxn modelId="{E5BD0316-00D7-4A8A-A0D1-93C2418FC5BE}" type="presParOf" srcId="{620E5232-D235-4FDE-8FAD-B784DA77922C}" destId="{4C54A778-E62E-40E7-BA55-9BDDBC2ABF99}" srcOrd="3" destOrd="0" presId="urn:microsoft.com/office/officeart/2005/8/layout/cycle4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5A24E01-5535-46B9-A9A1-A9A07E639A88}" type="doc">
      <dgm:prSet loTypeId="urn:microsoft.com/office/officeart/2017/3/layout/DropPinTimeline" loCatId="timeline" qsTypeId="urn:microsoft.com/office/officeart/2005/8/quickstyle/3d1" qsCatId="3D" csTypeId="urn:microsoft.com/office/officeart/2005/8/colors/accent3_5" csCatId="accent3" phldr="1"/>
      <dgm:spPr/>
      <dgm:t>
        <a:bodyPr/>
        <a:lstStyle/>
        <a:p>
          <a:endParaRPr lang="en-US"/>
        </a:p>
      </dgm:t>
    </dgm:pt>
    <dgm:pt modelId="{DF1ABFB3-B399-406F-91BD-DCDF9A38526B}">
      <dgm:prSet phldrT="[Text]" phldr="0" custT="1"/>
      <dgm:spPr/>
      <dgm:t>
        <a:bodyPr/>
        <a:lstStyle/>
        <a:p>
          <a:r>
            <a:rPr lang="en-US" sz="1800" b="0" dirty="0">
              <a:latin typeface="+mj-lt"/>
            </a:rPr>
            <a:t>Login</a:t>
          </a:r>
          <a:r>
            <a:rPr lang="en-US" sz="1800" b="0" baseline="0" dirty="0">
              <a:latin typeface="+mj-lt"/>
            </a:rPr>
            <a:t> form  + Images collection + Perform crud operation</a:t>
          </a:r>
          <a:endParaRPr lang="en-US" sz="1800" b="0" dirty="0">
            <a:latin typeface="+mj-lt"/>
          </a:endParaRPr>
        </a:p>
      </dgm:t>
    </dgm:pt>
    <dgm:pt modelId="{78CB0E27-958C-4066-A189-8B36505E8204}" type="parTrans" cxnId="{15319551-A9EA-462E-845B-E5251E84291F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70E4A1D3-514E-4327-991D-5CC9C6B41885}" type="sibTrans" cxnId="{15319551-A9EA-462E-845B-E5251E84291F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58FF46FB-368D-4E9C-A650-0513B8879DA8}">
      <dgm:prSet phldr="0" custT="1"/>
      <dgm:spPr/>
      <dgm:t>
        <a:bodyPr/>
        <a:lstStyle/>
        <a:p>
          <a:pPr>
            <a:defRPr b="1"/>
          </a:pPr>
          <a:r>
            <a:rPr lang="en-US" sz="1800" b="1" dirty="0">
              <a:latin typeface="+mj-lt"/>
            </a:rPr>
            <a:t>Week1</a:t>
          </a:r>
        </a:p>
      </dgm:t>
    </dgm:pt>
    <dgm:pt modelId="{11DFA284-5E99-474D-BF05-364A45269DC7}" type="parTrans" cxnId="{C5645B39-CB65-4A0A-B369-E455C3B827C3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CFA40740-0682-470C-AD5A-CFF53CD12BD2}" type="sibTrans" cxnId="{C5645B39-CB65-4A0A-B369-E455C3B827C3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9A875394-CA1E-4432-AEEB-9054FCFF5E0E}">
      <dgm:prSet phldr="0" custT="1"/>
      <dgm:spPr/>
      <dgm:t>
        <a:bodyPr/>
        <a:lstStyle/>
        <a:p>
          <a:r>
            <a:rPr lang="en-US" sz="1800" b="0" dirty="0">
              <a:latin typeface="+mn-lt"/>
            </a:rPr>
            <a:t>ERD diagram + Database+ Logo design</a:t>
          </a:r>
        </a:p>
      </dgm:t>
    </dgm:pt>
    <dgm:pt modelId="{FCC92BDD-6EA3-421D-9DA8-7D3A12D003B6}" type="parTrans" cxnId="{B659504B-18E4-4D89-A17C-34ABB280AE52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0314452B-82A0-42F4-9551-DF00CFFC3580}" type="sibTrans" cxnId="{B659504B-18E4-4D89-A17C-34ABB280AE52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D05E1923-5021-40F7-B4EF-E582E23A699D}">
      <dgm:prSet phldr="0" custT="1"/>
      <dgm:spPr/>
      <dgm:t>
        <a:bodyPr/>
        <a:lstStyle/>
        <a:p>
          <a:pPr>
            <a:defRPr b="1"/>
          </a:pPr>
          <a:r>
            <a:rPr lang="en-US" sz="1800" b="1" dirty="0">
              <a:latin typeface="+mj-lt"/>
            </a:rPr>
            <a:t>Week4(start 4 days</a:t>
          </a:r>
          <a:r>
            <a:rPr lang="en-US" sz="1700" b="1" dirty="0">
              <a:latin typeface="Tenorite" pitchFamily="2" charset="0"/>
            </a:rPr>
            <a:t>)</a:t>
          </a:r>
        </a:p>
      </dgm:t>
    </dgm:pt>
    <dgm:pt modelId="{FD6C5CD2-9CED-4BE6-89CD-A5A5CCE63B3E}" type="parTrans" cxnId="{72C4D6D9-419A-42C1-A76D-84599F65BB08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F020958C-EF86-4274-85F9-318F2792F7B6}" type="sibTrans" cxnId="{72C4D6D9-419A-42C1-A76D-84599F65BB08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579089A8-5362-4BA4-9163-D19228C1808F}">
      <dgm:prSet phldr="0" custT="1"/>
      <dgm:spPr/>
      <dgm:t>
        <a:bodyPr/>
        <a:lstStyle/>
        <a:p>
          <a:r>
            <a:rPr lang="en-US" sz="1800" b="0" dirty="0">
              <a:latin typeface="+mn-lt"/>
            </a:rPr>
            <a:t>Build a  complete company panel with its testing</a:t>
          </a:r>
          <a:r>
            <a:rPr lang="en-US" sz="1400" b="0" dirty="0">
              <a:latin typeface="Tenorite" pitchFamily="2" charset="0"/>
            </a:rPr>
            <a:t> </a:t>
          </a:r>
        </a:p>
      </dgm:t>
    </dgm:pt>
    <dgm:pt modelId="{FB2DEB6E-B29F-4E51-960A-23ECC62EBF38}" type="parTrans" cxnId="{4876CF51-F110-4E25-8FD4-08D25B4B0AB8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1C5328B1-AC18-4CF7-A034-BB0592F4A2A1}" type="sibTrans" cxnId="{4876CF51-F110-4E25-8FD4-08D25B4B0AB8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FA8F44BD-C8C7-462C-9756-1EC498E86842}">
      <dgm:prSet phldr="0" custT="1"/>
      <dgm:spPr/>
      <dgm:t>
        <a:bodyPr/>
        <a:lstStyle/>
        <a:p>
          <a:pPr>
            <a:defRPr b="1"/>
          </a:pPr>
          <a:r>
            <a:rPr lang="en-US" sz="1800" b="1" dirty="0">
              <a:latin typeface="+mj-lt"/>
            </a:rPr>
            <a:t>Week2</a:t>
          </a:r>
        </a:p>
      </dgm:t>
    </dgm:pt>
    <dgm:pt modelId="{F47063EE-4B58-4EDE-A4F2-A4BD81B82F21}" type="parTrans" cxnId="{0D51BD2E-4619-469B-B233-EBAC3D4D0BA6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8C8A9736-03DA-4B1C-A590-10B4AD89452B}" type="sibTrans" cxnId="{0D51BD2E-4619-469B-B233-EBAC3D4D0BA6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EFEB4D61-3A9C-4140-977F-3C3F5C9EE9D1}">
      <dgm:prSet phldr="0" custT="1"/>
      <dgm:spPr/>
      <dgm:t>
        <a:bodyPr/>
        <a:lstStyle/>
        <a:p>
          <a:r>
            <a:rPr lang="en-US" sz="1800" b="0" dirty="0">
              <a:latin typeface="+mn-lt"/>
            </a:rPr>
            <a:t>Designing of pages  + build admin panel </a:t>
          </a:r>
        </a:p>
      </dgm:t>
    </dgm:pt>
    <dgm:pt modelId="{57D352E4-0431-4F68-B8F1-61BFA34799AA}" type="parTrans" cxnId="{1B32EF2C-9DB5-4504-A9DA-B4956CC00208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0ECC32B6-1E7C-4AA4-9DBF-D69B7C5E64A9}" type="sibTrans" cxnId="{1B32EF2C-9DB5-4504-A9DA-B4956CC00208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8BAB5E6F-A65E-41DB-A296-0818B0E49F7C}">
      <dgm:prSet phldr="0" custT="1"/>
      <dgm:spPr/>
      <dgm:t>
        <a:bodyPr/>
        <a:lstStyle/>
        <a:p>
          <a:pPr>
            <a:defRPr b="1"/>
          </a:pPr>
          <a:r>
            <a:rPr lang="en-US" sz="1800" b="1" dirty="0">
              <a:latin typeface="+mj-lt"/>
            </a:rPr>
            <a:t>Week4(last 3 days)</a:t>
          </a:r>
        </a:p>
      </dgm:t>
    </dgm:pt>
    <dgm:pt modelId="{886842C6-3EFC-4BE7-B417-415595758830}" type="parTrans" cxnId="{66B49C6C-FAFD-47B4-BF22-05A295C23D4E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B407F4C3-8FC9-4E91-A0EC-6B33713CC9A5}" type="sibTrans" cxnId="{66B49C6C-FAFD-47B4-BF22-05A295C23D4E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332BC85C-1CF3-4F8F-ACB7-5B6D53744AE1}">
      <dgm:prSet phldr="0" custT="1"/>
      <dgm:spPr/>
      <dgm:t>
        <a:bodyPr/>
        <a:lstStyle/>
        <a:p>
          <a:r>
            <a:rPr lang="en-US" sz="1800" b="0" dirty="0">
              <a:latin typeface="+mn-lt"/>
            </a:rPr>
            <a:t>Build</a:t>
          </a:r>
          <a:r>
            <a:rPr lang="en-US" sz="1800" b="0" baseline="0" dirty="0">
              <a:latin typeface="+mn-lt"/>
            </a:rPr>
            <a:t> Laboratory panel  + crud operations as well launching</a:t>
          </a:r>
          <a:endParaRPr lang="en-US" sz="1800" b="0" dirty="0">
            <a:latin typeface="+mn-lt"/>
          </a:endParaRPr>
        </a:p>
      </dgm:t>
    </dgm:pt>
    <dgm:pt modelId="{99F218FD-90FE-450E-A368-B3E3677E74E8}" type="parTrans" cxnId="{2617C475-F537-46A6-ADE1-4EB764853601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8D1CC686-B05C-4470-A959-236CC9C8BB70}" type="sibTrans" cxnId="{2617C475-F537-46A6-ADE1-4EB764853601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8B9AF88A-E1F7-4D3A-905F-87228D6A8655}">
      <dgm:prSet phldr="0" custT="1"/>
      <dgm:spPr/>
      <dgm:t>
        <a:bodyPr/>
        <a:lstStyle/>
        <a:p>
          <a:pPr>
            <a:defRPr b="1"/>
          </a:pPr>
          <a:r>
            <a:rPr lang="en-US" sz="1800" b="1" dirty="0">
              <a:latin typeface="+mj-lt"/>
            </a:rPr>
            <a:t>Week3</a:t>
          </a:r>
        </a:p>
      </dgm:t>
    </dgm:pt>
    <dgm:pt modelId="{933A8FED-7B84-4ED0-B6AA-2EE26A89B8EA}" type="parTrans" cxnId="{E1474FF3-8E3C-4B30-985C-CE88BA0FE324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F11DD6EC-352C-4A0E-84AA-FEBE2F06BCF9}" type="sibTrans" cxnId="{E1474FF3-8E3C-4B30-985C-CE88BA0FE324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6E9F3C9B-13CA-43A8-8836-0B2B41D07DEF}" type="pres">
      <dgm:prSet presAssocID="{05A24E01-5535-46B9-A9A1-A9A07E639A88}" presName="root" presStyleCnt="0">
        <dgm:presLayoutVars>
          <dgm:chMax/>
          <dgm:chPref/>
          <dgm:animLvl val="lvl"/>
        </dgm:presLayoutVars>
      </dgm:prSet>
      <dgm:spPr/>
    </dgm:pt>
    <dgm:pt modelId="{E8AACCBB-6709-4071-B389-3BB226B3A586}" type="pres">
      <dgm:prSet presAssocID="{05A24E01-5535-46B9-A9A1-A9A07E639A88}" presName="divider" presStyleLbl="fgAcc1" presStyleIdx="0" presStyleCnt="6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  <a:tailEnd type="triangle" w="lg" len="lg"/>
        </a:ln>
        <a:effectLst>
          <a:innerShdw blurRad="25400" dist="12700" dir="13500000">
            <a:srgbClr val="000000">
              <a:alpha val="45000"/>
            </a:srgbClr>
          </a:innerShdw>
        </a:effectLst>
      </dgm:spPr>
    </dgm:pt>
    <dgm:pt modelId="{E6F74CED-5217-4282-85F1-1C12DC84731C}" type="pres">
      <dgm:prSet presAssocID="{05A24E01-5535-46B9-A9A1-A9A07E639A88}" presName="nodes" presStyleCnt="0">
        <dgm:presLayoutVars>
          <dgm:chMax/>
          <dgm:chPref/>
          <dgm:animLvl val="lvl"/>
        </dgm:presLayoutVars>
      </dgm:prSet>
      <dgm:spPr/>
    </dgm:pt>
    <dgm:pt modelId="{AC377099-4DAE-451C-ADE9-98036E2679B5}" type="pres">
      <dgm:prSet presAssocID="{58FF46FB-368D-4E9C-A650-0513B8879DA8}" presName="composite" presStyleCnt="0"/>
      <dgm:spPr/>
    </dgm:pt>
    <dgm:pt modelId="{B6C94ECD-6415-4250-B4AD-F67BF5BECFB8}" type="pres">
      <dgm:prSet presAssocID="{58FF46FB-368D-4E9C-A650-0513B8879DA8}" presName="ConnectorPoint" presStyleLbl="lnNode1" presStyleIdx="0" presStyleCnt="5"/>
      <dgm:spPr>
        <a:gradFill rotWithShape="0">
          <a:gsLst>
            <a:gs pos="0">
              <a:schemeClr val="accent3"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3">
                <a:shade val="94000"/>
                <a:lumMod val="88000"/>
              </a:schemeClr>
            </a:gs>
          </a:gsLst>
          <a:lin ang="5400000" scaled="0"/>
        </a:gradFill>
        <a:ln w="6350">
          <a:noFill/>
        </a:ln>
        <a:effectLst/>
      </dgm:spPr>
    </dgm:pt>
    <dgm:pt modelId="{0E99BB09-1B86-4308-A570-3981E6DD3A06}" type="pres">
      <dgm:prSet presAssocID="{58FF46FB-368D-4E9C-A650-0513B8879DA8}" presName="DropPinPlaceHolder" presStyleCnt="0"/>
      <dgm:spPr/>
    </dgm:pt>
    <dgm:pt modelId="{0ED6E8D6-BD44-4400-BC14-1BC75CB979A3}" type="pres">
      <dgm:prSet presAssocID="{58FF46FB-368D-4E9C-A650-0513B8879DA8}" presName="DropPin" presStyleLbl="alignNode1" presStyleIdx="0" presStyleCnt="5"/>
      <dgm:spPr/>
    </dgm:pt>
    <dgm:pt modelId="{5B7FC7CF-F58D-48D5-8BCC-38D6EE87890B}" type="pres">
      <dgm:prSet presAssocID="{58FF46FB-368D-4E9C-A650-0513B8879DA8}" presName="Ellipse" presStyleLbl="fgAcc1" presStyleIdx="1" presStyleCnt="6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noFill/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</dgm:spPr>
    </dgm:pt>
    <dgm:pt modelId="{D2143A46-815A-49BF-9455-C0385022444F}" type="pres">
      <dgm:prSet presAssocID="{58FF46FB-368D-4E9C-A650-0513B8879DA8}" presName="L2TextContainer" presStyleLbl="revTx" presStyleIdx="0" presStyleCnt="10">
        <dgm:presLayoutVars>
          <dgm:bulletEnabled val="1"/>
        </dgm:presLayoutVars>
      </dgm:prSet>
      <dgm:spPr/>
    </dgm:pt>
    <dgm:pt modelId="{8E3FB235-DF38-476B-9A0E-B1E583D50944}" type="pres">
      <dgm:prSet presAssocID="{58FF46FB-368D-4E9C-A650-0513B8879DA8}" presName="L1TextContainer" presStyleLbl="revTx" presStyleIdx="1" presStyleCnt="10" custScaleX="85387">
        <dgm:presLayoutVars>
          <dgm:chMax val="1"/>
          <dgm:chPref val="1"/>
          <dgm:bulletEnabled val="1"/>
        </dgm:presLayoutVars>
      </dgm:prSet>
      <dgm:spPr/>
    </dgm:pt>
    <dgm:pt modelId="{9AA05CE5-209F-4AD9-BE2C-2A69F76DA8F4}" type="pres">
      <dgm:prSet presAssocID="{58FF46FB-368D-4E9C-A650-0513B8879DA8}" presName="ConnectLine" presStyleLbl="sibTrans1D1" presStyleIdx="0" presStyleCnt="5"/>
      <dgm:spPr>
        <a:noFill/>
        <a:ln w="12700" cap="rnd" cmpd="sng" algn="ctr">
          <a:solidFill>
            <a:schemeClr val="accent3">
              <a:shade val="90000"/>
              <a:hueOff val="0"/>
              <a:satOff val="0"/>
              <a:lumOff val="0"/>
              <a:alphaOff val="0"/>
            </a:schemeClr>
          </a:solidFill>
          <a:prstDash val="dash"/>
        </a:ln>
        <a:effectLst/>
      </dgm:spPr>
    </dgm:pt>
    <dgm:pt modelId="{17350C28-DA10-4F3B-9FA2-0FE7C12A4ABE}" type="pres">
      <dgm:prSet presAssocID="{58FF46FB-368D-4E9C-A650-0513B8879DA8}" presName="EmptyPlaceHolder" presStyleCnt="0"/>
      <dgm:spPr/>
    </dgm:pt>
    <dgm:pt modelId="{6DA7B85E-9DC6-4F3B-A2BF-09CDEEDB43BC}" type="pres">
      <dgm:prSet presAssocID="{CFA40740-0682-470C-AD5A-CFF53CD12BD2}" presName="spaceBetweenRectangles" presStyleCnt="0"/>
      <dgm:spPr/>
    </dgm:pt>
    <dgm:pt modelId="{CF519A69-9940-494F-8406-D0D876E3CD26}" type="pres">
      <dgm:prSet presAssocID="{D05E1923-5021-40F7-B4EF-E582E23A699D}" presName="composite" presStyleCnt="0"/>
      <dgm:spPr/>
    </dgm:pt>
    <dgm:pt modelId="{714429FF-AAA3-4358-8C5F-1A7F29AA2B7B}" type="pres">
      <dgm:prSet presAssocID="{D05E1923-5021-40F7-B4EF-E582E23A699D}" presName="ConnectorPoint" presStyleLbl="lnNode1" presStyleIdx="1" presStyleCnt="5"/>
      <dgm:spPr>
        <a:gradFill rotWithShape="0">
          <a:gsLst>
            <a:gs pos="0">
              <a:schemeClr val="accent3"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3">
                <a:shade val="94000"/>
                <a:lumMod val="88000"/>
              </a:schemeClr>
            </a:gs>
          </a:gsLst>
          <a:lin ang="5400000" scaled="0"/>
        </a:gradFill>
        <a:ln w="6350">
          <a:noFill/>
        </a:ln>
        <a:effectLst/>
      </dgm:spPr>
    </dgm:pt>
    <dgm:pt modelId="{AB8B1E8E-162B-4E3E-9E31-BA5CFBD3ED9D}" type="pres">
      <dgm:prSet presAssocID="{D05E1923-5021-40F7-B4EF-E582E23A699D}" presName="DropPinPlaceHolder" presStyleCnt="0"/>
      <dgm:spPr/>
    </dgm:pt>
    <dgm:pt modelId="{358CAA11-0A87-4861-8B4E-913B1EAD1334}" type="pres">
      <dgm:prSet presAssocID="{D05E1923-5021-40F7-B4EF-E582E23A699D}" presName="DropPin" presStyleLbl="alignNode1" presStyleIdx="1" presStyleCnt="5"/>
      <dgm:spPr/>
    </dgm:pt>
    <dgm:pt modelId="{B1A1A837-F261-404B-A808-B2F4154CE8A2}" type="pres">
      <dgm:prSet presAssocID="{D05E1923-5021-40F7-B4EF-E582E23A699D}" presName="Ellipse" presStyleLbl="fgAcc1" presStyleIdx="2" presStyleCnt="6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noFill/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</dgm:spPr>
    </dgm:pt>
    <dgm:pt modelId="{B5F3F650-2E42-488A-AD4F-C4BD47D19A84}" type="pres">
      <dgm:prSet presAssocID="{D05E1923-5021-40F7-B4EF-E582E23A699D}" presName="L2TextContainer" presStyleLbl="revTx" presStyleIdx="2" presStyleCnt="10">
        <dgm:presLayoutVars>
          <dgm:bulletEnabled val="1"/>
        </dgm:presLayoutVars>
      </dgm:prSet>
      <dgm:spPr/>
    </dgm:pt>
    <dgm:pt modelId="{223C5207-4FA2-4A6C-8F43-20BD55767C99}" type="pres">
      <dgm:prSet presAssocID="{D05E1923-5021-40F7-B4EF-E582E23A699D}" presName="L1TextContainer" presStyleLbl="revTx" presStyleIdx="3" presStyleCnt="10" custScaleX="85387">
        <dgm:presLayoutVars>
          <dgm:chMax val="1"/>
          <dgm:chPref val="1"/>
          <dgm:bulletEnabled val="1"/>
        </dgm:presLayoutVars>
      </dgm:prSet>
      <dgm:spPr/>
    </dgm:pt>
    <dgm:pt modelId="{4FE5EB5D-4CEF-4D0D-9394-0534E61844BE}" type="pres">
      <dgm:prSet presAssocID="{D05E1923-5021-40F7-B4EF-E582E23A699D}" presName="ConnectLine" presStyleLbl="sibTrans1D1" presStyleIdx="1" presStyleCnt="5"/>
      <dgm:spPr>
        <a:noFill/>
        <a:ln w="12700" cap="rnd" cmpd="sng" algn="ctr">
          <a:solidFill>
            <a:schemeClr val="accent3">
              <a:shade val="90000"/>
              <a:hueOff val="-117316"/>
              <a:satOff val="-14053"/>
              <a:lumOff val="11655"/>
              <a:alphaOff val="0"/>
            </a:schemeClr>
          </a:solidFill>
          <a:prstDash val="dash"/>
        </a:ln>
        <a:effectLst/>
      </dgm:spPr>
    </dgm:pt>
    <dgm:pt modelId="{EC869059-0AEC-4D98-8C46-CB603A342C72}" type="pres">
      <dgm:prSet presAssocID="{D05E1923-5021-40F7-B4EF-E582E23A699D}" presName="EmptyPlaceHolder" presStyleCnt="0"/>
      <dgm:spPr/>
    </dgm:pt>
    <dgm:pt modelId="{408BA715-9739-461D-BFDE-88EDAE355E60}" type="pres">
      <dgm:prSet presAssocID="{F020958C-EF86-4274-85F9-318F2792F7B6}" presName="spaceBetweenRectangles" presStyleCnt="0"/>
      <dgm:spPr/>
    </dgm:pt>
    <dgm:pt modelId="{D512C7F9-87A6-4BA9-AFAC-03FF1578D945}" type="pres">
      <dgm:prSet presAssocID="{FA8F44BD-C8C7-462C-9756-1EC498E86842}" presName="composite" presStyleCnt="0"/>
      <dgm:spPr/>
    </dgm:pt>
    <dgm:pt modelId="{152AD014-AFD0-4700-A468-4D562874339A}" type="pres">
      <dgm:prSet presAssocID="{FA8F44BD-C8C7-462C-9756-1EC498E86842}" presName="ConnectorPoint" presStyleLbl="lnNode1" presStyleIdx="2" presStyleCnt="5"/>
      <dgm:spPr>
        <a:gradFill rotWithShape="0">
          <a:gsLst>
            <a:gs pos="0">
              <a:schemeClr val="accent3"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3">
                <a:shade val="94000"/>
                <a:lumMod val="88000"/>
              </a:schemeClr>
            </a:gs>
          </a:gsLst>
          <a:lin ang="5400000" scaled="0"/>
        </a:gradFill>
        <a:ln w="6350">
          <a:noFill/>
        </a:ln>
        <a:effectLst/>
      </dgm:spPr>
    </dgm:pt>
    <dgm:pt modelId="{6CE2C4D8-4380-442D-A6C2-0B468BF3C74C}" type="pres">
      <dgm:prSet presAssocID="{FA8F44BD-C8C7-462C-9756-1EC498E86842}" presName="DropPinPlaceHolder" presStyleCnt="0"/>
      <dgm:spPr/>
    </dgm:pt>
    <dgm:pt modelId="{72C82E90-F103-439C-8371-CFFB0927B9DE}" type="pres">
      <dgm:prSet presAssocID="{FA8F44BD-C8C7-462C-9756-1EC498E86842}" presName="DropPin" presStyleLbl="alignNode1" presStyleIdx="2" presStyleCnt="5"/>
      <dgm:spPr/>
    </dgm:pt>
    <dgm:pt modelId="{5D519322-C1DD-47AE-92C0-13575134BC76}" type="pres">
      <dgm:prSet presAssocID="{FA8F44BD-C8C7-462C-9756-1EC498E86842}" presName="Ellipse" presStyleLbl="fgAcc1" presStyleIdx="3" presStyleCnt="6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noFill/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</dgm:spPr>
    </dgm:pt>
    <dgm:pt modelId="{96DDA0FE-83E2-423C-9F13-58A61EB68487}" type="pres">
      <dgm:prSet presAssocID="{FA8F44BD-C8C7-462C-9756-1EC498E86842}" presName="L2TextContainer" presStyleLbl="revTx" presStyleIdx="4" presStyleCnt="10">
        <dgm:presLayoutVars>
          <dgm:bulletEnabled val="1"/>
        </dgm:presLayoutVars>
      </dgm:prSet>
      <dgm:spPr/>
    </dgm:pt>
    <dgm:pt modelId="{2D6C7916-1130-46A8-833B-A6278CBD2192}" type="pres">
      <dgm:prSet presAssocID="{FA8F44BD-C8C7-462C-9756-1EC498E86842}" presName="L1TextContainer" presStyleLbl="revTx" presStyleIdx="5" presStyleCnt="10" custScaleX="85387" custLinFactNeighborX="0">
        <dgm:presLayoutVars>
          <dgm:chMax val="1"/>
          <dgm:chPref val="1"/>
          <dgm:bulletEnabled val="1"/>
        </dgm:presLayoutVars>
      </dgm:prSet>
      <dgm:spPr/>
    </dgm:pt>
    <dgm:pt modelId="{4D953791-5C2F-4A75-A8F4-6ED7EAB5E015}" type="pres">
      <dgm:prSet presAssocID="{FA8F44BD-C8C7-462C-9756-1EC498E86842}" presName="ConnectLine" presStyleLbl="sibTrans1D1" presStyleIdx="2" presStyleCnt="5"/>
      <dgm:spPr>
        <a:noFill/>
        <a:ln w="12700" cap="rnd" cmpd="sng" algn="ctr">
          <a:solidFill>
            <a:schemeClr val="accent3">
              <a:shade val="90000"/>
              <a:hueOff val="-234632"/>
              <a:satOff val="-28106"/>
              <a:lumOff val="23309"/>
              <a:alphaOff val="0"/>
            </a:schemeClr>
          </a:solidFill>
          <a:prstDash val="dash"/>
        </a:ln>
        <a:effectLst/>
      </dgm:spPr>
    </dgm:pt>
    <dgm:pt modelId="{22A72E40-4DCC-4F48-AADD-29738FD37A2C}" type="pres">
      <dgm:prSet presAssocID="{FA8F44BD-C8C7-462C-9756-1EC498E86842}" presName="EmptyPlaceHolder" presStyleCnt="0"/>
      <dgm:spPr/>
    </dgm:pt>
    <dgm:pt modelId="{E168BB9F-20D9-474F-9E39-4872B40634C6}" type="pres">
      <dgm:prSet presAssocID="{8C8A9736-03DA-4B1C-A590-10B4AD89452B}" presName="spaceBetweenRectangles" presStyleCnt="0"/>
      <dgm:spPr/>
    </dgm:pt>
    <dgm:pt modelId="{A62622B1-7EF4-49B6-9AC7-B54F0E2A0C74}" type="pres">
      <dgm:prSet presAssocID="{8BAB5E6F-A65E-41DB-A296-0818B0E49F7C}" presName="composite" presStyleCnt="0"/>
      <dgm:spPr/>
    </dgm:pt>
    <dgm:pt modelId="{14282312-87CB-41BB-A02D-C594BBEF33C7}" type="pres">
      <dgm:prSet presAssocID="{8BAB5E6F-A65E-41DB-A296-0818B0E49F7C}" presName="ConnectorPoint" presStyleLbl="lnNode1" presStyleIdx="3" presStyleCnt="5"/>
      <dgm:spPr>
        <a:gradFill rotWithShape="0">
          <a:gsLst>
            <a:gs pos="0">
              <a:schemeClr val="accent3"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3">
                <a:shade val="94000"/>
                <a:lumMod val="88000"/>
              </a:schemeClr>
            </a:gs>
          </a:gsLst>
          <a:lin ang="5400000" scaled="0"/>
        </a:gradFill>
        <a:ln w="6350">
          <a:noFill/>
        </a:ln>
        <a:effectLst/>
      </dgm:spPr>
    </dgm:pt>
    <dgm:pt modelId="{D554C1A5-AF8E-41FC-A779-25BD6B11F91F}" type="pres">
      <dgm:prSet presAssocID="{8BAB5E6F-A65E-41DB-A296-0818B0E49F7C}" presName="DropPinPlaceHolder" presStyleCnt="0"/>
      <dgm:spPr/>
    </dgm:pt>
    <dgm:pt modelId="{17331DD9-74CF-4A3A-86BA-F4B9DBEAB944}" type="pres">
      <dgm:prSet presAssocID="{8BAB5E6F-A65E-41DB-A296-0818B0E49F7C}" presName="DropPin" presStyleLbl="alignNode1" presStyleIdx="3" presStyleCnt="5"/>
      <dgm:spPr/>
    </dgm:pt>
    <dgm:pt modelId="{515AAB83-BD07-4B9E-9A3B-858C0B126F9C}" type="pres">
      <dgm:prSet presAssocID="{8BAB5E6F-A65E-41DB-A296-0818B0E49F7C}" presName="Ellipse" presStyleLbl="fgAcc1" presStyleIdx="4" presStyleCnt="6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noFill/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</dgm:spPr>
    </dgm:pt>
    <dgm:pt modelId="{08CB2D5A-F46A-4E0E-9575-15F31D04AAC6}" type="pres">
      <dgm:prSet presAssocID="{8BAB5E6F-A65E-41DB-A296-0818B0E49F7C}" presName="L2TextContainer" presStyleLbl="revTx" presStyleIdx="6" presStyleCnt="10">
        <dgm:presLayoutVars>
          <dgm:bulletEnabled val="1"/>
        </dgm:presLayoutVars>
      </dgm:prSet>
      <dgm:spPr/>
    </dgm:pt>
    <dgm:pt modelId="{7C1E6B4A-59F7-4018-A403-E1CCAEE78BA1}" type="pres">
      <dgm:prSet presAssocID="{8BAB5E6F-A65E-41DB-A296-0818B0E49F7C}" presName="L1TextContainer" presStyleLbl="revTx" presStyleIdx="7" presStyleCnt="10" custScaleX="85387">
        <dgm:presLayoutVars>
          <dgm:chMax val="1"/>
          <dgm:chPref val="1"/>
          <dgm:bulletEnabled val="1"/>
        </dgm:presLayoutVars>
      </dgm:prSet>
      <dgm:spPr/>
    </dgm:pt>
    <dgm:pt modelId="{A03C5372-D306-43AC-B406-6F8183849431}" type="pres">
      <dgm:prSet presAssocID="{8BAB5E6F-A65E-41DB-A296-0818B0E49F7C}" presName="ConnectLine" presStyleLbl="sibTrans1D1" presStyleIdx="3" presStyleCnt="5"/>
      <dgm:spPr>
        <a:noFill/>
        <a:ln w="12700" cap="rnd" cmpd="sng" algn="ctr">
          <a:solidFill>
            <a:schemeClr val="accent3">
              <a:shade val="90000"/>
              <a:hueOff val="-351948"/>
              <a:satOff val="-42159"/>
              <a:lumOff val="34964"/>
              <a:alphaOff val="0"/>
            </a:schemeClr>
          </a:solidFill>
          <a:prstDash val="dash"/>
        </a:ln>
        <a:effectLst/>
      </dgm:spPr>
    </dgm:pt>
    <dgm:pt modelId="{90926F0B-05E0-48AF-9C69-5C494731F877}" type="pres">
      <dgm:prSet presAssocID="{8BAB5E6F-A65E-41DB-A296-0818B0E49F7C}" presName="EmptyPlaceHolder" presStyleCnt="0"/>
      <dgm:spPr/>
    </dgm:pt>
    <dgm:pt modelId="{9EA695E3-93D5-405B-8AF6-0B8537A964FD}" type="pres">
      <dgm:prSet presAssocID="{B407F4C3-8FC9-4E91-A0EC-6B33713CC9A5}" presName="spaceBetweenRectangles" presStyleCnt="0"/>
      <dgm:spPr/>
    </dgm:pt>
    <dgm:pt modelId="{05956D37-804F-419D-9E8C-30D41D06DC3E}" type="pres">
      <dgm:prSet presAssocID="{8B9AF88A-E1F7-4D3A-905F-87228D6A8655}" presName="composite" presStyleCnt="0"/>
      <dgm:spPr/>
    </dgm:pt>
    <dgm:pt modelId="{58B7B786-A0AD-4662-8D54-C5C572D2C32C}" type="pres">
      <dgm:prSet presAssocID="{8B9AF88A-E1F7-4D3A-905F-87228D6A8655}" presName="ConnectorPoint" presStyleLbl="lnNode1" presStyleIdx="4" presStyleCnt="5"/>
      <dgm:spPr>
        <a:gradFill rotWithShape="0">
          <a:gsLst>
            <a:gs pos="0">
              <a:schemeClr val="accent3"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3">
                <a:shade val="94000"/>
                <a:lumMod val="88000"/>
              </a:schemeClr>
            </a:gs>
          </a:gsLst>
          <a:lin ang="5400000" scaled="0"/>
        </a:gradFill>
        <a:ln w="6350">
          <a:noFill/>
        </a:ln>
        <a:effectLst/>
      </dgm:spPr>
    </dgm:pt>
    <dgm:pt modelId="{E4704426-333D-4092-A035-BBC55DB8579D}" type="pres">
      <dgm:prSet presAssocID="{8B9AF88A-E1F7-4D3A-905F-87228D6A8655}" presName="DropPinPlaceHolder" presStyleCnt="0"/>
      <dgm:spPr/>
    </dgm:pt>
    <dgm:pt modelId="{A55439AF-6893-479D-8B57-31FBC13C553F}" type="pres">
      <dgm:prSet presAssocID="{8B9AF88A-E1F7-4D3A-905F-87228D6A8655}" presName="DropPin" presStyleLbl="alignNode1" presStyleIdx="4" presStyleCnt="5"/>
      <dgm:spPr/>
    </dgm:pt>
    <dgm:pt modelId="{A22B1C16-7FF0-4DBE-B32E-E43FEB1E2EAC}" type="pres">
      <dgm:prSet presAssocID="{8B9AF88A-E1F7-4D3A-905F-87228D6A8655}" presName="Ellipse" presStyleLbl="fgAcc1" presStyleIdx="5" presStyleCnt="6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noFill/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</dgm:spPr>
    </dgm:pt>
    <dgm:pt modelId="{1B55AA6D-649D-4145-93EB-08B866A4D4E5}" type="pres">
      <dgm:prSet presAssocID="{8B9AF88A-E1F7-4D3A-905F-87228D6A8655}" presName="L2TextContainer" presStyleLbl="revTx" presStyleIdx="8" presStyleCnt="10">
        <dgm:presLayoutVars>
          <dgm:bulletEnabled val="1"/>
        </dgm:presLayoutVars>
      </dgm:prSet>
      <dgm:spPr/>
    </dgm:pt>
    <dgm:pt modelId="{3FA5D5AE-9CAE-4D19-9765-BCEE62095312}" type="pres">
      <dgm:prSet presAssocID="{8B9AF88A-E1F7-4D3A-905F-87228D6A8655}" presName="L1TextContainer" presStyleLbl="revTx" presStyleIdx="9" presStyleCnt="10" custScaleX="85387">
        <dgm:presLayoutVars>
          <dgm:chMax val="1"/>
          <dgm:chPref val="1"/>
          <dgm:bulletEnabled val="1"/>
        </dgm:presLayoutVars>
      </dgm:prSet>
      <dgm:spPr/>
    </dgm:pt>
    <dgm:pt modelId="{FE6CA7EB-68EC-4E76-9051-08C4CF370101}" type="pres">
      <dgm:prSet presAssocID="{8B9AF88A-E1F7-4D3A-905F-87228D6A8655}" presName="ConnectLine" presStyleLbl="sibTrans1D1" presStyleIdx="4" presStyleCnt="5"/>
      <dgm:spPr>
        <a:noFill/>
        <a:ln w="12700" cap="rnd" cmpd="sng" algn="ctr">
          <a:solidFill>
            <a:schemeClr val="accent3">
              <a:shade val="90000"/>
              <a:hueOff val="-469264"/>
              <a:satOff val="-56212"/>
              <a:lumOff val="46619"/>
              <a:alphaOff val="0"/>
            </a:schemeClr>
          </a:solidFill>
          <a:prstDash val="dash"/>
        </a:ln>
        <a:effectLst/>
      </dgm:spPr>
    </dgm:pt>
    <dgm:pt modelId="{070CED43-982E-487C-9CC2-CFAEABD4D2D8}" type="pres">
      <dgm:prSet presAssocID="{8B9AF88A-E1F7-4D3A-905F-87228D6A8655}" presName="EmptyPlaceHolder" presStyleCnt="0"/>
      <dgm:spPr/>
    </dgm:pt>
  </dgm:ptLst>
  <dgm:cxnLst>
    <dgm:cxn modelId="{1E92940A-250B-4494-B40F-3DA807C7CB42}" type="presOf" srcId="{DF1ABFB3-B399-406F-91BD-DCDF9A38526B}" destId="{1B55AA6D-649D-4145-93EB-08B866A4D4E5}" srcOrd="0" destOrd="0" presId="urn:microsoft.com/office/officeart/2017/3/layout/DropPinTimeline"/>
    <dgm:cxn modelId="{C3A1C60D-63BB-4E34-AD47-96AABDB6084E}" type="presOf" srcId="{D05E1923-5021-40F7-B4EF-E582E23A699D}" destId="{223C5207-4FA2-4A6C-8F43-20BD55767C99}" srcOrd="0" destOrd="0" presId="urn:microsoft.com/office/officeart/2017/3/layout/DropPinTimeline"/>
    <dgm:cxn modelId="{5F3B0F1C-AD09-448C-A081-46D11DC987C6}" type="presOf" srcId="{8B9AF88A-E1F7-4D3A-905F-87228D6A8655}" destId="{3FA5D5AE-9CAE-4D19-9765-BCEE62095312}" srcOrd="0" destOrd="0" presId="urn:microsoft.com/office/officeart/2017/3/layout/DropPinTimeline"/>
    <dgm:cxn modelId="{E0E45028-839A-4135-AA56-517D3BAA0708}" type="presOf" srcId="{8BAB5E6F-A65E-41DB-A296-0818B0E49F7C}" destId="{7C1E6B4A-59F7-4018-A403-E1CCAEE78BA1}" srcOrd="0" destOrd="0" presId="urn:microsoft.com/office/officeart/2017/3/layout/DropPinTimeline"/>
    <dgm:cxn modelId="{1B32EF2C-9DB5-4504-A9DA-B4956CC00208}" srcId="{FA8F44BD-C8C7-462C-9756-1EC498E86842}" destId="{EFEB4D61-3A9C-4140-977F-3C3F5C9EE9D1}" srcOrd="0" destOrd="0" parTransId="{57D352E4-0431-4F68-B8F1-61BFA34799AA}" sibTransId="{0ECC32B6-1E7C-4AA4-9DBF-D69B7C5E64A9}"/>
    <dgm:cxn modelId="{0D51BD2E-4619-469B-B233-EBAC3D4D0BA6}" srcId="{05A24E01-5535-46B9-A9A1-A9A07E639A88}" destId="{FA8F44BD-C8C7-462C-9756-1EC498E86842}" srcOrd="2" destOrd="0" parTransId="{F47063EE-4B58-4EDE-A4F2-A4BD81B82F21}" sibTransId="{8C8A9736-03DA-4B1C-A590-10B4AD89452B}"/>
    <dgm:cxn modelId="{C5645B39-CB65-4A0A-B369-E455C3B827C3}" srcId="{05A24E01-5535-46B9-A9A1-A9A07E639A88}" destId="{58FF46FB-368D-4E9C-A650-0513B8879DA8}" srcOrd="0" destOrd="0" parTransId="{11DFA284-5E99-474D-BF05-364A45269DC7}" sibTransId="{CFA40740-0682-470C-AD5A-CFF53CD12BD2}"/>
    <dgm:cxn modelId="{7DDF5444-F976-4F04-88A9-CF8B15238792}" type="presOf" srcId="{58FF46FB-368D-4E9C-A650-0513B8879DA8}" destId="{8E3FB235-DF38-476B-9A0E-B1E583D50944}" srcOrd="0" destOrd="0" presId="urn:microsoft.com/office/officeart/2017/3/layout/DropPinTimeline"/>
    <dgm:cxn modelId="{1690634A-EBA7-4881-9E5F-0C82421D4CDF}" type="presOf" srcId="{FA8F44BD-C8C7-462C-9756-1EC498E86842}" destId="{2D6C7916-1130-46A8-833B-A6278CBD2192}" srcOrd="0" destOrd="0" presId="urn:microsoft.com/office/officeart/2017/3/layout/DropPinTimeline"/>
    <dgm:cxn modelId="{B659504B-18E4-4D89-A17C-34ABB280AE52}" srcId="{58FF46FB-368D-4E9C-A650-0513B8879DA8}" destId="{9A875394-CA1E-4432-AEEB-9054FCFF5E0E}" srcOrd="0" destOrd="0" parTransId="{FCC92BDD-6EA3-421D-9DA8-7D3A12D003B6}" sibTransId="{0314452B-82A0-42F4-9551-DF00CFFC3580}"/>
    <dgm:cxn modelId="{66B49C6C-FAFD-47B4-BF22-05A295C23D4E}" srcId="{05A24E01-5535-46B9-A9A1-A9A07E639A88}" destId="{8BAB5E6F-A65E-41DB-A296-0818B0E49F7C}" srcOrd="3" destOrd="0" parTransId="{886842C6-3EFC-4BE7-B417-415595758830}" sibTransId="{B407F4C3-8FC9-4E91-A0EC-6B33713CC9A5}"/>
    <dgm:cxn modelId="{15319551-A9EA-462E-845B-E5251E84291F}" srcId="{8B9AF88A-E1F7-4D3A-905F-87228D6A8655}" destId="{DF1ABFB3-B399-406F-91BD-DCDF9A38526B}" srcOrd="0" destOrd="0" parTransId="{78CB0E27-958C-4066-A189-8B36505E8204}" sibTransId="{70E4A1D3-514E-4327-991D-5CC9C6B41885}"/>
    <dgm:cxn modelId="{4876CF51-F110-4E25-8FD4-08D25B4B0AB8}" srcId="{D05E1923-5021-40F7-B4EF-E582E23A699D}" destId="{579089A8-5362-4BA4-9163-D19228C1808F}" srcOrd="0" destOrd="0" parTransId="{FB2DEB6E-B29F-4E51-960A-23ECC62EBF38}" sibTransId="{1C5328B1-AC18-4CF7-A034-BB0592F4A2A1}"/>
    <dgm:cxn modelId="{2617C475-F537-46A6-ADE1-4EB764853601}" srcId="{8BAB5E6F-A65E-41DB-A296-0818B0E49F7C}" destId="{332BC85C-1CF3-4F8F-ACB7-5B6D53744AE1}" srcOrd="0" destOrd="0" parTransId="{99F218FD-90FE-450E-A368-B3E3677E74E8}" sibTransId="{8D1CC686-B05C-4470-A959-236CC9C8BB70}"/>
    <dgm:cxn modelId="{B9F0B583-D02F-4EF4-83A8-DFD7B32B9433}" type="presOf" srcId="{9A875394-CA1E-4432-AEEB-9054FCFF5E0E}" destId="{D2143A46-815A-49BF-9455-C0385022444F}" srcOrd="0" destOrd="0" presId="urn:microsoft.com/office/officeart/2017/3/layout/DropPinTimeline"/>
    <dgm:cxn modelId="{DF6168D4-4FC3-42E4-8DAA-85BA8A678933}" type="presOf" srcId="{332BC85C-1CF3-4F8F-ACB7-5B6D53744AE1}" destId="{08CB2D5A-F46A-4E0E-9575-15F31D04AAC6}" srcOrd="0" destOrd="0" presId="urn:microsoft.com/office/officeart/2017/3/layout/DropPinTimeline"/>
    <dgm:cxn modelId="{72C4D6D9-419A-42C1-A76D-84599F65BB08}" srcId="{05A24E01-5535-46B9-A9A1-A9A07E639A88}" destId="{D05E1923-5021-40F7-B4EF-E582E23A699D}" srcOrd="1" destOrd="0" parTransId="{FD6C5CD2-9CED-4BE6-89CD-A5A5CCE63B3E}" sibTransId="{F020958C-EF86-4274-85F9-318F2792F7B6}"/>
    <dgm:cxn modelId="{C6A73EDB-89B0-4756-9ECD-83E9B8AB77E5}" type="presOf" srcId="{EFEB4D61-3A9C-4140-977F-3C3F5C9EE9D1}" destId="{96DDA0FE-83E2-423C-9F13-58A61EB68487}" srcOrd="0" destOrd="0" presId="urn:microsoft.com/office/officeart/2017/3/layout/DropPinTimeline"/>
    <dgm:cxn modelId="{FE7849EA-5B37-43C8-B217-CD4E30A8E545}" type="presOf" srcId="{05A24E01-5535-46B9-A9A1-A9A07E639A88}" destId="{6E9F3C9B-13CA-43A8-8836-0B2B41D07DEF}" srcOrd="0" destOrd="0" presId="urn:microsoft.com/office/officeart/2017/3/layout/DropPinTimeline"/>
    <dgm:cxn modelId="{E1474FF3-8E3C-4B30-985C-CE88BA0FE324}" srcId="{05A24E01-5535-46B9-A9A1-A9A07E639A88}" destId="{8B9AF88A-E1F7-4D3A-905F-87228D6A8655}" srcOrd="4" destOrd="0" parTransId="{933A8FED-7B84-4ED0-B6AA-2EE26A89B8EA}" sibTransId="{F11DD6EC-352C-4A0E-84AA-FEBE2F06BCF9}"/>
    <dgm:cxn modelId="{DC6269F4-0C31-4613-A809-E8E029CAD0D1}" type="presOf" srcId="{579089A8-5362-4BA4-9163-D19228C1808F}" destId="{B5F3F650-2E42-488A-AD4F-C4BD47D19A84}" srcOrd="0" destOrd="0" presId="urn:microsoft.com/office/officeart/2017/3/layout/DropPinTimeline"/>
    <dgm:cxn modelId="{2FED2A5E-98EB-4859-AB3F-062F22EEC890}" type="presParOf" srcId="{6E9F3C9B-13CA-43A8-8836-0B2B41D07DEF}" destId="{E8AACCBB-6709-4071-B389-3BB226B3A586}" srcOrd="0" destOrd="0" presId="urn:microsoft.com/office/officeart/2017/3/layout/DropPinTimeline"/>
    <dgm:cxn modelId="{6DE443D7-8EE2-4FBC-842D-B6B9C44204D0}" type="presParOf" srcId="{6E9F3C9B-13CA-43A8-8836-0B2B41D07DEF}" destId="{E6F74CED-5217-4282-85F1-1C12DC84731C}" srcOrd="1" destOrd="0" presId="urn:microsoft.com/office/officeart/2017/3/layout/DropPinTimeline"/>
    <dgm:cxn modelId="{C773189E-DF31-4C58-A290-F5DFD7DCF8B1}" type="presParOf" srcId="{E6F74CED-5217-4282-85F1-1C12DC84731C}" destId="{AC377099-4DAE-451C-ADE9-98036E2679B5}" srcOrd="0" destOrd="0" presId="urn:microsoft.com/office/officeart/2017/3/layout/DropPinTimeline"/>
    <dgm:cxn modelId="{04D71AD3-A9B8-46E1-AB82-BB594FCE110E}" type="presParOf" srcId="{AC377099-4DAE-451C-ADE9-98036E2679B5}" destId="{B6C94ECD-6415-4250-B4AD-F67BF5BECFB8}" srcOrd="0" destOrd="0" presId="urn:microsoft.com/office/officeart/2017/3/layout/DropPinTimeline"/>
    <dgm:cxn modelId="{4D9D677D-9448-43AF-978B-5C7E7661F4F9}" type="presParOf" srcId="{AC377099-4DAE-451C-ADE9-98036E2679B5}" destId="{0E99BB09-1B86-4308-A570-3981E6DD3A06}" srcOrd="1" destOrd="0" presId="urn:microsoft.com/office/officeart/2017/3/layout/DropPinTimeline"/>
    <dgm:cxn modelId="{C213A57E-D4AE-4C05-AA12-FE8CC1989639}" type="presParOf" srcId="{0E99BB09-1B86-4308-A570-3981E6DD3A06}" destId="{0ED6E8D6-BD44-4400-BC14-1BC75CB979A3}" srcOrd="0" destOrd="0" presId="urn:microsoft.com/office/officeart/2017/3/layout/DropPinTimeline"/>
    <dgm:cxn modelId="{927F0821-BB24-4368-A4D4-046EB89F39DD}" type="presParOf" srcId="{0E99BB09-1B86-4308-A570-3981E6DD3A06}" destId="{5B7FC7CF-F58D-48D5-8BCC-38D6EE87890B}" srcOrd="1" destOrd="0" presId="urn:microsoft.com/office/officeart/2017/3/layout/DropPinTimeline"/>
    <dgm:cxn modelId="{F517DE46-1EA2-46F3-8833-EE234EEF5B09}" type="presParOf" srcId="{AC377099-4DAE-451C-ADE9-98036E2679B5}" destId="{D2143A46-815A-49BF-9455-C0385022444F}" srcOrd="2" destOrd="0" presId="urn:microsoft.com/office/officeart/2017/3/layout/DropPinTimeline"/>
    <dgm:cxn modelId="{75F0F73C-AD49-4A34-842E-A65EF46645BA}" type="presParOf" srcId="{AC377099-4DAE-451C-ADE9-98036E2679B5}" destId="{8E3FB235-DF38-476B-9A0E-B1E583D50944}" srcOrd="3" destOrd="0" presId="urn:microsoft.com/office/officeart/2017/3/layout/DropPinTimeline"/>
    <dgm:cxn modelId="{071A2262-20BC-4D30-AB90-12B0A0FEB6EF}" type="presParOf" srcId="{AC377099-4DAE-451C-ADE9-98036E2679B5}" destId="{9AA05CE5-209F-4AD9-BE2C-2A69F76DA8F4}" srcOrd="4" destOrd="0" presId="urn:microsoft.com/office/officeart/2017/3/layout/DropPinTimeline"/>
    <dgm:cxn modelId="{0D0471BD-C944-46DB-9B0D-12B6F025E4F4}" type="presParOf" srcId="{AC377099-4DAE-451C-ADE9-98036E2679B5}" destId="{17350C28-DA10-4F3B-9FA2-0FE7C12A4ABE}" srcOrd="5" destOrd="0" presId="urn:microsoft.com/office/officeart/2017/3/layout/DropPinTimeline"/>
    <dgm:cxn modelId="{37FF9AEE-1EE5-440D-B822-B54671B03AAC}" type="presParOf" srcId="{E6F74CED-5217-4282-85F1-1C12DC84731C}" destId="{6DA7B85E-9DC6-4F3B-A2BF-09CDEEDB43BC}" srcOrd="1" destOrd="0" presId="urn:microsoft.com/office/officeart/2017/3/layout/DropPinTimeline"/>
    <dgm:cxn modelId="{3FF77B45-DC34-4E18-8B7E-49C274966E23}" type="presParOf" srcId="{E6F74CED-5217-4282-85F1-1C12DC84731C}" destId="{CF519A69-9940-494F-8406-D0D876E3CD26}" srcOrd="2" destOrd="0" presId="urn:microsoft.com/office/officeart/2017/3/layout/DropPinTimeline"/>
    <dgm:cxn modelId="{4E60349A-D4EB-4BFE-9374-0F079D59B1FC}" type="presParOf" srcId="{CF519A69-9940-494F-8406-D0D876E3CD26}" destId="{714429FF-AAA3-4358-8C5F-1A7F29AA2B7B}" srcOrd="0" destOrd="0" presId="urn:microsoft.com/office/officeart/2017/3/layout/DropPinTimeline"/>
    <dgm:cxn modelId="{0B07CD93-B91C-4CAF-B94C-3237B0C6F601}" type="presParOf" srcId="{CF519A69-9940-494F-8406-D0D876E3CD26}" destId="{AB8B1E8E-162B-4E3E-9E31-BA5CFBD3ED9D}" srcOrd="1" destOrd="0" presId="urn:microsoft.com/office/officeart/2017/3/layout/DropPinTimeline"/>
    <dgm:cxn modelId="{BB97917A-2BFB-4D8A-94BD-816B0C62D6F6}" type="presParOf" srcId="{AB8B1E8E-162B-4E3E-9E31-BA5CFBD3ED9D}" destId="{358CAA11-0A87-4861-8B4E-913B1EAD1334}" srcOrd="0" destOrd="0" presId="urn:microsoft.com/office/officeart/2017/3/layout/DropPinTimeline"/>
    <dgm:cxn modelId="{FDC4D318-B3AD-4E39-8663-3AFB57531D79}" type="presParOf" srcId="{AB8B1E8E-162B-4E3E-9E31-BA5CFBD3ED9D}" destId="{B1A1A837-F261-404B-A808-B2F4154CE8A2}" srcOrd="1" destOrd="0" presId="urn:microsoft.com/office/officeart/2017/3/layout/DropPinTimeline"/>
    <dgm:cxn modelId="{7F53703E-9DF0-45E5-AC76-7E0CCD3B06EA}" type="presParOf" srcId="{CF519A69-9940-494F-8406-D0D876E3CD26}" destId="{B5F3F650-2E42-488A-AD4F-C4BD47D19A84}" srcOrd="2" destOrd="0" presId="urn:microsoft.com/office/officeart/2017/3/layout/DropPinTimeline"/>
    <dgm:cxn modelId="{B59937ED-9C59-4BBD-AA3C-5D9159504926}" type="presParOf" srcId="{CF519A69-9940-494F-8406-D0D876E3CD26}" destId="{223C5207-4FA2-4A6C-8F43-20BD55767C99}" srcOrd="3" destOrd="0" presId="urn:microsoft.com/office/officeart/2017/3/layout/DropPinTimeline"/>
    <dgm:cxn modelId="{470C2FBB-9D40-4F2C-8107-12E2CA0E70BE}" type="presParOf" srcId="{CF519A69-9940-494F-8406-D0D876E3CD26}" destId="{4FE5EB5D-4CEF-4D0D-9394-0534E61844BE}" srcOrd="4" destOrd="0" presId="urn:microsoft.com/office/officeart/2017/3/layout/DropPinTimeline"/>
    <dgm:cxn modelId="{C1237DFD-87FD-434B-A5C8-02108EF43081}" type="presParOf" srcId="{CF519A69-9940-494F-8406-D0D876E3CD26}" destId="{EC869059-0AEC-4D98-8C46-CB603A342C72}" srcOrd="5" destOrd="0" presId="urn:microsoft.com/office/officeart/2017/3/layout/DropPinTimeline"/>
    <dgm:cxn modelId="{7A1441D0-A5AA-4E6C-9388-511DA29929BF}" type="presParOf" srcId="{E6F74CED-5217-4282-85F1-1C12DC84731C}" destId="{408BA715-9739-461D-BFDE-88EDAE355E60}" srcOrd="3" destOrd="0" presId="urn:microsoft.com/office/officeart/2017/3/layout/DropPinTimeline"/>
    <dgm:cxn modelId="{087F2A81-CFD9-4BF8-96FC-2D4ABA32462F}" type="presParOf" srcId="{E6F74CED-5217-4282-85F1-1C12DC84731C}" destId="{D512C7F9-87A6-4BA9-AFAC-03FF1578D945}" srcOrd="4" destOrd="0" presId="urn:microsoft.com/office/officeart/2017/3/layout/DropPinTimeline"/>
    <dgm:cxn modelId="{8C6217DA-A763-4946-99A2-03C618C428AF}" type="presParOf" srcId="{D512C7F9-87A6-4BA9-AFAC-03FF1578D945}" destId="{152AD014-AFD0-4700-A468-4D562874339A}" srcOrd="0" destOrd="0" presId="urn:microsoft.com/office/officeart/2017/3/layout/DropPinTimeline"/>
    <dgm:cxn modelId="{A6A34287-F5FF-46EE-9A88-F2ECF73903CE}" type="presParOf" srcId="{D512C7F9-87A6-4BA9-AFAC-03FF1578D945}" destId="{6CE2C4D8-4380-442D-A6C2-0B468BF3C74C}" srcOrd="1" destOrd="0" presId="urn:microsoft.com/office/officeart/2017/3/layout/DropPinTimeline"/>
    <dgm:cxn modelId="{D28BF9CF-F026-4786-A1AC-F4F785C54591}" type="presParOf" srcId="{6CE2C4D8-4380-442D-A6C2-0B468BF3C74C}" destId="{72C82E90-F103-439C-8371-CFFB0927B9DE}" srcOrd="0" destOrd="0" presId="urn:microsoft.com/office/officeart/2017/3/layout/DropPinTimeline"/>
    <dgm:cxn modelId="{E33A6BB5-6D3A-4D44-AEFC-75BAB101C26D}" type="presParOf" srcId="{6CE2C4D8-4380-442D-A6C2-0B468BF3C74C}" destId="{5D519322-C1DD-47AE-92C0-13575134BC76}" srcOrd="1" destOrd="0" presId="urn:microsoft.com/office/officeart/2017/3/layout/DropPinTimeline"/>
    <dgm:cxn modelId="{0BFD1614-5731-4306-81F7-E2C949C32A93}" type="presParOf" srcId="{D512C7F9-87A6-4BA9-AFAC-03FF1578D945}" destId="{96DDA0FE-83E2-423C-9F13-58A61EB68487}" srcOrd="2" destOrd="0" presId="urn:microsoft.com/office/officeart/2017/3/layout/DropPinTimeline"/>
    <dgm:cxn modelId="{06EDED26-E685-42BC-BFC2-75C7EA695E40}" type="presParOf" srcId="{D512C7F9-87A6-4BA9-AFAC-03FF1578D945}" destId="{2D6C7916-1130-46A8-833B-A6278CBD2192}" srcOrd="3" destOrd="0" presId="urn:microsoft.com/office/officeart/2017/3/layout/DropPinTimeline"/>
    <dgm:cxn modelId="{A20C8A5A-2D9A-4EF7-BC83-D5EE4B16698D}" type="presParOf" srcId="{D512C7F9-87A6-4BA9-AFAC-03FF1578D945}" destId="{4D953791-5C2F-4A75-A8F4-6ED7EAB5E015}" srcOrd="4" destOrd="0" presId="urn:microsoft.com/office/officeart/2017/3/layout/DropPinTimeline"/>
    <dgm:cxn modelId="{6780D10C-523A-4885-B5BF-84F303790098}" type="presParOf" srcId="{D512C7F9-87A6-4BA9-AFAC-03FF1578D945}" destId="{22A72E40-4DCC-4F48-AADD-29738FD37A2C}" srcOrd="5" destOrd="0" presId="urn:microsoft.com/office/officeart/2017/3/layout/DropPinTimeline"/>
    <dgm:cxn modelId="{30EAF1CE-B96B-4CA5-BF13-51DD8040A559}" type="presParOf" srcId="{E6F74CED-5217-4282-85F1-1C12DC84731C}" destId="{E168BB9F-20D9-474F-9E39-4872B40634C6}" srcOrd="5" destOrd="0" presId="urn:microsoft.com/office/officeart/2017/3/layout/DropPinTimeline"/>
    <dgm:cxn modelId="{39415FEC-72C6-4C74-A821-E354E744CD96}" type="presParOf" srcId="{E6F74CED-5217-4282-85F1-1C12DC84731C}" destId="{A62622B1-7EF4-49B6-9AC7-B54F0E2A0C74}" srcOrd="6" destOrd="0" presId="urn:microsoft.com/office/officeart/2017/3/layout/DropPinTimeline"/>
    <dgm:cxn modelId="{D67F013A-C0A0-41F6-B6F2-E904B1BB7A8F}" type="presParOf" srcId="{A62622B1-7EF4-49B6-9AC7-B54F0E2A0C74}" destId="{14282312-87CB-41BB-A02D-C594BBEF33C7}" srcOrd="0" destOrd="0" presId="urn:microsoft.com/office/officeart/2017/3/layout/DropPinTimeline"/>
    <dgm:cxn modelId="{AA55F469-83D2-4E02-B111-0206AAFCAA06}" type="presParOf" srcId="{A62622B1-7EF4-49B6-9AC7-B54F0E2A0C74}" destId="{D554C1A5-AF8E-41FC-A779-25BD6B11F91F}" srcOrd="1" destOrd="0" presId="urn:microsoft.com/office/officeart/2017/3/layout/DropPinTimeline"/>
    <dgm:cxn modelId="{033C6509-70C8-4B85-9F92-724CDBB68078}" type="presParOf" srcId="{D554C1A5-AF8E-41FC-A779-25BD6B11F91F}" destId="{17331DD9-74CF-4A3A-86BA-F4B9DBEAB944}" srcOrd="0" destOrd="0" presId="urn:microsoft.com/office/officeart/2017/3/layout/DropPinTimeline"/>
    <dgm:cxn modelId="{C7CCDF66-BA72-4EDC-AE16-CAA6317954F0}" type="presParOf" srcId="{D554C1A5-AF8E-41FC-A779-25BD6B11F91F}" destId="{515AAB83-BD07-4B9E-9A3B-858C0B126F9C}" srcOrd="1" destOrd="0" presId="urn:microsoft.com/office/officeart/2017/3/layout/DropPinTimeline"/>
    <dgm:cxn modelId="{E8437A29-F853-4553-AB29-152AF603DF52}" type="presParOf" srcId="{A62622B1-7EF4-49B6-9AC7-B54F0E2A0C74}" destId="{08CB2D5A-F46A-4E0E-9575-15F31D04AAC6}" srcOrd="2" destOrd="0" presId="urn:microsoft.com/office/officeart/2017/3/layout/DropPinTimeline"/>
    <dgm:cxn modelId="{1F3D9CE2-342F-4335-BD41-5AA59D2BD7BD}" type="presParOf" srcId="{A62622B1-7EF4-49B6-9AC7-B54F0E2A0C74}" destId="{7C1E6B4A-59F7-4018-A403-E1CCAEE78BA1}" srcOrd="3" destOrd="0" presId="urn:microsoft.com/office/officeart/2017/3/layout/DropPinTimeline"/>
    <dgm:cxn modelId="{FFF1ACE9-B2B3-4E83-877B-F9633E8EE135}" type="presParOf" srcId="{A62622B1-7EF4-49B6-9AC7-B54F0E2A0C74}" destId="{A03C5372-D306-43AC-B406-6F8183849431}" srcOrd="4" destOrd="0" presId="urn:microsoft.com/office/officeart/2017/3/layout/DropPinTimeline"/>
    <dgm:cxn modelId="{D8A09163-94A5-46BD-9FA2-C3372A01AA32}" type="presParOf" srcId="{A62622B1-7EF4-49B6-9AC7-B54F0E2A0C74}" destId="{90926F0B-05E0-48AF-9C69-5C494731F877}" srcOrd="5" destOrd="0" presId="urn:microsoft.com/office/officeart/2017/3/layout/DropPinTimeline"/>
    <dgm:cxn modelId="{80084466-50AF-445A-BE2A-0C51919B9169}" type="presParOf" srcId="{E6F74CED-5217-4282-85F1-1C12DC84731C}" destId="{9EA695E3-93D5-405B-8AF6-0B8537A964FD}" srcOrd="7" destOrd="0" presId="urn:microsoft.com/office/officeart/2017/3/layout/DropPinTimeline"/>
    <dgm:cxn modelId="{007CF318-F68B-4FFC-ADA6-3D9D6A3AA152}" type="presParOf" srcId="{E6F74CED-5217-4282-85F1-1C12DC84731C}" destId="{05956D37-804F-419D-9E8C-30D41D06DC3E}" srcOrd="8" destOrd="0" presId="urn:microsoft.com/office/officeart/2017/3/layout/DropPinTimeline"/>
    <dgm:cxn modelId="{FAB9E562-4579-4BDB-8C1D-AABEAFCB2610}" type="presParOf" srcId="{05956D37-804F-419D-9E8C-30D41D06DC3E}" destId="{58B7B786-A0AD-4662-8D54-C5C572D2C32C}" srcOrd="0" destOrd="0" presId="urn:microsoft.com/office/officeart/2017/3/layout/DropPinTimeline"/>
    <dgm:cxn modelId="{8283382D-2F6E-4717-B025-1A8C73B65ADB}" type="presParOf" srcId="{05956D37-804F-419D-9E8C-30D41D06DC3E}" destId="{E4704426-333D-4092-A035-BBC55DB8579D}" srcOrd="1" destOrd="0" presId="urn:microsoft.com/office/officeart/2017/3/layout/DropPinTimeline"/>
    <dgm:cxn modelId="{85723DC0-955B-4B2A-AF28-CF8BFFC2E264}" type="presParOf" srcId="{E4704426-333D-4092-A035-BBC55DB8579D}" destId="{A55439AF-6893-479D-8B57-31FBC13C553F}" srcOrd="0" destOrd="0" presId="urn:microsoft.com/office/officeart/2017/3/layout/DropPinTimeline"/>
    <dgm:cxn modelId="{91888A85-75D0-4D33-9F39-A49766251D61}" type="presParOf" srcId="{E4704426-333D-4092-A035-BBC55DB8579D}" destId="{A22B1C16-7FF0-4DBE-B32E-E43FEB1E2EAC}" srcOrd="1" destOrd="0" presId="urn:microsoft.com/office/officeart/2017/3/layout/DropPinTimeline"/>
    <dgm:cxn modelId="{CD06CDC2-25F5-44FB-B0B1-C39F32E155BE}" type="presParOf" srcId="{05956D37-804F-419D-9E8C-30D41D06DC3E}" destId="{1B55AA6D-649D-4145-93EB-08B866A4D4E5}" srcOrd="2" destOrd="0" presId="urn:microsoft.com/office/officeart/2017/3/layout/DropPinTimeline"/>
    <dgm:cxn modelId="{0B21D911-BF72-41CD-BB03-4F9717477846}" type="presParOf" srcId="{05956D37-804F-419D-9E8C-30D41D06DC3E}" destId="{3FA5D5AE-9CAE-4D19-9765-BCEE62095312}" srcOrd="3" destOrd="0" presId="urn:microsoft.com/office/officeart/2017/3/layout/DropPinTimeline"/>
    <dgm:cxn modelId="{80BFAECA-ADC5-41A5-BA11-A4CC8D9557A9}" type="presParOf" srcId="{05956D37-804F-419D-9E8C-30D41D06DC3E}" destId="{FE6CA7EB-68EC-4E76-9051-08C4CF370101}" srcOrd="4" destOrd="0" presId="urn:microsoft.com/office/officeart/2017/3/layout/DropPinTimeline"/>
    <dgm:cxn modelId="{98E4E629-85DB-45DC-A90A-9FAAB58EFF55}" type="presParOf" srcId="{05956D37-804F-419D-9E8C-30D41D06DC3E}" destId="{070CED43-982E-487C-9CC2-CFAEABD4D2D8}" srcOrd="5" destOrd="0" presId="urn:microsoft.com/office/officeart/2017/3/layout/DropPinTimeline"/>
  </dgm:cxnLst>
  <dgm:bg>
    <a:solidFill>
      <a:srgbClr val="52BCDC"/>
    </a:solidFill>
  </dgm:bg>
  <dgm:whole>
    <a:ln>
      <a:solidFill>
        <a:schemeClr val="tx2">
          <a:lumMod val="20000"/>
          <a:lumOff val="80000"/>
        </a:schemeClr>
      </a:solidFill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E16E8A1-3164-44DB-BB81-B6EAFAA5DDEA}" type="doc">
      <dgm:prSet loTypeId="urn:microsoft.com/office/officeart/2005/8/layout/cycle4" loCatId="cycle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PK"/>
        </a:p>
      </dgm:t>
    </dgm:pt>
    <dgm:pt modelId="{500990A9-22CE-4709-A1C7-17F4C67EB7A8}">
      <dgm:prSet phldrT="[Text]"/>
      <dgm:spPr/>
      <dgm:t>
        <a:bodyPr/>
        <a:lstStyle/>
        <a:p>
          <a:r>
            <a:rPr lang="en-US" dirty="0"/>
            <a:t>25%</a:t>
          </a:r>
          <a:endParaRPr lang="en-PK" dirty="0"/>
        </a:p>
      </dgm:t>
    </dgm:pt>
    <dgm:pt modelId="{CC379C99-8C01-429E-922C-EAA780893FC0}" type="parTrans" cxnId="{813F72A1-4EBC-4C8D-8684-0CEAA07B6A82}">
      <dgm:prSet/>
      <dgm:spPr/>
      <dgm:t>
        <a:bodyPr/>
        <a:lstStyle/>
        <a:p>
          <a:endParaRPr lang="en-PK"/>
        </a:p>
      </dgm:t>
    </dgm:pt>
    <dgm:pt modelId="{2C6A15F5-E1EC-4D7A-A9F3-D7B2AF7D180C}" type="sibTrans" cxnId="{813F72A1-4EBC-4C8D-8684-0CEAA07B6A82}">
      <dgm:prSet/>
      <dgm:spPr/>
      <dgm:t>
        <a:bodyPr/>
        <a:lstStyle/>
        <a:p>
          <a:endParaRPr lang="en-PK"/>
        </a:p>
      </dgm:t>
    </dgm:pt>
    <dgm:pt modelId="{7BFD10B8-871E-45F7-BEBC-C812893D9433}">
      <dgm:prSet phldrT="[Text]"/>
      <dgm:spPr/>
      <dgm:t>
        <a:bodyPr/>
        <a:lstStyle/>
        <a:p>
          <a:r>
            <a:rPr lang="en-US" dirty="0"/>
            <a:t>25%</a:t>
          </a:r>
          <a:endParaRPr lang="en-PK" dirty="0"/>
        </a:p>
      </dgm:t>
    </dgm:pt>
    <dgm:pt modelId="{EB987632-82F5-4A61-8AC0-1FE6BDBF0B59}" type="parTrans" cxnId="{A7333055-68DE-4443-8740-8B39FF746800}">
      <dgm:prSet/>
      <dgm:spPr/>
      <dgm:t>
        <a:bodyPr/>
        <a:lstStyle/>
        <a:p>
          <a:endParaRPr lang="en-PK"/>
        </a:p>
      </dgm:t>
    </dgm:pt>
    <dgm:pt modelId="{1A26BC71-CE6C-4E2D-BFD6-4B2609C3F26D}" type="sibTrans" cxnId="{A7333055-68DE-4443-8740-8B39FF746800}">
      <dgm:prSet/>
      <dgm:spPr/>
      <dgm:t>
        <a:bodyPr/>
        <a:lstStyle/>
        <a:p>
          <a:endParaRPr lang="en-PK"/>
        </a:p>
      </dgm:t>
    </dgm:pt>
    <dgm:pt modelId="{78E439CB-5BA9-4C1D-B5C7-A0B9CBEECA20}">
      <dgm:prSet phldrT="[Text]"/>
      <dgm:spPr/>
      <dgm:t>
        <a:bodyPr/>
        <a:lstStyle/>
        <a:p>
          <a:r>
            <a:rPr lang="en-US" dirty="0"/>
            <a:t>25%</a:t>
          </a:r>
          <a:endParaRPr lang="en-PK" dirty="0"/>
        </a:p>
      </dgm:t>
    </dgm:pt>
    <dgm:pt modelId="{02B6DF68-5DF5-4E0A-B9C3-58E702E286B2}" type="parTrans" cxnId="{AC58AA5E-14A5-4969-935B-337B0CB57B04}">
      <dgm:prSet/>
      <dgm:spPr/>
      <dgm:t>
        <a:bodyPr/>
        <a:lstStyle/>
        <a:p>
          <a:endParaRPr lang="en-PK"/>
        </a:p>
      </dgm:t>
    </dgm:pt>
    <dgm:pt modelId="{07769567-729C-4817-8D01-6FC24D040C53}" type="sibTrans" cxnId="{AC58AA5E-14A5-4969-935B-337B0CB57B04}">
      <dgm:prSet/>
      <dgm:spPr/>
      <dgm:t>
        <a:bodyPr/>
        <a:lstStyle/>
        <a:p>
          <a:endParaRPr lang="en-PK"/>
        </a:p>
      </dgm:t>
    </dgm:pt>
    <dgm:pt modelId="{F9575866-3BC1-4C3E-A3A1-831853B8A2B0}">
      <dgm:prSet phldrT="[Text]"/>
      <dgm:spPr/>
    </dgm:pt>
    <dgm:pt modelId="{2BE6B40C-2D65-44D6-B1BA-7DB07472C9F8}" type="parTrans" cxnId="{8CDD54AC-0EE8-4069-A6B2-77CEAFCEDE11}">
      <dgm:prSet/>
      <dgm:spPr/>
      <dgm:t>
        <a:bodyPr/>
        <a:lstStyle/>
        <a:p>
          <a:endParaRPr lang="en-PK"/>
        </a:p>
      </dgm:t>
    </dgm:pt>
    <dgm:pt modelId="{E05D1FD2-ED71-4AAA-A530-65299B5C1634}" type="sibTrans" cxnId="{8CDD54AC-0EE8-4069-A6B2-77CEAFCEDE11}">
      <dgm:prSet/>
      <dgm:spPr/>
      <dgm:t>
        <a:bodyPr/>
        <a:lstStyle/>
        <a:p>
          <a:endParaRPr lang="en-PK"/>
        </a:p>
      </dgm:t>
    </dgm:pt>
    <dgm:pt modelId="{1377374D-468B-426D-8684-B3D97BDC6266}">
      <dgm:prSet/>
      <dgm:spPr/>
    </dgm:pt>
    <dgm:pt modelId="{D3C19253-8C20-4F8F-8739-D95B7B00604B}" type="parTrans" cxnId="{58104169-1385-478C-9515-06462847527E}">
      <dgm:prSet/>
      <dgm:spPr/>
      <dgm:t>
        <a:bodyPr/>
        <a:lstStyle/>
        <a:p>
          <a:endParaRPr lang="en-PK"/>
        </a:p>
      </dgm:t>
    </dgm:pt>
    <dgm:pt modelId="{33FD71A2-A89E-429D-8E44-975460D607B3}" type="sibTrans" cxnId="{58104169-1385-478C-9515-06462847527E}">
      <dgm:prSet/>
      <dgm:spPr/>
      <dgm:t>
        <a:bodyPr/>
        <a:lstStyle/>
        <a:p>
          <a:endParaRPr lang="en-PK"/>
        </a:p>
      </dgm:t>
    </dgm:pt>
    <dgm:pt modelId="{856B1572-EB8C-49BB-9348-6907617371B7}">
      <dgm:prSet/>
      <dgm:spPr/>
    </dgm:pt>
    <dgm:pt modelId="{5CBA0F8B-43D9-4153-AE66-618A3924D63A}" type="parTrans" cxnId="{D5B64218-C8B0-443F-BF8D-9073A9316732}">
      <dgm:prSet/>
      <dgm:spPr/>
      <dgm:t>
        <a:bodyPr/>
        <a:lstStyle/>
        <a:p>
          <a:endParaRPr lang="en-PK"/>
        </a:p>
      </dgm:t>
    </dgm:pt>
    <dgm:pt modelId="{F5553C98-ECA9-4274-8EDC-47F197A639C2}" type="sibTrans" cxnId="{D5B64218-C8B0-443F-BF8D-9073A9316732}">
      <dgm:prSet/>
      <dgm:spPr/>
      <dgm:t>
        <a:bodyPr/>
        <a:lstStyle/>
        <a:p>
          <a:endParaRPr lang="en-PK"/>
        </a:p>
      </dgm:t>
    </dgm:pt>
    <dgm:pt modelId="{92D8961E-44BC-490E-8552-F43D3B9CACC7}">
      <dgm:prSet/>
      <dgm:spPr/>
    </dgm:pt>
    <dgm:pt modelId="{B2B8F4AE-AD67-4711-8FDB-568CDC4EF804}" type="parTrans" cxnId="{8E246219-1336-45E9-BD8C-056F44ED9364}">
      <dgm:prSet/>
      <dgm:spPr/>
      <dgm:t>
        <a:bodyPr/>
        <a:lstStyle/>
        <a:p>
          <a:endParaRPr lang="en-PK"/>
        </a:p>
      </dgm:t>
    </dgm:pt>
    <dgm:pt modelId="{D7C82F13-85F6-41DD-B9FD-04CE1B0A820C}" type="sibTrans" cxnId="{8E246219-1336-45E9-BD8C-056F44ED9364}">
      <dgm:prSet/>
      <dgm:spPr/>
      <dgm:t>
        <a:bodyPr/>
        <a:lstStyle/>
        <a:p>
          <a:endParaRPr lang="en-PK"/>
        </a:p>
      </dgm:t>
    </dgm:pt>
    <dgm:pt modelId="{E674F7D3-470F-4D78-ADAC-629180293565}">
      <dgm:prSet/>
      <dgm:spPr/>
    </dgm:pt>
    <dgm:pt modelId="{08EA7491-266E-46D9-8F60-6A551F4D3E61}" type="parTrans" cxnId="{04E1F08C-C9D0-48FC-9B03-71A7FFB6870E}">
      <dgm:prSet/>
      <dgm:spPr/>
      <dgm:t>
        <a:bodyPr/>
        <a:lstStyle/>
        <a:p>
          <a:endParaRPr lang="en-PK"/>
        </a:p>
      </dgm:t>
    </dgm:pt>
    <dgm:pt modelId="{C0119452-A93E-4604-9A20-780D635CF348}" type="sibTrans" cxnId="{04E1F08C-C9D0-48FC-9B03-71A7FFB6870E}">
      <dgm:prSet/>
      <dgm:spPr/>
      <dgm:t>
        <a:bodyPr/>
        <a:lstStyle/>
        <a:p>
          <a:endParaRPr lang="en-PK"/>
        </a:p>
      </dgm:t>
    </dgm:pt>
    <dgm:pt modelId="{B658EFFB-2F59-4B1D-BFAC-8E03F6385378}">
      <dgm:prSet/>
      <dgm:spPr/>
      <dgm:t>
        <a:bodyPr/>
        <a:lstStyle/>
        <a:p>
          <a:r>
            <a:rPr lang="en-US"/>
            <a:t>25%</a:t>
          </a:r>
          <a:endParaRPr lang="en-PK"/>
        </a:p>
      </dgm:t>
    </dgm:pt>
    <dgm:pt modelId="{44697E22-51AA-45F5-B76A-B82870501F9E}" type="parTrans" cxnId="{A9388F5D-01C2-48E6-905D-BE887330EC7D}">
      <dgm:prSet/>
      <dgm:spPr/>
      <dgm:t>
        <a:bodyPr/>
        <a:lstStyle/>
        <a:p>
          <a:endParaRPr lang="en-PK"/>
        </a:p>
      </dgm:t>
    </dgm:pt>
    <dgm:pt modelId="{BC2BA742-1D11-4464-ADB6-7513EE28941A}" type="sibTrans" cxnId="{A9388F5D-01C2-48E6-905D-BE887330EC7D}">
      <dgm:prSet/>
      <dgm:spPr/>
      <dgm:t>
        <a:bodyPr/>
        <a:lstStyle/>
        <a:p>
          <a:endParaRPr lang="en-PK"/>
        </a:p>
      </dgm:t>
    </dgm:pt>
    <dgm:pt modelId="{BC19795C-E0A6-4B0D-98F1-7A309D7B1D33}" type="pres">
      <dgm:prSet presAssocID="{3E16E8A1-3164-44DB-BB81-B6EAFAA5DDEA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DFEF1A3D-FCF4-43F4-AAF0-88ABE0C8A7E9}" type="pres">
      <dgm:prSet presAssocID="{3E16E8A1-3164-44DB-BB81-B6EAFAA5DDEA}" presName="children" presStyleCnt="0"/>
      <dgm:spPr/>
    </dgm:pt>
    <dgm:pt modelId="{3DDEBC54-7F05-4FA0-9DA9-C9320524FC08}" type="pres">
      <dgm:prSet presAssocID="{3E16E8A1-3164-44DB-BB81-B6EAFAA5DDEA}" presName="childPlaceholder" presStyleCnt="0"/>
      <dgm:spPr/>
    </dgm:pt>
    <dgm:pt modelId="{73FF0BB2-EAFD-4AF3-AA7A-AAC37A8C6AD9}" type="pres">
      <dgm:prSet presAssocID="{3E16E8A1-3164-44DB-BB81-B6EAFAA5DDEA}" presName="circle" presStyleCnt="0"/>
      <dgm:spPr/>
    </dgm:pt>
    <dgm:pt modelId="{13DDA817-EC57-432B-BCB4-A1936B800748}" type="pres">
      <dgm:prSet presAssocID="{3E16E8A1-3164-44DB-BB81-B6EAFAA5DDEA}" presName="quadrant1" presStyleLbl="node1" presStyleIdx="0" presStyleCnt="4">
        <dgm:presLayoutVars>
          <dgm:chMax val="1"/>
          <dgm:bulletEnabled val="1"/>
        </dgm:presLayoutVars>
      </dgm:prSet>
      <dgm:spPr/>
    </dgm:pt>
    <dgm:pt modelId="{AFC7884C-6BB5-4F0D-BC0F-E5A659CF6312}" type="pres">
      <dgm:prSet presAssocID="{3E16E8A1-3164-44DB-BB81-B6EAFAA5DDEA}" presName="quadrant2" presStyleLbl="node1" presStyleIdx="1" presStyleCnt="4" custLinFactNeighborX="-5452" custLinFactNeighborY="13">
        <dgm:presLayoutVars>
          <dgm:chMax val="1"/>
          <dgm:bulletEnabled val="1"/>
        </dgm:presLayoutVars>
      </dgm:prSet>
      <dgm:spPr/>
    </dgm:pt>
    <dgm:pt modelId="{7D5752A0-04E3-4BCD-AE73-06E5A12FA0F2}" type="pres">
      <dgm:prSet presAssocID="{3E16E8A1-3164-44DB-BB81-B6EAFAA5DDEA}" presName="quadrant3" presStyleLbl="node1" presStyleIdx="2" presStyleCnt="4" custLinFactNeighborX="-5452" custLinFactNeighborY="-4919">
        <dgm:presLayoutVars>
          <dgm:chMax val="1"/>
          <dgm:bulletEnabled val="1"/>
        </dgm:presLayoutVars>
      </dgm:prSet>
      <dgm:spPr/>
    </dgm:pt>
    <dgm:pt modelId="{F3949AA9-AB6D-45AD-B471-417A3E6B2534}" type="pres">
      <dgm:prSet presAssocID="{3E16E8A1-3164-44DB-BB81-B6EAFAA5DDEA}" presName="quadrant4" presStyleLbl="node1" presStyleIdx="3" presStyleCnt="4" custLinFactNeighborX="982" custLinFactNeighborY="-4919">
        <dgm:presLayoutVars>
          <dgm:chMax val="1"/>
          <dgm:bulletEnabled val="1"/>
        </dgm:presLayoutVars>
      </dgm:prSet>
      <dgm:spPr/>
    </dgm:pt>
    <dgm:pt modelId="{7BD137A7-0435-4D45-8F09-B206AB7180FC}" type="pres">
      <dgm:prSet presAssocID="{3E16E8A1-3164-44DB-BB81-B6EAFAA5DDEA}" presName="quadrantPlaceholder" presStyleCnt="0"/>
      <dgm:spPr/>
    </dgm:pt>
    <dgm:pt modelId="{C78D35F2-D91E-49B8-8412-DA1A0A11C7D9}" type="pres">
      <dgm:prSet presAssocID="{3E16E8A1-3164-44DB-BB81-B6EAFAA5DDEA}" presName="center1" presStyleLbl="fgShp" presStyleIdx="0" presStyleCnt="2"/>
      <dgm:spPr/>
    </dgm:pt>
    <dgm:pt modelId="{1458228D-CC51-466F-8600-20F6FE27948E}" type="pres">
      <dgm:prSet presAssocID="{3E16E8A1-3164-44DB-BB81-B6EAFAA5DDEA}" presName="center2" presStyleLbl="fgShp" presStyleIdx="1" presStyleCnt="2"/>
      <dgm:spPr/>
    </dgm:pt>
  </dgm:ptLst>
  <dgm:cxnLst>
    <dgm:cxn modelId="{D5B64218-C8B0-443F-BF8D-9073A9316732}" srcId="{3E16E8A1-3164-44DB-BB81-B6EAFAA5DDEA}" destId="{856B1572-EB8C-49BB-9348-6907617371B7}" srcOrd="6" destOrd="0" parTransId="{5CBA0F8B-43D9-4153-AE66-618A3924D63A}" sibTransId="{F5553C98-ECA9-4274-8EDC-47F197A639C2}"/>
    <dgm:cxn modelId="{8E246219-1336-45E9-BD8C-056F44ED9364}" srcId="{3E16E8A1-3164-44DB-BB81-B6EAFAA5DDEA}" destId="{92D8961E-44BC-490E-8552-F43D3B9CACC7}" srcOrd="5" destOrd="0" parTransId="{B2B8F4AE-AD67-4711-8FDB-568CDC4EF804}" sibTransId="{D7C82F13-85F6-41DD-B9FD-04CE1B0A820C}"/>
    <dgm:cxn modelId="{8147E833-D7A6-41AF-8342-49F310661501}" type="presOf" srcId="{3E16E8A1-3164-44DB-BB81-B6EAFAA5DDEA}" destId="{BC19795C-E0A6-4B0D-98F1-7A309D7B1D33}" srcOrd="0" destOrd="0" presId="urn:microsoft.com/office/officeart/2005/8/layout/cycle4"/>
    <dgm:cxn modelId="{A9388F5D-01C2-48E6-905D-BE887330EC7D}" srcId="{3E16E8A1-3164-44DB-BB81-B6EAFAA5DDEA}" destId="{B658EFFB-2F59-4B1D-BFAC-8E03F6385378}" srcOrd="3" destOrd="0" parTransId="{44697E22-51AA-45F5-B76A-B82870501F9E}" sibTransId="{BC2BA742-1D11-4464-ADB6-7513EE28941A}"/>
    <dgm:cxn modelId="{AC58AA5E-14A5-4969-935B-337B0CB57B04}" srcId="{3E16E8A1-3164-44DB-BB81-B6EAFAA5DDEA}" destId="{78E439CB-5BA9-4C1D-B5C7-A0B9CBEECA20}" srcOrd="2" destOrd="0" parTransId="{02B6DF68-5DF5-4E0A-B9C3-58E702E286B2}" sibTransId="{07769567-729C-4817-8D01-6FC24D040C53}"/>
    <dgm:cxn modelId="{E181D05E-3681-4C86-A4D0-BAF431C1B702}" type="presOf" srcId="{500990A9-22CE-4709-A1C7-17F4C67EB7A8}" destId="{13DDA817-EC57-432B-BCB4-A1936B800748}" srcOrd="0" destOrd="0" presId="urn:microsoft.com/office/officeart/2005/8/layout/cycle4"/>
    <dgm:cxn modelId="{58104169-1385-478C-9515-06462847527E}" srcId="{3E16E8A1-3164-44DB-BB81-B6EAFAA5DDEA}" destId="{1377374D-468B-426D-8684-B3D97BDC6266}" srcOrd="7" destOrd="0" parTransId="{D3C19253-8C20-4F8F-8739-D95B7B00604B}" sibTransId="{33FD71A2-A89E-429D-8E44-975460D607B3}"/>
    <dgm:cxn modelId="{A7333055-68DE-4443-8740-8B39FF746800}" srcId="{3E16E8A1-3164-44DB-BB81-B6EAFAA5DDEA}" destId="{7BFD10B8-871E-45F7-BEBC-C812893D9433}" srcOrd="1" destOrd="0" parTransId="{EB987632-82F5-4A61-8AC0-1FE6BDBF0B59}" sibTransId="{1A26BC71-CE6C-4E2D-BFD6-4B2609C3F26D}"/>
    <dgm:cxn modelId="{04E1F08C-C9D0-48FC-9B03-71A7FFB6870E}" srcId="{3E16E8A1-3164-44DB-BB81-B6EAFAA5DDEA}" destId="{E674F7D3-470F-4D78-ADAC-629180293565}" srcOrd="4" destOrd="0" parTransId="{08EA7491-266E-46D9-8F60-6A551F4D3E61}" sibTransId="{C0119452-A93E-4604-9A20-780D635CF348}"/>
    <dgm:cxn modelId="{813F72A1-4EBC-4C8D-8684-0CEAA07B6A82}" srcId="{3E16E8A1-3164-44DB-BB81-B6EAFAA5DDEA}" destId="{500990A9-22CE-4709-A1C7-17F4C67EB7A8}" srcOrd="0" destOrd="0" parTransId="{CC379C99-8C01-429E-922C-EAA780893FC0}" sibTransId="{2C6A15F5-E1EC-4D7A-A9F3-D7B2AF7D180C}"/>
    <dgm:cxn modelId="{8CDD54AC-0EE8-4069-A6B2-77CEAFCEDE11}" srcId="{3E16E8A1-3164-44DB-BB81-B6EAFAA5DDEA}" destId="{F9575866-3BC1-4C3E-A3A1-831853B8A2B0}" srcOrd="8" destOrd="0" parTransId="{2BE6B40C-2D65-44D6-B1BA-7DB07472C9F8}" sibTransId="{E05D1FD2-ED71-4AAA-A530-65299B5C1634}"/>
    <dgm:cxn modelId="{8A9B9DB1-10A6-4F67-AD80-1B0B52D2B43C}" type="presOf" srcId="{7BFD10B8-871E-45F7-BEBC-C812893D9433}" destId="{AFC7884C-6BB5-4F0D-BC0F-E5A659CF6312}" srcOrd="0" destOrd="0" presId="urn:microsoft.com/office/officeart/2005/8/layout/cycle4"/>
    <dgm:cxn modelId="{FACC1CC0-528A-4986-B4EC-525B6656FC8A}" type="presOf" srcId="{78E439CB-5BA9-4C1D-B5C7-A0B9CBEECA20}" destId="{7D5752A0-04E3-4BCD-AE73-06E5A12FA0F2}" srcOrd="0" destOrd="0" presId="urn:microsoft.com/office/officeart/2005/8/layout/cycle4"/>
    <dgm:cxn modelId="{6B1DFFD6-683F-4D40-B64E-B747EF5D288A}" type="presOf" srcId="{B658EFFB-2F59-4B1D-BFAC-8E03F6385378}" destId="{F3949AA9-AB6D-45AD-B471-417A3E6B2534}" srcOrd="0" destOrd="0" presId="urn:microsoft.com/office/officeart/2005/8/layout/cycle4"/>
    <dgm:cxn modelId="{ACE738DF-3720-488B-BBCF-C6A9F253C8A3}" type="presParOf" srcId="{BC19795C-E0A6-4B0D-98F1-7A309D7B1D33}" destId="{DFEF1A3D-FCF4-43F4-AAF0-88ABE0C8A7E9}" srcOrd="0" destOrd="0" presId="urn:microsoft.com/office/officeart/2005/8/layout/cycle4"/>
    <dgm:cxn modelId="{AEF913C9-2D44-425E-BC45-DE6DFB2AF38C}" type="presParOf" srcId="{DFEF1A3D-FCF4-43F4-AAF0-88ABE0C8A7E9}" destId="{3DDEBC54-7F05-4FA0-9DA9-C9320524FC08}" srcOrd="0" destOrd="0" presId="urn:microsoft.com/office/officeart/2005/8/layout/cycle4"/>
    <dgm:cxn modelId="{700C2BCD-B1F3-41FA-AF7E-6888831062F9}" type="presParOf" srcId="{BC19795C-E0A6-4B0D-98F1-7A309D7B1D33}" destId="{73FF0BB2-EAFD-4AF3-AA7A-AAC37A8C6AD9}" srcOrd="1" destOrd="0" presId="urn:microsoft.com/office/officeart/2005/8/layout/cycle4"/>
    <dgm:cxn modelId="{33FDE0E6-767B-4552-A2A4-CCF2E49BE99C}" type="presParOf" srcId="{73FF0BB2-EAFD-4AF3-AA7A-AAC37A8C6AD9}" destId="{13DDA817-EC57-432B-BCB4-A1936B800748}" srcOrd="0" destOrd="0" presId="urn:microsoft.com/office/officeart/2005/8/layout/cycle4"/>
    <dgm:cxn modelId="{6485879F-6984-40FD-9A7D-753182CAECF2}" type="presParOf" srcId="{73FF0BB2-EAFD-4AF3-AA7A-AAC37A8C6AD9}" destId="{AFC7884C-6BB5-4F0D-BC0F-E5A659CF6312}" srcOrd="1" destOrd="0" presId="urn:microsoft.com/office/officeart/2005/8/layout/cycle4"/>
    <dgm:cxn modelId="{F07FF653-05A5-4D4C-812B-AE2B7962B847}" type="presParOf" srcId="{73FF0BB2-EAFD-4AF3-AA7A-AAC37A8C6AD9}" destId="{7D5752A0-04E3-4BCD-AE73-06E5A12FA0F2}" srcOrd="2" destOrd="0" presId="urn:microsoft.com/office/officeart/2005/8/layout/cycle4"/>
    <dgm:cxn modelId="{EBE00FB4-69E8-4C9D-A3F7-5633CCCA4270}" type="presParOf" srcId="{73FF0BB2-EAFD-4AF3-AA7A-AAC37A8C6AD9}" destId="{F3949AA9-AB6D-45AD-B471-417A3E6B2534}" srcOrd="3" destOrd="0" presId="urn:microsoft.com/office/officeart/2005/8/layout/cycle4"/>
    <dgm:cxn modelId="{67C6CC05-0BCE-4E07-A43D-B41807147CD4}" type="presParOf" srcId="{73FF0BB2-EAFD-4AF3-AA7A-AAC37A8C6AD9}" destId="{7BD137A7-0435-4D45-8F09-B206AB7180FC}" srcOrd="4" destOrd="0" presId="urn:microsoft.com/office/officeart/2005/8/layout/cycle4"/>
    <dgm:cxn modelId="{6290DC74-928F-4360-9364-A45B2CDE7138}" type="presParOf" srcId="{BC19795C-E0A6-4B0D-98F1-7A309D7B1D33}" destId="{C78D35F2-D91E-49B8-8412-DA1A0A11C7D9}" srcOrd="2" destOrd="0" presId="urn:microsoft.com/office/officeart/2005/8/layout/cycle4"/>
    <dgm:cxn modelId="{A634437B-3E81-4849-9E48-D33892FD2BCB}" type="presParOf" srcId="{BC19795C-E0A6-4B0D-98F1-7A309D7B1D33}" destId="{1458228D-CC51-466F-8600-20F6FE27948E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88A53D-58AC-48AD-B724-13BFE94837E8}">
      <dsp:nvSpPr>
        <dsp:cNvPr id="0" name=""/>
        <dsp:cNvSpPr/>
      </dsp:nvSpPr>
      <dsp:spPr>
        <a:xfrm>
          <a:off x="6045616" y="2713252"/>
          <a:ext cx="91440" cy="50538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05386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CEAF02-0B0B-400E-ADDC-0B88FD19A606}">
      <dsp:nvSpPr>
        <dsp:cNvPr id="0" name=""/>
        <dsp:cNvSpPr/>
      </dsp:nvSpPr>
      <dsp:spPr>
        <a:xfrm>
          <a:off x="4498429" y="1104416"/>
          <a:ext cx="1592907" cy="5053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4405"/>
              </a:lnTo>
              <a:lnTo>
                <a:pt x="1592907" y="344405"/>
              </a:lnTo>
              <a:lnTo>
                <a:pt x="1592907" y="505386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2B8B9A-3E50-4B80-8BC9-D39009E0D951}">
      <dsp:nvSpPr>
        <dsp:cNvPr id="0" name=""/>
        <dsp:cNvSpPr/>
      </dsp:nvSpPr>
      <dsp:spPr>
        <a:xfrm>
          <a:off x="2905521" y="2713252"/>
          <a:ext cx="1061938" cy="5053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4405"/>
              </a:lnTo>
              <a:lnTo>
                <a:pt x="1061938" y="344405"/>
              </a:lnTo>
              <a:lnTo>
                <a:pt x="1061938" y="505386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10EFC6-4C86-4D37-999D-2FBF245384CB}">
      <dsp:nvSpPr>
        <dsp:cNvPr id="0" name=""/>
        <dsp:cNvSpPr/>
      </dsp:nvSpPr>
      <dsp:spPr>
        <a:xfrm>
          <a:off x="1843583" y="2713252"/>
          <a:ext cx="1061938" cy="505386"/>
        </a:xfrm>
        <a:custGeom>
          <a:avLst/>
          <a:gdLst/>
          <a:ahLst/>
          <a:cxnLst/>
          <a:rect l="0" t="0" r="0" b="0"/>
          <a:pathLst>
            <a:path>
              <a:moveTo>
                <a:pt x="1061938" y="0"/>
              </a:moveTo>
              <a:lnTo>
                <a:pt x="1061938" y="344405"/>
              </a:lnTo>
              <a:lnTo>
                <a:pt x="0" y="344405"/>
              </a:lnTo>
              <a:lnTo>
                <a:pt x="0" y="505386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1DA447-F2F5-4473-9A6A-33BBBF554503}">
      <dsp:nvSpPr>
        <dsp:cNvPr id="0" name=""/>
        <dsp:cNvSpPr/>
      </dsp:nvSpPr>
      <dsp:spPr>
        <a:xfrm>
          <a:off x="2905521" y="1104416"/>
          <a:ext cx="1592907" cy="505386"/>
        </a:xfrm>
        <a:custGeom>
          <a:avLst/>
          <a:gdLst/>
          <a:ahLst/>
          <a:cxnLst/>
          <a:rect l="0" t="0" r="0" b="0"/>
          <a:pathLst>
            <a:path>
              <a:moveTo>
                <a:pt x="1592907" y="0"/>
              </a:moveTo>
              <a:lnTo>
                <a:pt x="1592907" y="344405"/>
              </a:lnTo>
              <a:lnTo>
                <a:pt x="0" y="344405"/>
              </a:lnTo>
              <a:lnTo>
                <a:pt x="0" y="505386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F9FC63-211B-4397-8F83-694AE67AC7CA}">
      <dsp:nvSpPr>
        <dsp:cNvPr id="0" name=""/>
        <dsp:cNvSpPr/>
      </dsp:nvSpPr>
      <dsp:spPr>
        <a:xfrm>
          <a:off x="3629570" y="965"/>
          <a:ext cx="1737717" cy="110345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367A925-DD71-4A55-8240-A9C4726B2EFD}">
      <dsp:nvSpPr>
        <dsp:cNvPr id="0" name=""/>
        <dsp:cNvSpPr/>
      </dsp:nvSpPr>
      <dsp:spPr>
        <a:xfrm>
          <a:off x="3822650" y="184391"/>
          <a:ext cx="1737717" cy="11034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Introduction</a:t>
          </a:r>
          <a:endParaRPr lang="en-PK" sz="1900" kern="1200" dirty="0"/>
        </a:p>
      </dsp:txBody>
      <dsp:txXfrm>
        <a:off x="3854969" y="216710"/>
        <a:ext cx="1673079" cy="1038812"/>
      </dsp:txXfrm>
    </dsp:sp>
    <dsp:sp modelId="{172271D4-634A-46B0-B773-405856E09DC0}">
      <dsp:nvSpPr>
        <dsp:cNvPr id="0" name=""/>
        <dsp:cNvSpPr/>
      </dsp:nvSpPr>
      <dsp:spPr>
        <a:xfrm>
          <a:off x="2036663" y="1609802"/>
          <a:ext cx="1737717" cy="110345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1CBB9DA-EDE8-43F9-B5FC-4F287BAE6773}">
      <dsp:nvSpPr>
        <dsp:cNvPr id="0" name=""/>
        <dsp:cNvSpPr/>
      </dsp:nvSpPr>
      <dsp:spPr>
        <a:xfrm>
          <a:off x="2229742" y="1793228"/>
          <a:ext cx="1737717" cy="11034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Specification</a:t>
          </a:r>
          <a:endParaRPr lang="en-PK" sz="1900" kern="1200" dirty="0"/>
        </a:p>
      </dsp:txBody>
      <dsp:txXfrm>
        <a:off x="2262061" y="1825547"/>
        <a:ext cx="1673079" cy="1038812"/>
      </dsp:txXfrm>
    </dsp:sp>
    <dsp:sp modelId="{EC1222B6-CB20-4676-A184-394F76B1E40A}">
      <dsp:nvSpPr>
        <dsp:cNvPr id="0" name=""/>
        <dsp:cNvSpPr/>
      </dsp:nvSpPr>
      <dsp:spPr>
        <a:xfrm>
          <a:off x="974725" y="3218638"/>
          <a:ext cx="1737717" cy="110345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E8149B9-173F-407C-8F2B-B6269E5E7C5D}">
      <dsp:nvSpPr>
        <dsp:cNvPr id="0" name=""/>
        <dsp:cNvSpPr/>
      </dsp:nvSpPr>
      <dsp:spPr>
        <a:xfrm>
          <a:off x="1167804" y="3402064"/>
          <a:ext cx="1737717" cy="11034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Snapshots</a:t>
          </a:r>
          <a:endParaRPr lang="en-PK" sz="1900" kern="1200" dirty="0"/>
        </a:p>
      </dsp:txBody>
      <dsp:txXfrm>
        <a:off x="1200123" y="3434383"/>
        <a:ext cx="1673079" cy="1038812"/>
      </dsp:txXfrm>
    </dsp:sp>
    <dsp:sp modelId="{2D48FB44-62B2-4DF9-BCC1-12CFC32F298E}">
      <dsp:nvSpPr>
        <dsp:cNvPr id="0" name=""/>
        <dsp:cNvSpPr/>
      </dsp:nvSpPr>
      <dsp:spPr>
        <a:xfrm>
          <a:off x="3098601" y="3218638"/>
          <a:ext cx="1737717" cy="110345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E1F29C1-2202-417E-B0DF-44B3B0CF003E}">
      <dsp:nvSpPr>
        <dsp:cNvPr id="0" name=""/>
        <dsp:cNvSpPr/>
      </dsp:nvSpPr>
      <dsp:spPr>
        <a:xfrm>
          <a:off x="3291681" y="3402064"/>
          <a:ext cx="1737717" cy="11034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Work Delegation</a:t>
          </a:r>
          <a:endParaRPr lang="en-PK" sz="1900" kern="1200" dirty="0"/>
        </a:p>
      </dsp:txBody>
      <dsp:txXfrm>
        <a:off x="3324000" y="3434383"/>
        <a:ext cx="1673079" cy="1038812"/>
      </dsp:txXfrm>
    </dsp:sp>
    <dsp:sp modelId="{8AE67E46-24E0-44F0-A473-EFB1C66ABBC1}">
      <dsp:nvSpPr>
        <dsp:cNvPr id="0" name=""/>
        <dsp:cNvSpPr/>
      </dsp:nvSpPr>
      <dsp:spPr>
        <a:xfrm>
          <a:off x="5222478" y="1609802"/>
          <a:ext cx="1737717" cy="110345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8ECCCCC-E32F-4449-80AD-565CD5287D30}">
      <dsp:nvSpPr>
        <dsp:cNvPr id="0" name=""/>
        <dsp:cNvSpPr/>
      </dsp:nvSpPr>
      <dsp:spPr>
        <a:xfrm>
          <a:off x="5415557" y="1793228"/>
          <a:ext cx="1737717" cy="11034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Brief Description</a:t>
          </a:r>
          <a:endParaRPr lang="en-PK" sz="1900" kern="1200" dirty="0"/>
        </a:p>
      </dsp:txBody>
      <dsp:txXfrm>
        <a:off x="5447876" y="1825547"/>
        <a:ext cx="1673079" cy="1038812"/>
      </dsp:txXfrm>
    </dsp:sp>
    <dsp:sp modelId="{58DA6799-BC74-4202-ABF9-E75956B3C69E}">
      <dsp:nvSpPr>
        <dsp:cNvPr id="0" name=""/>
        <dsp:cNvSpPr/>
      </dsp:nvSpPr>
      <dsp:spPr>
        <a:xfrm>
          <a:off x="5222478" y="3218638"/>
          <a:ext cx="1737717" cy="110345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0F0193F-16BB-4AE6-BB84-7FA10AA89F8C}">
      <dsp:nvSpPr>
        <dsp:cNvPr id="0" name=""/>
        <dsp:cNvSpPr/>
      </dsp:nvSpPr>
      <dsp:spPr>
        <a:xfrm>
          <a:off x="5415557" y="3402064"/>
          <a:ext cx="1737717" cy="11034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Experience</a:t>
          </a:r>
          <a:endParaRPr lang="en-PK" sz="1900" kern="1200" dirty="0"/>
        </a:p>
      </dsp:txBody>
      <dsp:txXfrm>
        <a:off x="5447876" y="3434383"/>
        <a:ext cx="1673079" cy="10388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FDA5EA-91F5-4C43-A233-756D9F7BE9A8}">
      <dsp:nvSpPr>
        <dsp:cNvPr id="0" name=""/>
        <dsp:cNvSpPr/>
      </dsp:nvSpPr>
      <dsp:spPr>
        <a:xfrm>
          <a:off x="4602001" y="2479136"/>
          <a:ext cx="1812921" cy="11743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Zubair Uddin</a:t>
          </a:r>
          <a:endParaRPr lang="en-PK" sz="1700" kern="1200" dirty="0"/>
        </a:p>
      </dsp:txBody>
      <dsp:txXfrm>
        <a:off x="5171674" y="2798524"/>
        <a:ext cx="1217450" cy="829177"/>
      </dsp:txXfrm>
    </dsp:sp>
    <dsp:sp modelId="{3DC83E01-B0C6-4AC0-9820-23F54A5FC0CB}">
      <dsp:nvSpPr>
        <dsp:cNvPr id="0" name=""/>
        <dsp:cNvSpPr/>
      </dsp:nvSpPr>
      <dsp:spPr>
        <a:xfrm>
          <a:off x="1578540" y="2495519"/>
          <a:ext cx="1812921" cy="11743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Zoya Abid</a:t>
          </a:r>
          <a:endParaRPr lang="en-PK" sz="1700" kern="1200" dirty="0"/>
        </a:p>
      </dsp:txBody>
      <dsp:txXfrm>
        <a:off x="1604337" y="2814906"/>
        <a:ext cx="1217450" cy="829177"/>
      </dsp:txXfrm>
    </dsp:sp>
    <dsp:sp modelId="{4DDF57F0-E157-4EE2-9D6F-8118990E7A82}">
      <dsp:nvSpPr>
        <dsp:cNvPr id="0" name=""/>
        <dsp:cNvSpPr/>
      </dsp:nvSpPr>
      <dsp:spPr>
        <a:xfrm>
          <a:off x="4536464" y="0"/>
          <a:ext cx="1812921" cy="11743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Maryam Kashif</a:t>
          </a:r>
          <a:endParaRPr lang="en-PK" sz="1700" kern="1200" dirty="0"/>
        </a:p>
      </dsp:txBody>
      <dsp:txXfrm>
        <a:off x="5106137" y="25797"/>
        <a:ext cx="1217450" cy="829177"/>
      </dsp:txXfrm>
    </dsp:sp>
    <dsp:sp modelId="{54DA834D-1541-4A7C-ABA9-5A9F1B0D7695}">
      <dsp:nvSpPr>
        <dsp:cNvPr id="0" name=""/>
        <dsp:cNvSpPr/>
      </dsp:nvSpPr>
      <dsp:spPr>
        <a:xfrm>
          <a:off x="1578540" y="0"/>
          <a:ext cx="1812921" cy="11743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Asher Ahmed </a:t>
          </a:r>
          <a:endParaRPr lang="en-PK" sz="1700" kern="1200" dirty="0"/>
        </a:p>
      </dsp:txBody>
      <dsp:txXfrm>
        <a:off x="1604337" y="25797"/>
        <a:ext cx="1217450" cy="829177"/>
      </dsp:txXfrm>
    </dsp:sp>
    <dsp:sp modelId="{708B455C-4853-44B8-A5DF-F2B4A4E86317}">
      <dsp:nvSpPr>
        <dsp:cNvPr id="0" name=""/>
        <dsp:cNvSpPr/>
      </dsp:nvSpPr>
      <dsp:spPr>
        <a:xfrm>
          <a:off x="2338205" y="209183"/>
          <a:ext cx="1589058" cy="1589058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Student 1340184</a:t>
          </a:r>
          <a:endParaRPr lang="en-PK" sz="1700" kern="1200" dirty="0"/>
        </a:p>
      </dsp:txBody>
      <dsp:txXfrm>
        <a:off x="2803629" y="674607"/>
        <a:ext cx="1123634" cy="1123634"/>
      </dsp:txXfrm>
    </dsp:sp>
    <dsp:sp modelId="{09BBF9C6-E536-45B9-A1F2-61271D2DE3E7}">
      <dsp:nvSpPr>
        <dsp:cNvPr id="0" name=""/>
        <dsp:cNvSpPr/>
      </dsp:nvSpPr>
      <dsp:spPr>
        <a:xfrm rot="5400000">
          <a:off x="3963970" y="185299"/>
          <a:ext cx="1589058" cy="1589058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Student 1335819</a:t>
          </a:r>
          <a:endParaRPr lang="en-PK" sz="1700" kern="1200" dirty="0"/>
        </a:p>
      </dsp:txBody>
      <dsp:txXfrm rot="-5400000">
        <a:off x="3963970" y="650723"/>
        <a:ext cx="1123634" cy="1123634"/>
      </dsp:txXfrm>
    </dsp:sp>
    <dsp:sp modelId="{F02F7420-A9A1-4128-94D9-43FC7BE6ADAD}">
      <dsp:nvSpPr>
        <dsp:cNvPr id="0" name=""/>
        <dsp:cNvSpPr/>
      </dsp:nvSpPr>
      <dsp:spPr>
        <a:xfrm rot="10800000">
          <a:off x="4000661" y="1871639"/>
          <a:ext cx="1589058" cy="1589058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Student 1340171</a:t>
          </a:r>
          <a:endParaRPr lang="en-PK" sz="1700" kern="1200" dirty="0"/>
        </a:p>
      </dsp:txBody>
      <dsp:txXfrm rot="10800000">
        <a:off x="4000661" y="1871639"/>
        <a:ext cx="1123634" cy="1123634"/>
      </dsp:txXfrm>
    </dsp:sp>
    <dsp:sp modelId="{471EEF60-59D2-4CAF-B728-889FF4F53EDA}">
      <dsp:nvSpPr>
        <dsp:cNvPr id="0" name=""/>
        <dsp:cNvSpPr/>
      </dsp:nvSpPr>
      <dsp:spPr>
        <a:xfrm rot="16200000">
          <a:off x="2338205" y="1871639"/>
          <a:ext cx="1589058" cy="1589058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Student 1340161</a:t>
          </a:r>
          <a:endParaRPr lang="en-PK" sz="1700" kern="1200" dirty="0"/>
        </a:p>
      </dsp:txBody>
      <dsp:txXfrm rot="5400000">
        <a:off x="2803629" y="1871639"/>
        <a:ext cx="1123634" cy="1123634"/>
      </dsp:txXfrm>
    </dsp:sp>
    <dsp:sp modelId="{22831461-89B3-4D18-89C4-699956868303}">
      <dsp:nvSpPr>
        <dsp:cNvPr id="0" name=""/>
        <dsp:cNvSpPr/>
      </dsp:nvSpPr>
      <dsp:spPr>
        <a:xfrm>
          <a:off x="3689639" y="1504651"/>
          <a:ext cx="548647" cy="477084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127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54A778-E62E-40E7-BA55-9BDDBC2ABF99}">
      <dsp:nvSpPr>
        <dsp:cNvPr id="0" name=""/>
        <dsp:cNvSpPr/>
      </dsp:nvSpPr>
      <dsp:spPr>
        <a:xfrm rot="10800000">
          <a:off x="3689639" y="1688145"/>
          <a:ext cx="548647" cy="477084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127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AACCBB-6709-4071-B389-3BB226B3A586}">
      <dsp:nvSpPr>
        <dsp:cNvPr id="0" name=""/>
        <dsp:cNvSpPr/>
      </dsp:nvSpPr>
      <dsp:spPr>
        <a:xfrm>
          <a:off x="0" y="2092250"/>
          <a:ext cx="9779182" cy="0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  <a:tailEnd type="triangle" w="lg" len="lg"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ED6E8D6-BD44-4400-BC14-1BC75CB979A3}">
      <dsp:nvSpPr>
        <dsp:cNvPr id="0" name=""/>
        <dsp:cNvSpPr/>
      </dsp:nvSpPr>
      <dsp:spPr>
        <a:xfrm rot="8100000">
          <a:off x="65409" y="482181"/>
          <a:ext cx="307724" cy="307724"/>
        </a:xfrm>
        <a:prstGeom prst="teardrop">
          <a:avLst>
            <a:gd name="adj" fmla="val 115000"/>
          </a:avLst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 w="9525" cap="rnd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B7FC7CF-F58D-48D5-8BCC-38D6EE87890B}">
      <dsp:nvSpPr>
        <dsp:cNvPr id="0" name=""/>
        <dsp:cNvSpPr/>
      </dsp:nvSpPr>
      <dsp:spPr>
        <a:xfrm>
          <a:off x="99595" y="516367"/>
          <a:ext cx="239353" cy="23935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noFill/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2143A46-815A-49BF-9455-C0385022444F}">
      <dsp:nvSpPr>
        <dsp:cNvPr id="0" name=""/>
        <dsp:cNvSpPr/>
      </dsp:nvSpPr>
      <dsp:spPr>
        <a:xfrm>
          <a:off x="635009" y="853638"/>
          <a:ext cx="2315598" cy="12386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14300" rIns="114300" bIns="17145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>
              <a:latin typeface="+mn-lt"/>
            </a:rPr>
            <a:t>ERD diagram + Database+ Logo design</a:t>
          </a:r>
        </a:p>
      </dsp:txBody>
      <dsp:txXfrm>
        <a:off x="635009" y="853638"/>
        <a:ext cx="2315598" cy="1238612"/>
      </dsp:txXfrm>
    </dsp:sp>
    <dsp:sp modelId="{8E3FB235-DF38-476B-9A0E-B1E583D50944}">
      <dsp:nvSpPr>
        <dsp:cNvPr id="0" name=""/>
        <dsp:cNvSpPr/>
      </dsp:nvSpPr>
      <dsp:spPr>
        <a:xfrm>
          <a:off x="635009" y="418449"/>
          <a:ext cx="2315598" cy="4351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1430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b="1" kern="1200" dirty="0">
              <a:latin typeface="+mj-lt"/>
            </a:rPr>
            <a:t>Week1</a:t>
          </a:r>
        </a:p>
      </dsp:txBody>
      <dsp:txXfrm>
        <a:off x="635009" y="418449"/>
        <a:ext cx="2315598" cy="435188"/>
      </dsp:txXfrm>
    </dsp:sp>
    <dsp:sp modelId="{9AA05CE5-209F-4AD9-BE2C-2A69F76DA8F4}">
      <dsp:nvSpPr>
        <dsp:cNvPr id="0" name=""/>
        <dsp:cNvSpPr/>
      </dsp:nvSpPr>
      <dsp:spPr>
        <a:xfrm>
          <a:off x="219271" y="853638"/>
          <a:ext cx="0" cy="1238612"/>
        </a:xfrm>
        <a:prstGeom prst="line">
          <a:avLst/>
        </a:prstGeom>
        <a:noFill/>
        <a:ln w="12700" cap="rnd" cmpd="sng" algn="ctr">
          <a:solidFill>
            <a:schemeClr val="accent3">
              <a:shade val="90000"/>
              <a:hueOff val="0"/>
              <a:satOff val="0"/>
              <a:lumOff val="0"/>
              <a:alphaOff val="0"/>
            </a:schemeClr>
          </a:solidFill>
          <a:prstDash val="dash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C94ECD-6415-4250-B4AD-F67BF5BECFB8}">
      <dsp:nvSpPr>
        <dsp:cNvPr id="0" name=""/>
        <dsp:cNvSpPr/>
      </dsp:nvSpPr>
      <dsp:spPr>
        <a:xfrm>
          <a:off x="180104" y="2053083"/>
          <a:ext cx="78333" cy="78333"/>
        </a:xfrm>
        <a:prstGeom prst="ellipse">
          <a:avLst/>
        </a:prstGeom>
        <a:gradFill rotWithShape="0">
          <a:gsLst>
            <a:gs pos="0">
              <a:schemeClr val="accent3"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3">
                <a:shade val="94000"/>
                <a:lumMod val="88000"/>
              </a:schemeClr>
            </a:gs>
          </a:gsLst>
          <a:lin ang="5400000" scaled="0"/>
        </a:gradFill>
        <a:ln w="6350"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58CAA11-0A87-4861-8B4E-913B1EAD1334}">
      <dsp:nvSpPr>
        <dsp:cNvPr id="0" name=""/>
        <dsp:cNvSpPr/>
      </dsp:nvSpPr>
      <dsp:spPr>
        <a:xfrm rot="18900000">
          <a:off x="1692532" y="3394593"/>
          <a:ext cx="307724" cy="307724"/>
        </a:xfrm>
        <a:prstGeom prst="teardrop">
          <a:avLst>
            <a:gd name="adj" fmla="val 115000"/>
          </a:avLst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-1000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-10000"/>
                <a:shade val="94000"/>
                <a:lumMod val="88000"/>
              </a:schemeClr>
            </a:gs>
          </a:gsLst>
          <a:lin ang="5400000" scaled="0"/>
        </a:gradFill>
        <a:ln w="9525" cap="rnd" cmpd="sng" algn="ctr">
          <a:solidFill>
            <a:schemeClr val="accent3">
              <a:alpha val="90000"/>
              <a:hueOff val="0"/>
              <a:satOff val="0"/>
              <a:lumOff val="0"/>
              <a:alphaOff val="-1000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1A1A837-F261-404B-A808-B2F4154CE8A2}">
      <dsp:nvSpPr>
        <dsp:cNvPr id="0" name=""/>
        <dsp:cNvSpPr/>
      </dsp:nvSpPr>
      <dsp:spPr>
        <a:xfrm>
          <a:off x="1726718" y="3428779"/>
          <a:ext cx="239353" cy="23935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noFill/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5F3F650-2E42-488A-AD4F-C4BD47D19A84}">
      <dsp:nvSpPr>
        <dsp:cNvPr id="0" name=""/>
        <dsp:cNvSpPr/>
      </dsp:nvSpPr>
      <dsp:spPr>
        <a:xfrm>
          <a:off x="2262133" y="2092250"/>
          <a:ext cx="2315598" cy="12386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71450" rIns="0" bIns="114300" numCol="1" spcCol="1270" anchor="b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>
              <a:latin typeface="+mn-lt"/>
            </a:rPr>
            <a:t>Build a  complete company panel with its testing</a:t>
          </a:r>
          <a:r>
            <a:rPr lang="en-US" sz="1400" b="0" kern="1200" dirty="0">
              <a:latin typeface="Tenorite" pitchFamily="2" charset="0"/>
            </a:rPr>
            <a:t> </a:t>
          </a:r>
        </a:p>
      </dsp:txBody>
      <dsp:txXfrm>
        <a:off x="2262133" y="2092250"/>
        <a:ext cx="2315598" cy="1238612"/>
      </dsp:txXfrm>
    </dsp:sp>
    <dsp:sp modelId="{223C5207-4FA2-4A6C-8F43-20BD55767C99}">
      <dsp:nvSpPr>
        <dsp:cNvPr id="0" name=""/>
        <dsp:cNvSpPr/>
      </dsp:nvSpPr>
      <dsp:spPr>
        <a:xfrm>
          <a:off x="2262133" y="3330862"/>
          <a:ext cx="2315598" cy="4351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1430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b="1" kern="1200" dirty="0">
              <a:latin typeface="+mj-lt"/>
            </a:rPr>
            <a:t>Week4(start 4 days</a:t>
          </a:r>
          <a:r>
            <a:rPr lang="en-US" sz="1700" b="1" kern="1200" dirty="0">
              <a:latin typeface="Tenorite" pitchFamily="2" charset="0"/>
            </a:rPr>
            <a:t>)</a:t>
          </a:r>
        </a:p>
      </dsp:txBody>
      <dsp:txXfrm>
        <a:off x="2262133" y="3330862"/>
        <a:ext cx="2315598" cy="435188"/>
      </dsp:txXfrm>
    </dsp:sp>
    <dsp:sp modelId="{4FE5EB5D-4CEF-4D0D-9394-0534E61844BE}">
      <dsp:nvSpPr>
        <dsp:cNvPr id="0" name=""/>
        <dsp:cNvSpPr/>
      </dsp:nvSpPr>
      <dsp:spPr>
        <a:xfrm>
          <a:off x="1846395" y="2092250"/>
          <a:ext cx="0" cy="1238612"/>
        </a:xfrm>
        <a:prstGeom prst="line">
          <a:avLst/>
        </a:prstGeom>
        <a:noFill/>
        <a:ln w="12700" cap="rnd" cmpd="sng" algn="ctr">
          <a:solidFill>
            <a:schemeClr val="accent3">
              <a:shade val="90000"/>
              <a:hueOff val="-117316"/>
              <a:satOff val="-14053"/>
              <a:lumOff val="11655"/>
              <a:alphaOff val="0"/>
            </a:schemeClr>
          </a:solidFill>
          <a:prstDash val="dash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4429FF-AAA3-4358-8C5F-1A7F29AA2B7B}">
      <dsp:nvSpPr>
        <dsp:cNvPr id="0" name=""/>
        <dsp:cNvSpPr/>
      </dsp:nvSpPr>
      <dsp:spPr>
        <a:xfrm>
          <a:off x="1807228" y="2053083"/>
          <a:ext cx="78333" cy="78333"/>
        </a:xfrm>
        <a:prstGeom prst="ellipse">
          <a:avLst/>
        </a:prstGeom>
        <a:gradFill rotWithShape="0">
          <a:gsLst>
            <a:gs pos="0">
              <a:schemeClr val="accent3"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3">
                <a:shade val="94000"/>
                <a:lumMod val="88000"/>
              </a:schemeClr>
            </a:gs>
          </a:gsLst>
          <a:lin ang="5400000" scaled="0"/>
        </a:gradFill>
        <a:ln w="6350"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2C82E90-F103-439C-8371-CFFB0927B9DE}">
      <dsp:nvSpPr>
        <dsp:cNvPr id="0" name=""/>
        <dsp:cNvSpPr/>
      </dsp:nvSpPr>
      <dsp:spPr>
        <a:xfrm rot="8100000">
          <a:off x="3319656" y="482181"/>
          <a:ext cx="307724" cy="307724"/>
        </a:xfrm>
        <a:prstGeom prst="teardrop">
          <a:avLst>
            <a:gd name="adj" fmla="val 115000"/>
          </a:avLst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-2000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-20000"/>
                <a:shade val="94000"/>
                <a:lumMod val="88000"/>
              </a:schemeClr>
            </a:gs>
          </a:gsLst>
          <a:lin ang="5400000" scaled="0"/>
        </a:gradFill>
        <a:ln w="9525" cap="rnd" cmpd="sng" algn="ctr">
          <a:solidFill>
            <a:schemeClr val="accent3">
              <a:alpha val="90000"/>
              <a:hueOff val="0"/>
              <a:satOff val="0"/>
              <a:lumOff val="0"/>
              <a:alphaOff val="-2000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D519322-C1DD-47AE-92C0-13575134BC76}">
      <dsp:nvSpPr>
        <dsp:cNvPr id="0" name=""/>
        <dsp:cNvSpPr/>
      </dsp:nvSpPr>
      <dsp:spPr>
        <a:xfrm>
          <a:off x="3353841" y="516367"/>
          <a:ext cx="239353" cy="23935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noFill/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6DDA0FE-83E2-423C-9F13-58A61EB68487}">
      <dsp:nvSpPr>
        <dsp:cNvPr id="0" name=""/>
        <dsp:cNvSpPr/>
      </dsp:nvSpPr>
      <dsp:spPr>
        <a:xfrm>
          <a:off x="3889256" y="853638"/>
          <a:ext cx="2315598" cy="12386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14300" rIns="114300" bIns="17145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>
              <a:latin typeface="+mn-lt"/>
            </a:rPr>
            <a:t>Designing of pages  + build admin panel </a:t>
          </a:r>
        </a:p>
      </dsp:txBody>
      <dsp:txXfrm>
        <a:off x="3889256" y="853638"/>
        <a:ext cx="2315598" cy="1238612"/>
      </dsp:txXfrm>
    </dsp:sp>
    <dsp:sp modelId="{2D6C7916-1130-46A8-833B-A6278CBD2192}">
      <dsp:nvSpPr>
        <dsp:cNvPr id="0" name=""/>
        <dsp:cNvSpPr/>
      </dsp:nvSpPr>
      <dsp:spPr>
        <a:xfrm>
          <a:off x="3889256" y="418449"/>
          <a:ext cx="2315598" cy="4351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1430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b="1" kern="1200" dirty="0">
              <a:latin typeface="+mj-lt"/>
            </a:rPr>
            <a:t>Week2</a:t>
          </a:r>
        </a:p>
      </dsp:txBody>
      <dsp:txXfrm>
        <a:off x="3889256" y="418449"/>
        <a:ext cx="2315598" cy="435188"/>
      </dsp:txXfrm>
    </dsp:sp>
    <dsp:sp modelId="{4D953791-5C2F-4A75-A8F4-6ED7EAB5E015}">
      <dsp:nvSpPr>
        <dsp:cNvPr id="0" name=""/>
        <dsp:cNvSpPr/>
      </dsp:nvSpPr>
      <dsp:spPr>
        <a:xfrm>
          <a:off x="3473518" y="853638"/>
          <a:ext cx="0" cy="1238612"/>
        </a:xfrm>
        <a:prstGeom prst="line">
          <a:avLst/>
        </a:prstGeom>
        <a:noFill/>
        <a:ln w="12700" cap="rnd" cmpd="sng" algn="ctr">
          <a:solidFill>
            <a:schemeClr val="accent3">
              <a:shade val="90000"/>
              <a:hueOff val="-234632"/>
              <a:satOff val="-28106"/>
              <a:lumOff val="23309"/>
              <a:alphaOff val="0"/>
            </a:schemeClr>
          </a:solidFill>
          <a:prstDash val="dash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2AD014-AFD0-4700-A468-4D562874339A}">
      <dsp:nvSpPr>
        <dsp:cNvPr id="0" name=""/>
        <dsp:cNvSpPr/>
      </dsp:nvSpPr>
      <dsp:spPr>
        <a:xfrm>
          <a:off x="3434351" y="2053083"/>
          <a:ext cx="78333" cy="78333"/>
        </a:xfrm>
        <a:prstGeom prst="ellipse">
          <a:avLst/>
        </a:prstGeom>
        <a:gradFill rotWithShape="0">
          <a:gsLst>
            <a:gs pos="0">
              <a:schemeClr val="accent3"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3">
                <a:shade val="94000"/>
                <a:lumMod val="88000"/>
              </a:schemeClr>
            </a:gs>
          </a:gsLst>
          <a:lin ang="5400000" scaled="0"/>
        </a:gradFill>
        <a:ln w="6350"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7331DD9-74CF-4A3A-86BA-F4B9DBEAB944}">
      <dsp:nvSpPr>
        <dsp:cNvPr id="0" name=""/>
        <dsp:cNvSpPr/>
      </dsp:nvSpPr>
      <dsp:spPr>
        <a:xfrm rot="18900000">
          <a:off x="4946779" y="3394593"/>
          <a:ext cx="307724" cy="307724"/>
        </a:xfrm>
        <a:prstGeom prst="teardrop">
          <a:avLst>
            <a:gd name="adj" fmla="val 115000"/>
          </a:avLst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-3000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-30000"/>
                <a:shade val="94000"/>
                <a:lumMod val="88000"/>
              </a:schemeClr>
            </a:gs>
          </a:gsLst>
          <a:lin ang="5400000" scaled="0"/>
        </a:gradFill>
        <a:ln w="9525" cap="rnd" cmpd="sng" algn="ctr">
          <a:solidFill>
            <a:schemeClr val="accent3">
              <a:alpha val="90000"/>
              <a:hueOff val="0"/>
              <a:satOff val="0"/>
              <a:lumOff val="0"/>
              <a:alphaOff val="-3000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15AAB83-BD07-4B9E-9A3B-858C0B126F9C}">
      <dsp:nvSpPr>
        <dsp:cNvPr id="0" name=""/>
        <dsp:cNvSpPr/>
      </dsp:nvSpPr>
      <dsp:spPr>
        <a:xfrm>
          <a:off x="4980965" y="3428779"/>
          <a:ext cx="239353" cy="23935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noFill/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8CB2D5A-F46A-4E0E-9575-15F31D04AAC6}">
      <dsp:nvSpPr>
        <dsp:cNvPr id="0" name=""/>
        <dsp:cNvSpPr/>
      </dsp:nvSpPr>
      <dsp:spPr>
        <a:xfrm>
          <a:off x="5516379" y="2092250"/>
          <a:ext cx="2315598" cy="12386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71450" rIns="0" bIns="114300" numCol="1" spcCol="1270" anchor="b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>
              <a:latin typeface="+mn-lt"/>
            </a:rPr>
            <a:t>Build</a:t>
          </a:r>
          <a:r>
            <a:rPr lang="en-US" sz="1800" b="0" kern="1200" baseline="0" dirty="0">
              <a:latin typeface="+mn-lt"/>
            </a:rPr>
            <a:t> Laboratory panel  + crud operations as well launching</a:t>
          </a:r>
          <a:endParaRPr lang="en-US" sz="1800" b="0" kern="1200" dirty="0">
            <a:latin typeface="+mn-lt"/>
          </a:endParaRPr>
        </a:p>
      </dsp:txBody>
      <dsp:txXfrm>
        <a:off x="5516379" y="2092250"/>
        <a:ext cx="2315598" cy="1238612"/>
      </dsp:txXfrm>
    </dsp:sp>
    <dsp:sp modelId="{7C1E6B4A-59F7-4018-A403-E1CCAEE78BA1}">
      <dsp:nvSpPr>
        <dsp:cNvPr id="0" name=""/>
        <dsp:cNvSpPr/>
      </dsp:nvSpPr>
      <dsp:spPr>
        <a:xfrm>
          <a:off x="5516379" y="3330862"/>
          <a:ext cx="2315598" cy="4351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1430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b="1" kern="1200" dirty="0">
              <a:latin typeface="+mj-lt"/>
            </a:rPr>
            <a:t>Week4(last 3 days)</a:t>
          </a:r>
        </a:p>
      </dsp:txBody>
      <dsp:txXfrm>
        <a:off x="5516379" y="3330862"/>
        <a:ext cx="2315598" cy="435188"/>
      </dsp:txXfrm>
    </dsp:sp>
    <dsp:sp modelId="{A03C5372-D306-43AC-B406-6F8183849431}">
      <dsp:nvSpPr>
        <dsp:cNvPr id="0" name=""/>
        <dsp:cNvSpPr/>
      </dsp:nvSpPr>
      <dsp:spPr>
        <a:xfrm>
          <a:off x="5100641" y="2092250"/>
          <a:ext cx="0" cy="1238612"/>
        </a:xfrm>
        <a:prstGeom prst="line">
          <a:avLst/>
        </a:prstGeom>
        <a:noFill/>
        <a:ln w="12700" cap="rnd" cmpd="sng" algn="ctr">
          <a:solidFill>
            <a:schemeClr val="accent3">
              <a:shade val="90000"/>
              <a:hueOff val="-351948"/>
              <a:satOff val="-42159"/>
              <a:lumOff val="34964"/>
              <a:alphaOff val="0"/>
            </a:schemeClr>
          </a:solidFill>
          <a:prstDash val="dash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282312-87CB-41BB-A02D-C594BBEF33C7}">
      <dsp:nvSpPr>
        <dsp:cNvPr id="0" name=""/>
        <dsp:cNvSpPr/>
      </dsp:nvSpPr>
      <dsp:spPr>
        <a:xfrm>
          <a:off x="5061475" y="2053083"/>
          <a:ext cx="78333" cy="78333"/>
        </a:xfrm>
        <a:prstGeom prst="ellipse">
          <a:avLst/>
        </a:prstGeom>
        <a:gradFill rotWithShape="0">
          <a:gsLst>
            <a:gs pos="0">
              <a:schemeClr val="accent3"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3">
                <a:shade val="94000"/>
                <a:lumMod val="88000"/>
              </a:schemeClr>
            </a:gs>
          </a:gsLst>
          <a:lin ang="5400000" scaled="0"/>
        </a:gradFill>
        <a:ln w="6350"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55439AF-6893-479D-8B57-31FBC13C553F}">
      <dsp:nvSpPr>
        <dsp:cNvPr id="0" name=""/>
        <dsp:cNvSpPr/>
      </dsp:nvSpPr>
      <dsp:spPr>
        <a:xfrm rot="8100000">
          <a:off x="6573903" y="482181"/>
          <a:ext cx="307724" cy="307724"/>
        </a:xfrm>
        <a:prstGeom prst="teardrop">
          <a:avLst>
            <a:gd name="adj" fmla="val 115000"/>
          </a:avLst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-4000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-40000"/>
                <a:shade val="94000"/>
                <a:lumMod val="88000"/>
              </a:schemeClr>
            </a:gs>
          </a:gsLst>
          <a:lin ang="5400000" scaled="0"/>
        </a:gradFill>
        <a:ln w="9525" cap="rnd" cmpd="sng" algn="ctr">
          <a:solidFill>
            <a:schemeClr val="accent3">
              <a:alpha val="90000"/>
              <a:hueOff val="0"/>
              <a:satOff val="0"/>
              <a:lumOff val="0"/>
              <a:alphaOff val="-4000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22B1C16-7FF0-4DBE-B32E-E43FEB1E2EAC}">
      <dsp:nvSpPr>
        <dsp:cNvPr id="0" name=""/>
        <dsp:cNvSpPr/>
      </dsp:nvSpPr>
      <dsp:spPr>
        <a:xfrm>
          <a:off x="6608088" y="516367"/>
          <a:ext cx="239353" cy="23935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noFill/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B55AA6D-649D-4145-93EB-08B866A4D4E5}">
      <dsp:nvSpPr>
        <dsp:cNvPr id="0" name=""/>
        <dsp:cNvSpPr/>
      </dsp:nvSpPr>
      <dsp:spPr>
        <a:xfrm>
          <a:off x="7143503" y="853638"/>
          <a:ext cx="2315598" cy="12386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14300" rIns="114300" bIns="17145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>
              <a:latin typeface="+mj-lt"/>
            </a:rPr>
            <a:t>Login</a:t>
          </a:r>
          <a:r>
            <a:rPr lang="en-US" sz="1800" b="0" kern="1200" baseline="0" dirty="0">
              <a:latin typeface="+mj-lt"/>
            </a:rPr>
            <a:t> form  + Images collection + Perform crud operation</a:t>
          </a:r>
          <a:endParaRPr lang="en-US" sz="1800" b="0" kern="1200" dirty="0">
            <a:latin typeface="+mj-lt"/>
          </a:endParaRPr>
        </a:p>
      </dsp:txBody>
      <dsp:txXfrm>
        <a:off x="7143503" y="853638"/>
        <a:ext cx="2315598" cy="1238612"/>
      </dsp:txXfrm>
    </dsp:sp>
    <dsp:sp modelId="{3FA5D5AE-9CAE-4D19-9765-BCEE62095312}">
      <dsp:nvSpPr>
        <dsp:cNvPr id="0" name=""/>
        <dsp:cNvSpPr/>
      </dsp:nvSpPr>
      <dsp:spPr>
        <a:xfrm>
          <a:off x="7143503" y="418449"/>
          <a:ext cx="2315598" cy="4351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1430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b="1" kern="1200" dirty="0">
              <a:latin typeface="+mj-lt"/>
            </a:rPr>
            <a:t>Week3</a:t>
          </a:r>
        </a:p>
      </dsp:txBody>
      <dsp:txXfrm>
        <a:off x="7143503" y="418449"/>
        <a:ext cx="2315598" cy="435188"/>
      </dsp:txXfrm>
    </dsp:sp>
    <dsp:sp modelId="{FE6CA7EB-68EC-4E76-9051-08C4CF370101}">
      <dsp:nvSpPr>
        <dsp:cNvPr id="0" name=""/>
        <dsp:cNvSpPr/>
      </dsp:nvSpPr>
      <dsp:spPr>
        <a:xfrm>
          <a:off x="6727765" y="853638"/>
          <a:ext cx="0" cy="1238612"/>
        </a:xfrm>
        <a:prstGeom prst="line">
          <a:avLst/>
        </a:prstGeom>
        <a:noFill/>
        <a:ln w="12700" cap="rnd" cmpd="sng" algn="ctr">
          <a:solidFill>
            <a:schemeClr val="accent3">
              <a:shade val="90000"/>
              <a:hueOff val="-469264"/>
              <a:satOff val="-56212"/>
              <a:lumOff val="46619"/>
              <a:alphaOff val="0"/>
            </a:schemeClr>
          </a:solidFill>
          <a:prstDash val="dash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B7B786-A0AD-4662-8D54-C5C572D2C32C}">
      <dsp:nvSpPr>
        <dsp:cNvPr id="0" name=""/>
        <dsp:cNvSpPr/>
      </dsp:nvSpPr>
      <dsp:spPr>
        <a:xfrm>
          <a:off x="6688598" y="2053083"/>
          <a:ext cx="78333" cy="78333"/>
        </a:xfrm>
        <a:prstGeom prst="ellipse">
          <a:avLst/>
        </a:prstGeom>
        <a:gradFill rotWithShape="0">
          <a:gsLst>
            <a:gs pos="0">
              <a:schemeClr val="accent3"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3">
                <a:shade val="94000"/>
                <a:lumMod val="88000"/>
              </a:schemeClr>
            </a:gs>
          </a:gsLst>
          <a:lin ang="5400000" scaled="0"/>
        </a:gradFill>
        <a:ln w="6350"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DDA817-EC57-432B-BCB4-A1936B800748}">
      <dsp:nvSpPr>
        <dsp:cNvPr id="0" name=""/>
        <dsp:cNvSpPr/>
      </dsp:nvSpPr>
      <dsp:spPr>
        <a:xfrm>
          <a:off x="910216" y="761381"/>
          <a:ext cx="1903979" cy="1903979"/>
        </a:xfrm>
        <a:prstGeom prst="pieWedg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46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8920" tIns="248920" rIns="248920" bIns="24892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25%</a:t>
          </a:r>
          <a:endParaRPr lang="en-PK" sz="3500" kern="1200" dirty="0"/>
        </a:p>
      </dsp:txBody>
      <dsp:txXfrm>
        <a:off x="1467879" y="1319044"/>
        <a:ext cx="1346316" cy="1346316"/>
      </dsp:txXfrm>
    </dsp:sp>
    <dsp:sp modelId="{AFC7884C-6BB5-4F0D-BC0F-E5A659CF6312}">
      <dsp:nvSpPr>
        <dsp:cNvPr id="0" name=""/>
        <dsp:cNvSpPr/>
      </dsp:nvSpPr>
      <dsp:spPr>
        <a:xfrm rot="5400000">
          <a:off x="2798335" y="761629"/>
          <a:ext cx="1903979" cy="1903979"/>
        </a:xfrm>
        <a:prstGeom prst="pieWedg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46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8920" tIns="248920" rIns="248920" bIns="24892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25%</a:t>
          </a:r>
          <a:endParaRPr lang="en-PK" sz="3500" kern="1200" dirty="0"/>
        </a:p>
      </dsp:txBody>
      <dsp:txXfrm rot="-5400000">
        <a:off x="2798335" y="1319292"/>
        <a:ext cx="1346316" cy="1346316"/>
      </dsp:txXfrm>
    </dsp:sp>
    <dsp:sp modelId="{7D5752A0-04E3-4BCD-AE73-06E5A12FA0F2}">
      <dsp:nvSpPr>
        <dsp:cNvPr id="0" name=""/>
        <dsp:cNvSpPr/>
      </dsp:nvSpPr>
      <dsp:spPr>
        <a:xfrm rot="10800000">
          <a:off x="2798335" y="2659648"/>
          <a:ext cx="1903979" cy="1903979"/>
        </a:xfrm>
        <a:prstGeom prst="pieWedg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46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8920" tIns="248920" rIns="248920" bIns="24892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25%</a:t>
          </a:r>
          <a:endParaRPr lang="en-PK" sz="3500" kern="1200" dirty="0"/>
        </a:p>
      </dsp:txBody>
      <dsp:txXfrm rot="10800000">
        <a:off x="2798335" y="2659648"/>
        <a:ext cx="1346316" cy="1346316"/>
      </dsp:txXfrm>
    </dsp:sp>
    <dsp:sp modelId="{F3949AA9-AB6D-45AD-B471-417A3E6B2534}">
      <dsp:nvSpPr>
        <dsp:cNvPr id="0" name=""/>
        <dsp:cNvSpPr/>
      </dsp:nvSpPr>
      <dsp:spPr>
        <a:xfrm rot="16200000">
          <a:off x="928913" y="2659648"/>
          <a:ext cx="1903979" cy="1903979"/>
        </a:xfrm>
        <a:prstGeom prst="pieWedg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46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8920" tIns="248920" rIns="248920" bIns="24892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25%</a:t>
          </a:r>
          <a:endParaRPr lang="en-PK" sz="3500" kern="1200"/>
        </a:p>
      </dsp:txBody>
      <dsp:txXfrm rot="5400000">
        <a:off x="1486576" y="2659648"/>
        <a:ext cx="1346316" cy="1346316"/>
      </dsp:txXfrm>
    </dsp:sp>
    <dsp:sp modelId="{C78D35F2-D91E-49B8-8412-DA1A0A11C7D9}">
      <dsp:nvSpPr>
        <dsp:cNvPr id="0" name=""/>
        <dsp:cNvSpPr/>
      </dsp:nvSpPr>
      <dsp:spPr>
        <a:xfrm>
          <a:off x="2529479" y="2313587"/>
          <a:ext cx="657378" cy="571633"/>
        </a:xfrm>
        <a:prstGeom prst="circularArrow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46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/>
      </dsp:style>
    </dsp:sp>
    <dsp:sp modelId="{1458228D-CC51-466F-8600-20F6FE27948E}">
      <dsp:nvSpPr>
        <dsp:cNvPr id="0" name=""/>
        <dsp:cNvSpPr/>
      </dsp:nvSpPr>
      <dsp:spPr>
        <a:xfrm rot="10800000">
          <a:off x="2529479" y="2533446"/>
          <a:ext cx="657378" cy="571633"/>
        </a:xfrm>
        <a:prstGeom prst="circularArrow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46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7/3/layout/DropPinTimeline">
  <dgm:title val="Drop Pin Timeline"/>
  <dgm:desc val="Use to show a list of events in chronological order. An invisible box next to the pin contains the date and the description is immediately below. It can display a medium amount of text and medium length date format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">
    <dgm:varLst>
      <dgm:chMax/>
      <dgm:chPref/>
      <dgm:animLvl val="lvl"/>
    </dgm:varLst>
    <dgm:alg type="composite"/>
    <dgm:shape xmlns:r="http://schemas.openxmlformats.org/officeDocument/2006/relationships" r:blip="">
      <dgm:adjLst/>
    </dgm:shape>
    <dgm:constrLst>
      <dgm:constr type="w" for="ch" forName="divider" refType="w"/>
      <dgm:constr type="h" for="ch" forName="divider"/>
      <dgm:constr type="ctrY" for="ch" forName="divider" refType="h" fact="0.5"/>
      <dgm:constr type="l" for="ch" forName="divider"/>
      <dgm:constr type="w" for="ch" forName="nodes" refType="w"/>
      <dgm:constr type="h" for="ch" forName="nodes" refType="h" fact="0.8"/>
      <dgm:constr type="ctrY" for="ch" forName="nodes" refType="h" fact="0.5"/>
    </dgm:constrLst>
    <dgm:layoutNode name="divider" styleLbl="fgAcc1">
      <dgm:alg type="sp"/>
      <dgm:choose name="ArrowShape">
        <dgm:if name="ArrowShapeLTR" func="var" arg="dir" op="equ" val="norm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 w="19050">
                    <a:solidFill>
                      <a:srgbClr val="000000"/>
                    </a:solidFill>
                    <a:tailEnd type="triangle" w="lg" len="lg"/>
                  </a:ln>
                </dgm1612:spPr>
              </a:ext>
            </dgm:extLst>
          </dgm:shape>
        </dgm:if>
        <dgm:else name="ArrowShapeRTL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>
                    <a:solidFill>
                      <a:srgbClr val="000000"/>
                    </a:solidFill>
                    <a:headEnd type="triangle" w="lg" len="lg"/>
                  </a:ln>
                </dgm1612:spPr>
              </a:ext>
            </dgm:extLst>
          </dgm:shape>
        </dgm:else>
      </dgm:choose>
      <dgm:presOf/>
      <dgm:constrLst/>
      <dgm:ruleLst/>
    </dgm:layoutNode>
    <dgm:layoutNode name="nodes">
      <dgm:varLst>
        <dgm:chMax/>
        <dgm:chPref/>
        <dgm:animLvl val="lvl"/>
      </dgm:varLst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constrLst>
        <dgm:constr type="primFontSz" for="des" forName="L1TextContainer" val="20"/>
        <dgm:constr type="primFontSz" for="des" forName="L2TextContainer" refType="primFontSz" refFor="des" refForName="L1TextContainer" op="equ" fact="0.75"/>
        <dgm:constr type="w" for="ch" forName="composite" refType="w"/>
        <dgm:constr type="h" for="ch" forName="composite" refType="h"/>
        <dgm:constr type="w" for="ch" forName="spaceBetweenRectangles" refType="w" refFor="ch" refForName="composite" fact="-0.5"/>
        <dgm:constr type="w" for="ch" ptType="sibTrans" op="equ"/>
        <dgm:constr type="primFontSz" for="des" forName="L1TextContainer" op="equ"/>
        <dgm:constr type="primFontSz" for="des" forName="L2TextContainer" op="equ"/>
        <dgm:constr type="primFontSz" for="des" forName="L1TextContainer1" val="20"/>
        <dgm:constr type="primFontSz" for="des" forName="L2TextContainer1" refType="primFontSz" refFor="des" refForName="L1TextContainer1" op="equ" fact="0.75"/>
        <dgm:constr type="w" for="ch" forName="composite1" refType="w"/>
        <dgm:constr type="h" for="ch" forName="composite1" refType="h"/>
        <dgm:constr type="w" for="ch" forName="spaceBetweenRectangles1" refType="w" refFor="ch" refForName="composite1" fact="0.28"/>
        <dgm:constr type="primFontSz" for="des" forName="L1TextContainer1" op="equ"/>
        <dgm:constr type="primFontSz" for="des" forName="L2TextContainer1" op="equ"/>
      </dgm:constrLst>
      <dgm:choose name="LayoutBasedOnCountOfNodes">
        <dgm:if name="LessThanOrEqualToTwoNodes" axis="ch" ptType="node" func="cnt" op="lte" val="2">
          <dgm:forEach name="nodesForEach1" axis="ch" ptType="node">
            <dgm:layoutNode name="composite1">
              <dgm:alg type="composite"/>
              <dgm:shape xmlns:r="http://schemas.openxmlformats.org/officeDocument/2006/relationships" r:blip="">
                <dgm:adjLst/>
              </dgm:shape>
              <dgm:choose name="CaseForLayoutDirection1">
                <dgm:if name="CaseForLayoutDirectionLTR1" func="var" arg="dir" op="equ" val="norm">
                  <dgm:choose name="CaseForPlacingNodesAboveAndBelowDividerLTR1">
                    <dgm:if name="CaseForPlacingNodeAboveDividerLTR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LTR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if>
                <dgm:else name="CaseForLayoutDirectionRTL1">
                  <dgm:choose name="CaseForPlacingNodesAboveAndBelowDividerRTL1">
                    <dgm:if name="CaseForPlacingNodeAboveDividerRTL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RTL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else>
              </dgm:choose>
              <dgm:layoutNode name="ConnectorPoint1" styleLbl="lnNode1" moveWith="ConnectLine1">
                <dgm:alg type="sp"/>
                <dgm:shape xmlns:r="http://schemas.openxmlformats.org/officeDocument/2006/relationships" type="ellipse" r:blip="" zOrderOff="10">
                  <dgm:adjLst/>
                </dgm:shape>
                <dgm:presOf/>
                <dgm:constrLst>
                  <dgm:constr type="w" refType="h" op="equ"/>
                </dgm:constrLst>
              </dgm:layoutNode>
              <dgm:layoutNode name="DropPinPlaceHolder1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1" refType="w"/>
                  <dgm:constr type="h" for="ch" forName="DropPin1" refType="h"/>
                  <dgm:constr type="ctrX" for="ch" forName="DropPin1" refType="w" fact="0.5"/>
                  <dgm:constr type="ctrY" for="ch" forName="DropPin1" refType="h" fact="0.5"/>
                  <dgm:constr type="w" for="ch" forName="Ellipse1" refType="w" refFor="ch" refForName="DropPin1" fact="0.55"/>
                  <dgm:constr type="h" for="ch" forName="Ellipse1" refType="w" refFor="ch" refForName="DropPin1" fact="0.55"/>
                  <dgm:constr type="ctrX" for="ch" forName="Ellipse1" refType="ctrX" refFor="ch" refForName="DropPin1"/>
                  <dgm:constr type="ctrY" for="ch" forName="Ellipse1" refType="ctrY" refFor="ch" refForName="DropPin1"/>
                </dgm:constrLst>
                <dgm:layoutNode name="DropPin1" styleLbl="alignNode1">
                  <dgm:alg type="sp"/>
                  <dgm:choose name="CaseForPlacingTearDropAboveAndBelowDivider1">
                    <dgm:if name="CaseForPlacingTearDropAboveDivider1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1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1" styleLbl="fgAcc1" moveWith="DropPin1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1" styleLbl="revTx" moveWith="L1TextContainer">
                <dgm:varLst>
                  <dgm:bulletEnabled val="1"/>
                </dgm:varLst>
                <dgm:choose name="casesForTxtDirLogic1">
                  <dgm:if name="Name771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5"/>
                      <dgm:constr type="bMarg" refType="primFontSz" fact="0.75"/>
                    </dgm:constrLst>
                  </dgm:if>
                  <dgm:else name="Name881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1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1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1" axis="followSib" ptType="sibTrans" cnt="1">
              <dgm:layoutNode name="spaceBetweenRectangles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if>
        <dgm:else name="MoreThanTwoNodes">
          <dgm:forEach name="nodesForEach" axis="ch" ptType="node">
            <dgm:layoutNode name="composite">
              <dgm:alg type="composite"/>
              <dgm:shape xmlns:r="http://schemas.openxmlformats.org/officeDocument/2006/relationships" r:blip="">
                <dgm:adjLst/>
              </dgm:shape>
              <dgm:choose name="CaseForLayoutDirection">
                <dgm:if name="CaseForLayoutDirectionLTR" func="var" arg="dir" op="equ" val="norm">
                  <dgm:choose name="CaseForPlacingNodesAboveAndBelowDividerLTR">
                    <dgm:if name="CaseForPlacingNodeAboveDividerLTR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LTR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if>
                <dgm:else name="CaseForLayoutDirectionRTL">
                  <dgm:choose name="CaseForPlacingNodesAboveAndBelowDividerRTL">
                    <dgm:if name="CaseForPlacingNodeAboveDividerRTL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RTL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else>
              </dgm:choose>
              <dgm:layoutNode name="ConnectorPoint" styleLbl="lnNode1" moveWith="ConnectLine">
                <dgm:alg type="sp"/>
                <dgm:shape xmlns:r="http://schemas.openxmlformats.org/officeDocument/2006/relationships" type="ellipse" r:blip="" zOrderOff="10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6350"/>
                      </dgm1612:spPr>
                    </a:ext>
                  </dgm:extLst>
                </dgm:shape>
                <dgm:presOf/>
                <dgm:constrLst>
                  <dgm:constr type="w" refType="h" op="equ"/>
                </dgm:constrLst>
              </dgm:layoutNode>
              <dgm:layoutNode name="DropPinPlaceHolder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" refType="w"/>
                  <dgm:constr type="h" for="ch" forName="DropPin" refType="h"/>
                  <dgm:constr type="ctrX" for="ch" forName="DropPin" refType="w" fact="0.5"/>
                  <dgm:constr type="ctrY" for="ch" forName="DropPin" refType="h" fact="0.5"/>
                  <dgm:constr type="w" for="ch" forName="Ellipse" refType="w" refFor="ch" refForName="DropPin" fact="0.55"/>
                  <dgm:constr type="h" for="ch" forName="Ellipse" refType="w" refFor="ch" refForName="DropPin" fact="0.55"/>
                  <dgm:constr type="ctrX" for="ch" forName="Ellipse" refType="ctrX" refFor="ch" refForName="DropPin"/>
                  <dgm:constr type="ctrY" for="ch" forName="Ellipse" refType="ctrY" refFor="ch" refForName="DropPin"/>
                </dgm:constrLst>
                <dgm:layoutNode name="DropPin" styleLbl="alignNode1">
                  <dgm:alg type="sp"/>
                  <dgm:choose name="CaseForPlacingTearDropAboveAndBelowDivider">
                    <dgm:if name="CaseForPlacingTearDropAboveDivider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" styleLbl="fgAcc1" moveWith="DropPin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" styleLbl="revTx" moveWith="L1TextContainer">
                <dgm:varLst>
                  <dgm:bulletEnabled val="1"/>
                </dgm:varLst>
                <dgm:choose name="casesForTxtDirLogic">
                  <dgm:if name="Name77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5"/>
                      <dgm:constr type="bMarg" refType="primFontSz" fact="0.75"/>
                    </dgm:constrLst>
                  </dgm:if>
                  <dgm:else name="Name88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" axis="followSib" ptType="sibTrans" cnt="1">
              <dgm:layoutNode name="spaceBetweenRectangles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else>
      </dgm:choose>
    </dgm:layoutNode>
  </dgm:layoutNode>
  <dgm:extLst>
    <a:ext uri="{68A01E43-0DF5-4B5B-8FA6-DAF915123BFB}">
      <dgm1612:lstStyle xmlns:dgm1612="http://schemas.microsoft.com/office/drawing/2016/12/diagram">
        <a:lvl1pPr>
          <a:defRPr b="1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DAEF0-AD4F-4100-8BF2-A729A9551BA2}" type="datetimeFigureOut">
              <a:rPr lang="en-PK" smtClean="0"/>
              <a:t>19/12/2022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1ECDB-A894-4A5E-9609-40E6E5DD531D}" type="slidenum">
              <a:rPr lang="en-PK" smtClean="0"/>
              <a:t>‹#›</a:t>
            </a:fld>
            <a:endParaRPr lang="en-PK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2180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DAEF0-AD4F-4100-8BF2-A729A9551BA2}" type="datetimeFigureOut">
              <a:rPr lang="en-PK" smtClean="0"/>
              <a:t>19/12/2022</a:t>
            </a:fld>
            <a:endParaRPr lang="en-P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1ECDB-A894-4A5E-9609-40E6E5DD531D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788064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DAEF0-AD4F-4100-8BF2-A729A9551BA2}" type="datetimeFigureOut">
              <a:rPr lang="en-PK" smtClean="0"/>
              <a:t>19/12/2022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1ECDB-A894-4A5E-9609-40E6E5DD531D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8277656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DAEF0-AD4F-4100-8BF2-A729A9551BA2}" type="datetimeFigureOut">
              <a:rPr lang="en-PK" smtClean="0"/>
              <a:t>19/12/2022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1ECDB-A894-4A5E-9609-40E6E5DD531D}" type="slidenum">
              <a:rPr lang="en-PK" smtClean="0"/>
              <a:t>‹#›</a:t>
            </a:fld>
            <a:endParaRPr lang="en-PK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75050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DAEF0-AD4F-4100-8BF2-A729A9551BA2}" type="datetimeFigureOut">
              <a:rPr lang="en-PK" smtClean="0"/>
              <a:t>19/12/2022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1ECDB-A894-4A5E-9609-40E6E5DD531D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0008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DAEF0-AD4F-4100-8BF2-A729A9551BA2}" type="datetimeFigureOut">
              <a:rPr lang="en-PK" smtClean="0"/>
              <a:t>19/12/2022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1ECDB-A894-4A5E-9609-40E6E5DD531D}" type="slidenum">
              <a:rPr lang="en-PK" smtClean="0"/>
              <a:t>‹#›</a:t>
            </a:fld>
            <a:endParaRPr lang="en-PK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504441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DAEF0-AD4F-4100-8BF2-A729A9551BA2}" type="datetimeFigureOut">
              <a:rPr lang="en-PK" smtClean="0"/>
              <a:t>19/12/2022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1ECDB-A894-4A5E-9609-40E6E5DD531D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0035035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DAEF0-AD4F-4100-8BF2-A729A9551BA2}" type="datetimeFigureOut">
              <a:rPr lang="en-PK" smtClean="0"/>
              <a:t>19/12/2022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1ECDB-A894-4A5E-9609-40E6E5DD531D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5800103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DAEF0-AD4F-4100-8BF2-A729A9551BA2}" type="datetimeFigureOut">
              <a:rPr lang="en-PK" smtClean="0"/>
              <a:t>19/12/2022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1ECDB-A894-4A5E-9609-40E6E5DD531D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386460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DAEF0-AD4F-4100-8BF2-A729A9551BA2}" type="datetimeFigureOut">
              <a:rPr lang="en-PK" smtClean="0"/>
              <a:t>19/12/2022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1ECDB-A894-4A5E-9609-40E6E5DD531D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827395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DAEF0-AD4F-4100-8BF2-A729A9551BA2}" type="datetimeFigureOut">
              <a:rPr lang="en-PK" smtClean="0"/>
              <a:t>19/12/2022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1ECDB-A894-4A5E-9609-40E6E5DD531D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813555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DAEF0-AD4F-4100-8BF2-A729A9551BA2}" type="datetimeFigureOut">
              <a:rPr lang="en-PK" smtClean="0"/>
              <a:t>19/12/2022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1ECDB-A894-4A5E-9609-40E6E5DD531D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505478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DAEF0-AD4F-4100-8BF2-A729A9551BA2}" type="datetimeFigureOut">
              <a:rPr lang="en-PK" smtClean="0"/>
              <a:t>19/12/2022</a:t>
            </a:fld>
            <a:endParaRPr lang="en-P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1ECDB-A894-4A5E-9609-40E6E5DD531D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529448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DAEF0-AD4F-4100-8BF2-A729A9551BA2}" type="datetimeFigureOut">
              <a:rPr lang="en-PK" smtClean="0"/>
              <a:t>19/12/2022</a:t>
            </a:fld>
            <a:endParaRPr lang="en-P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1ECDB-A894-4A5E-9609-40E6E5DD531D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761446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DAEF0-AD4F-4100-8BF2-A729A9551BA2}" type="datetimeFigureOut">
              <a:rPr lang="en-PK" smtClean="0"/>
              <a:t>19/12/2022</a:t>
            </a:fld>
            <a:endParaRPr lang="en-P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1ECDB-A894-4A5E-9609-40E6E5DD531D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279539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DAEF0-AD4F-4100-8BF2-A729A9551BA2}" type="datetimeFigureOut">
              <a:rPr lang="en-PK" smtClean="0"/>
              <a:t>19/12/2022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1ECDB-A894-4A5E-9609-40E6E5DD531D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120854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DAEF0-AD4F-4100-8BF2-A729A9551BA2}" type="datetimeFigureOut">
              <a:rPr lang="en-PK" smtClean="0"/>
              <a:t>19/12/2022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1ECDB-A894-4A5E-9609-40E6E5DD531D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230578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7CDAEF0-AD4F-4100-8BF2-A729A9551BA2}" type="datetimeFigureOut">
              <a:rPr lang="en-PK" smtClean="0"/>
              <a:t>19/12/2022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E51ECDB-A894-4A5E-9609-40E6E5DD531D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9745371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  <p:sldLayoutId id="2147483840" r:id="rId12"/>
    <p:sldLayoutId id="2147483841" r:id="rId13"/>
    <p:sldLayoutId id="2147483842" r:id="rId14"/>
    <p:sldLayoutId id="2147483843" r:id="rId15"/>
    <p:sldLayoutId id="2147483844" r:id="rId16"/>
    <p:sldLayoutId id="214748384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2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95F8F-CE50-2A96-9950-67876C0B92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0801" y="3331632"/>
            <a:ext cx="8001000" cy="3273705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Algerian" panose="04020705040A02060702" pitchFamily="82" charset="0"/>
              </a:rPr>
              <a:t>  electrical  </a:t>
            </a:r>
            <a:br>
              <a:rPr lang="en-US" sz="4000" dirty="0">
                <a:latin typeface="Algerian" panose="04020705040A02060702" pitchFamily="82" charset="0"/>
              </a:rPr>
            </a:br>
            <a:r>
              <a:rPr lang="en-US" sz="4000" dirty="0">
                <a:latin typeface="Algerian" panose="04020705040A02060702" pitchFamily="82" charset="0"/>
              </a:rPr>
              <a:t>Lab AUTOMATION </a:t>
            </a:r>
            <a:endParaRPr lang="en-PK" sz="4000" dirty="0"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3D0F9F-40E9-E050-E1BF-1741057B61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PK" dirty="0"/>
          </a:p>
        </p:txBody>
      </p:sp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49806141-762A-011A-1034-D719CE158F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2347" y="0"/>
            <a:ext cx="12192000" cy="5125453"/>
          </a:xfrm>
          <a:prstGeom prst="rect">
            <a:avLst/>
          </a:prstGeom>
          <a:effectLst>
            <a:softEdge rad="635000"/>
          </a:effectLst>
        </p:spPr>
      </p:pic>
    </p:spTree>
    <p:extLst>
      <p:ext uri="{BB962C8B-B14F-4D97-AF65-F5344CB8AC3E}">
        <p14:creationId xmlns:p14="http://schemas.microsoft.com/office/powerpoint/2010/main" val="21650005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A796A43-F7D6-1944-9A0C-B82113FA1B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9696"/>
            <a:ext cx="5991726" cy="3510883"/>
          </a:xfrm>
          <a:prstGeom prst="rect">
            <a:avLst/>
          </a:prstGeom>
        </p:spPr>
      </p:pic>
      <p:pic>
        <p:nvPicPr>
          <p:cNvPr id="5" name="Picture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933B6E14-84CF-2028-E2E5-619178DF36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4021" y="3822627"/>
            <a:ext cx="6087979" cy="3035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715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BF83F85-88A4-94B1-6AC7-E43E0FDC1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31" y="1019740"/>
            <a:ext cx="6839905" cy="4818520"/>
          </a:xfrm>
          <a:prstGeom prst="rect">
            <a:avLst/>
          </a:prstGeom>
          <a:solidFill>
            <a:srgbClr val="6DAAFE"/>
          </a:solidFill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A3B8B16-EA8D-88D0-7B6A-96BAACA4C855}"/>
              </a:ext>
            </a:extLst>
          </p:cNvPr>
          <p:cNvSpPr txBox="1"/>
          <p:nvPr/>
        </p:nvSpPr>
        <p:spPr>
          <a:xfrm>
            <a:off x="6385760" y="1807565"/>
            <a:ext cx="61060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PK" dirty="0">
                <a:latin typeface="Algerian" panose="04020705040A02060702" pitchFamily="82" charset="0"/>
              </a:rPr>
              <a:t>Login Tab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46B84C-6D00-592B-8B14-6730331D3D66}"/>
              </a:ext>
            </a:extLst>
          </p:cNvPr>
          <p:cNvSpPr txBox="1"/>
          <p:nvPr/>
        </p:nvSpPr>
        <p:spPr>
          <a:xfrm>
            <a:off x="7456573" y="2641556"/>
            <a:ext cx="64008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K" dirty="0"/>
              <a:t>Here is the login tab fragment, having</a:t>
            </a:r>
          </a:p>
          <a:p>
            <a:r>
              <a:rPr lang="en-PK" dirty="0"/>
              <a:t>an attractive visual interface.</a:t>
            </a:r>
          </a:p>
        </p:txBody>
      </p:sp>
    </p:spTree>
    <p:extLst>
      <p:ext uri="{BB962C8B-B14F-4D97-AF65-F5344CB8AC3E}">
        <p14:creationId xmlns:p14="http://schemas.microsoft.com/office/powerpoint/2010/main" val="32556911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E716D59-0996-0447-82FD-88A053442B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650" y="2220050"/>
            <a:ext cx="10202699" cy="398200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850E88C-D18F-0690-666F-F820CB65311C}"/>
              </a:ext>
            </a:extLst>
          </p:cNvPr>
          <p:cNvSpPr txBox="1"/>
          <p:nvPr/>
        </p:nvSpPr>
        <p:spPr>
          <a:xfrm>
            <a:off x="2439403" y="1302238"/>
            <a:ext cx="61060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latin typeface="Algerian" panose="04020705040A02060702" pitchFamily="82" charset="0"/>
              </a:rPr>
              <a:t>products</a:t>
            </a:r>
            <a:endParaRPr lang="en-PK" sz="36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0633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3FDE9D6-5A44-FB24-B12F-FC3D718A89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53" y="1367295"/>
            <a:ext cx="4983648" cy="412341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0917017-AF55-72D9-E8D6-94615729F9A6}"/>
              </a:ext>
            </a:extLst>
          </p:cNvPr>
          <p:cNvSpPr txBox="1"/>
          <p:nvPr/>
        </p:nvSpPr>
        <p:spPr>
          <a:xfrm>
            <a:off x="2451435" y="472059"/>
            <a:ext cx="61060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latin typeface="Algerian" panose="04020705040A02060702" pitchFamily="82" charset="0"/>
              </a:rPr>
              <a:t>Add user form</a:t>
            </a:r>
            <a:endParaRPr lang="en-PK" sz="3600" dirty="0">
              <a:latin typeface="Algerian" panose="04020705040A02060702" pitchFamily="8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C25F6C-C519-7F22-53A9-1822B1536F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2150" y="1961146"/>
            <a:ext cx="5570621" cy="3164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88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77A24E4-5357-24CB-7DCE-48B679143980}"/>
              </a:ext>
            </a:extLst>
          </p:cNvPr>
          <p:cNvSpPr txBox="1"/>
          <p:nvPr/>
        </p:nvSpPr>
        <p:spPr>
          <a:xfrm>
            <a:off x="141371" y="872233"/>
            <a:ext cx="610602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K" sz="2800" dirty="0">
                <a:latin typeface="Algerian" panose="04020705040A02060702" pitchFamily="82" charset="0"/>
              </a:rPr>
              <a:t>Add </a:t>
            </a:r>
            <a:r>
              <a:rPr lang="en-US" sz="2800" dirty="0">
                <a:latin typeface="Algerian" panose="04020705040A02060702" pitchFamily="82" charset="0"/>
              </a:rPr>
              <a:t>Product</a:t>
            </a:r>
            <a:r>
              <a:rPr lang="en-PK" sz="2800" dirty="0">
                <a:latin typeface="Algerian" panose="04020705040A02060702" pitchFamily="82" charset="0"/>
              </a:rPr>
              <a:t> form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532AB5-15D4-69CA-22E0-47B657778C1E}"/>
              </a:ext>
            </a:extLst>
          </p:cNvPr>
          <p:cNvSpPr txBox="1"/>
          <p:nvPr/>
        </p:nvSpPr>
        <p:spPr>
          <a:xfrm>
            <a:off x="141371" y="2070485"/>
            <a:ext cx="610602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K" dirty="0"/>
              <a:t>Here is the form by which user can</a:t>
            </a:r>
          </a:p>
          <a:p>
            <a:r>
              <a:rPr lang="en-PK" dirty="0"/>
              <a:t>add </a:t>
            </a:r>
            <a:r>
              <a:rPr lang="en-US" dirty="0"/>
              <a:t> a product </a:t>
            </a:r>
            <a:r>
              <a:rPr lang="en-PK" dirty="0"/>
              <a:t> which will be</a:t>
            </a:r>
          </a:p>
          <a:p>
            <a:r>
              <a:rPr lang="en-PK" dirty="0"/>
              <a:t>shown in list of </a:t>
            </a:r>
            <a:r>
              <a:rPr lang="en-US" dirty="0"/>
              <a:t>product</a:t>
            </a:r>
            <a:r>
              <a:rPr lang="en-PK" dirty="0"/>
              <a:t> by</a:t>
            </a:r>
          </a:p>
          <a:p>
            <a:r>
              <a:rPr lang="en-PK" dirty="0"/>
              <a:t>category.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E62645-7290-C54E-36B9-CEBFA01907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5747" y="557917"/>
            <a:ext cx="7373353" cy="39820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4C30DF6-D016-29C2-CCD0-51E8B72760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31" y="5632098"/>
            <a:ext cx="9554908" cy="68589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3838BA4-B6C0-3992-0BF7-EB8B3A0EEF7D}"/>
              </a:ext>
            </a:extLst>
          </p:cNvPr>
          <p:cNvSpPr txBox="1"/>
          <p:nvPr/>
        </p:nvSpPr>
        <p:spPr>
          <a:xfrm>
            <a:off x="2682041" y="5068624"/>
            <a:ext cx="61300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PK" sz="1800" dirty="0">
                <a:latin typeface="Algerian" panose="04020705040A02060702" pitchFamily="82" charset="0"/>
              </a:rPr>
              <a:t>Add</a:t>
            </a:r>
            <a:r>
              <a:rPr lang="en-US" sz="1800" dirty="0">
                <a:latin typeface="Algerian" panose="04020705040A02060702" pitchFamily="82" charset="0"/>
              </a:rPr>
              <a:t> product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157211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687134F-39EF-8B1B-F4E7-1E92575666E6}"/>
              </a:ext>
            </a:extLst>
          </p:cNvPr>
          <p:cNvSpPr txBox="1"/>
          <p:nvPr/>
        </p:nvSpPr>
        <p:spPr>
          <a:xfrm>
            <a:off x="610602" y="1896796"/>
            <a:ext cx="36245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Algerian" panose="04020705040A02060702" pitchFamily="82" charset="0"/>
              </a:rPr>
              <a:t>EDIT  product FORM</a:t>
            </a:r>
            <a:endParaRPr lang="en-PK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249B40-CF1C-BC0D-B58E-DEE20B0FBA21}"/>
              </a:ext>
            </a:extLst>
          </p:cNvPr>
          <p:cNvSpPr txBox="1"/>
          <p:nvPr/>
        </p:nvSpPr>
        <p:spPr>
          <a:xfrm>
            <a:off x="273718" y="3141130"/>
            <a:ext cx="506830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K" dirty="0"/>
              <a:t>Here is the form by which user can</a:t>
            </a:r>
          </a:p>
          <a:p>
            <a:r>
              <a:rPr lang="en-US" dirty="0"/>
              <a:t>edit  a product. </a:t>
            </a:r>
            <a:r>
              <a:rPr lang="en-US" dirty="0">
                <a:cs typeface="Times New Roman" panose="02020603050405020304" pitchFamily="18" charset="0"/>
              </a:rPr>
              <a:t>I</a:t>
            </a:r>
            <a:r>
              <a:rPr lang="en-US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f a user switch to edit button so we have changed the product and then click on update button the product is updated.</a:t>
            </a:r>
            <a:endParaRPr lang="en-PK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EB551B3-966E-7238-FEF6-AA5376F70F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534" y="785755"/>
            <a:ext cx="6593306" cy="5542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82335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3AF184-628F-5D27-F9BB-C89A26C1F8E1}"/>
              </a:ext>
            </a:extLst>
          </p:cNvPr>
          <p:cNvSpPr txBox="1"/>
          <p:nvPr/>
        </p:nvSpPr>
        <p:spPr>
          <a:xfrm>
            <a:off x="2812380" y="825986"/>
            <a:ext cx="585035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latin typeface="Algerian" panose="04020705040A02060702" pitchFamily="82" charset="0"/>
              </a:rPr>
              <a:t>Company tester form</a:t>
            </a:r>
            <a:endParaRPr lang="en-PK" sz="3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B488B4-2B82-9A5D-5E61-3C740D4929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1558" y="2153652"/>
            <a:ext cx="4572000" cy="4006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1207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Straight Connector 50">
            <a:extLst>
              <a:ext uri="{FF2B5EF4-FFF2-40B4-BE49-F238E27FC236}">
                <a16:creationId xmlns:a16="http://schemas.microsoft.com/office/drawing/2014/main" id="{8FD48FB1-66D8-4676-B0AA-C139A1DB7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52">
            <a:extLst>
              <a:ext uri="{FF2B5EF4-FFF2-40B4-BE49-F238E27FC236}">
                <a16:creationId xmlns:a16="http://schemas.microsoft.com/office/drawing/2014/main" id="{F033F5AE-6728-4F19-8DED-658E674B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54">
            <a:extLst>
              <a:ext uri="{FF2B5EF4-FFF2-40B4-BE49-F238E27FC236}">
                <a16:creationId xmlns:a16="http://schemas.microsoft.com/office/drawing/2014/main" id="{82C7D74A-18BA-4709-A808-44E8815C4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56">
            <a:extLst>
              <a:ext uri="{FF2B5EF4-FFF2-40B4-BE49-F238E27FC236}">
                <a16:creationId xmlns:a16="http://schemas.microsoft.com/office/drawing/2014/main" id="{B5164A3F-1561-4039-8185-AB0EEB713E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58">
            <a:extLst>
              <a:ext uri="{FF2B5EF4-FFF2-40B4-BE49-F238E27FC236}">
                <a16:creationId xmlns:a16="http://schemas.microsoft.com/office/drawing/2014/main" id="{2A35DB53-42BE-460E-9CA1-1294C98463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77" name="Rectangle 60">
            <a:extLst>
              <a:ext uri="{FF2B5EF4-FFF2-40B4-BE49-F238E27FC236}">
                <a16:creationId xmlns:a16="http://schemas.microsoft.com/office/drawing/2014/main" id="{211F35AE-7F5A-42E1-B3B2-146E628EE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4A31AC-E706-9593-7F3E-7C6B2D76C0B9}"/>
              </a:ext>
            </a:extLst>
          </p:cNvPr>
          <p:cNvSpPr txBox="1"/>
          <p:nvPr/>
        </p:nvSpPr>
        <p:spPr>
          <a:xfrm>
            <a:off x="2775458" y="-524217"/>
            <a:ext cx="9552558" cy="14434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600" cap="all" dirty="0">
                <a:ln w="3175" cmpd="sng">
                  <a:noFill/>
                </a:ln>
                <a:latin typeface="Algerian" panose="04020705040A02060702" pitchFamily="82" charset="0"/>
                <a:ea typeface="+mj-ea"/>
                <a:cs typeface="+mj-cs"/>
              </a:rPr>
              <a:t>Testing products</a:t>
            </a: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E8BB4036-4A33-D2DE-DA0D-324A871E4C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31" r="-3" b="13745"/>
          <a:stretch/>
        </p:blipFill>
        <p:spPr>
          <a:xfrm>
            <a:off x="1673237" y="1731466"/>
            <a:ext cx="7543799" cy="2917756"/>
          </a:xfrm>
          <a:custGeom>
            <a:avLst/>
            <a:gdLst/>
            <a:ahLst/>
            <a:cxnLst/>
            <a:rect l="l" t="t" r="r" b="b"/>
            <a:pathLst>
              <a:path w="7543799" h="2917756">
                <a:moveTo>
                  <a:pt x="325906" y="0"/>
                </a:moveTo>
                <a:lnTo>
                  <a:pt x="7543799" y="0"/>
                </a:lnTo>
                <a:lnTo>
                  <a:pt x="7543799" y="2601638"/>
                </a:lnTo>
                <a:lnTo>
                  <a:pt x="7227681" y="2917756"/>
                </a:lnTo>
                <a:lnTo>
                  <a:pt x="0" y="2917756"/>
                </a:lnTo>
                <a:lnTo>
                  <a:pt x="0" y="325906"/>
                </a:lnTo>
                <a:close/>
              </a:path>
            </a:pathLst>
          </a:custGeom>
          <a:ln w="15875">
            <a:solidFill>
              <a:srgbClr val="FFFFFF">
                <a:alpha val="40000"/>
              </a:srgb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grpSp>
        <p:nvGrpSpPr>
          <p:cNvPr id="78" name="Group 62">
            <a:extLst>
              <a:ext uri="{FF2B5EF4-FFF2-40B4-BE49-F238E27FC236}">
                <a16:creationId xmlns:a16="http://schemas.microsoft.com/office/drawing/2014/main" id="{A4D0269D-39E2-42E4-AD56-F65D629C9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DC4175A4-E4D7-4D1A-93E8-FD679229F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64">
              <a:extLst>
                <a:ext uri="{FF2B5EF4-FFF2-40B4-BE49-F238E27FC236}">
                  <a16:creationId xmlns:a16="http://schemas.microsoft.com/office/drawing/2014/main" id="{D45E9403-561B-4CEC-B6F7-9BD476FB4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9FE00C17-2C9E-48CF-9BC3-61B34FD13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CA37D796-28F7-4A9C-AD5B-7D8CCE81EE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02E25AE7-6B25-4C75-85E5-733E8A4CE0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55300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931D61F6-7410-EADB-25ED-3205A5961010}"/>
              </a:ext>
            </a:extLst>
          </p:cNvPr>
          <p:cNvSpPr txBox="1"/>
          <p:nvPr/>
        </p:nvSpPr>
        <p:spPr>
          <a:xfrm>
            <a:off x="2295024" y="212376"/>
            <a:ext cx="61060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latin typeface="Algerian" panose="04020705040A02060702" pitchFamily="82" charset="0"/>
              </a:rPr>
              <a:t>Work done by</a:t>
            </a:r>
            <a:endParaRPr lang="en-PK" sz="36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7B787B6-D3C3-6E2A-C317-E32260F43C81}"/>
              </a:ext>
            </a:extLst>
          </p:cNvPr>
          <p:cNvSpPr/>
          <p:nvPr/>
        </p:nvSpPr>
        <p:spPr>
          <a:xfrm>
            <a:off x="736931" y="1924842"/>
            <a:ext cx="2755232" cy="7579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Company tester+ User guide</a:t>
            </a:r>
            <a:endParaRPr lang="en-PK" dirty="0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78A0424-330A-FC06-F1B5-5FF33C1C3565}"/>
              </a:ext>
            </a:extLst>
          </p:cNvPr>
          <p:cNvSpPr txBox="1"/>
          <p:nvPr/>
        </p:nvSpPr>
        <p:spPr>
          <a:xfrm>
            <a:off x="1368594" y="2969103"/>
            <a:ext cx="61060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Zoya Abid </a:t>
            </a:r>
            <a:endParaRPr lang="en-PK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BAB1873-6BBA-02DC-98FA-A6DEC044D3D4}"/>
              </a:ext>
            </a:extLst>
          </p:cNvPr>
          <p:cNvSpPr/>
          <p:nvPr/>
        </p:nvSpPr>
        <p:spPr>
          <a:xfrm>
            <a:off x="736931" y="3588824"/>
            <a:ext cx="2846597" cy="7579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Admin panel + Remaining work</a:t>
            </a:r>
            <a:endParaRPr lang="en-PK" dirty="0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A57D376-9B66-38E0-E92B-EDAAE80A571E}"/>
              </a:ext>
            </a:extLst>
          </p:cNvPr>
          <p:cNvSpPr txBox="1"/>
          <p:nvPr/>
        </p:nvSpPr>
        <p:spPr>
          <a:xfrm>
            <a:off x="8401050" y="1199001"/>
            <a:ext cx="61060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Maryam Kashif</a:t>
            </a:r>
            <a:endParaRPr lang="en-PK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75782BF-C466-8D98-3E11-4932EBA80BD1}"/>
              </a:ext>
            </a:extLst>
          </p:cNvPr>
          <p:cNvSpPr/>
          <p:nvPr/>
        </p:nvSpPr>
        <p:spPr>
          <a:xfrm>
            <a:off x="7833479" y="1822583"/>
            <a:ext cx="2988344" cy="7579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Main Website panel +Report Documentation</a:t>
            </a:r>
            <a:endParaRPr lang="en-PK" dirty="0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AF56E19-655A-BEFA-CF34-FF3672A4C884}"/>
              </a:ext>
            </a:extLst>
          </p:cNvPr>
          <p:cNvSpPr txBox="1"/>
          <p:nvPr/>
        </p:nvSpPr>
        <p:spPr>
          <a:xfrm>
            <a:off x="8490868" y="2984753"/>
            <a:ext cx="61060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Zubair Uddin</a:t>
            </a:r>
            <a:endParaRPr lang="en-PK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F087FC5-86EE-FD68-87F8-287FDBB0AA4B}"/>
              </a:ext>
            </a:extLst>
          </p:cNvPr>
          <p:cNvSpPr/>
          <p:nvPr/>
        </p:nvSpPr>
        <p:spPr>
          <a:xfrm>
            <a:off x="7833479" y="3476672"/>
            <a:ext cx="3079163" cy="7579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Laboratory Tester + Developer guide</a:t>
            </a:r>
            <a:endParaRPr lang="en-PK" dirty="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0BF8EE0-847F-44DD-1809-75C66DABF194}"/>
              </a:ext>
            </a:extLst>
          </p:cNvPr>
          <p:cNvSpPr txBox="1"/>
          <p:nvPr/>
        </p:nvSpPr>
        <p:spPr>
          <a:xfrm>
            <a:off x="1323475" y="1207590"/>
            <a:ext cx="68339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Asher Ahmed</a:t>
            </a:r>
            <a:endParaRPr lang="en-PK" dirty="0"/>
          </a:p>
        </p:txBody>
      </p:sp>
      <p:graphicFrame>
        <p:nvGraphicFramePr>
          <p:cNvPr id="42" name="Diagram 41">
            <a:extLst>
              <a:ext uri="{FF2B5EF4-FFF2-40B4-BE49-F238E27FC236}">
                <a16:creationId xmlns:a16="http://schemas.microsoft.com/office/drawing/2014/main" id="{0CFB173C-0226-0386-16FD-D788C6D9594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19249852"/>
              </p:ext>
            </p:extLst>
          </p:nvPr>
        </p:nvGraphicFramePr>
        <p:xfrm>
          <a:off x="2864349" y="565756"/>
          <a:ext cx="5716337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159640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croll: Vertical 2">
            <a:extLst>
              <a:ext uri="{FF2B5EF4-FFF2-40B4-BE49-F238E27FC236}">
                <a16:creationId xmlns:a16="http://schemas.microsoft.com/office/drawing/2014/main" id="{0745ABAB-FF31-02B1-C1C7-5328FF026466}"/>
              </a:ext>
            </a:extLst>
          </p:cNvPr>
          <p:cNvSpPr/>
          <p:nvPr/>
        </p:nvSpPr>
        <p:spPr>
          <a:xfrm>
            <a:off x="3320717" y="1431757"/>
            <a:ext cx="4391526" cy="4162927"/>
          </a:xfrm>
          <a:prstGeom prst="verticalScroll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Algerian" panose="04020705040A02060702" pitchFamily="82" charset="0"/>
              </a:rPr>
              <a:t>Thank you so much </a:t>
            </a:r>
            <a:endParaRPr lang="en-PK" sz="3600" dirty="0"/>
          </a:p>
        </p:txBody>
      </p:sp>
    </p:spTree>
    <p:extLst>
      <p:ext uri="{BB962C8B-B14F-4D97-AF65-F5344CB8AC3E}">
        <p14:creationId xmlns:p14="http://schemas.microsoft.com/office/powerpoint/2010/main" val="1259972174"/>
      </p:ext>
    </p:extLst>
  </p:cSld>
  <p:clrMapOvr>
    <a:masterClrMapping/>
  </p:clrMapOvr>
  <p:transition spd="slow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29E22722-E402-247C-43FB-E02BFDA96E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73356537"/>
              </p:ext>
            </p:extLst>
          </p:nvPr>
        </p:nvGraphicFramePr>
        <p:xfrm>
          <a:off x="2032000" y="1631851"/>
          <a:ext cx="8128000" cy="45064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9B20B6E-AFF4-8D9F-458B-437AACF8CB5F}"/>
              </a:ext>
            </a:extLst>
          </p:cNvPr>
          <p:cNvSpPr txBox="1"/>
          <p:nvPr/>
        </p:nvSpPr>
        <p:spPr>
          <a:xfrm>
            <a:off x="4867422" y="396502"/>
            <a:ext cx="2771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lgerian" panose="04020705040A02060702" pitchFamily="82" charset="0"/>
              </a:rPr>
              <a:t>Objective</a:t>
            </a:r>
            <a:endParaRPr lang="en-PK" sz="36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22049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78EAAA6-1221-13C3-26B1-BC28A2CF7E17}"/>
              </a:ext>
            </a:extLst>
          </p:cNvPr>
          <p:cNvSpPr txBox="1"/>
          <p:nvPr/>
        </p:nvSpPr>
        <p:spPr>
          <a:xfrm>
            <a:off x="4917440" y="444808"/>
            <a:ext cx="61053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latin typeface="Algerian" panose="04020705040A02060702" pitchFamily="82" charset="0"/>
              </a:rPr>
              <a:t>…</a:t>
            </a:r>
            <a:r>
              <a:rPr lang="en-PK" sz="3600" dirty="0">
                <a:latin typeface="Algerian" panose="04020705040A02060702" pitchFamily="82" charset="0"/>
              </a:rPr>
              <a:t>Introduction of Tea</a:t>
            </a:r>
            <a:r>
              <a:rPr lang="en-US" sz="3600" dirty="0">
                <a:latin typeface="Algerian" panose="04020705040A02060702" pitchFamily="82" charset="0"/>
              </a:rPr>
              <a:t>m…</a:t>
            </a:r>
            <a:endParaRPr lang="en-PK" sz="3200" dirty="0">
              <a:latin typeface="Algerian" panose="04020705040A02060702" pitchFamily="82" charset="0"/>
            </a:endParaRP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BA64EFF8-CCA5-D90F-348D-862F08F05B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09513514"/>
              </p:ext>
            </p:extLst>
          </p:nvPr>
        </p:nvGraphicFramePr>
        <p:xfrm>
          <a:off x="4375053" y="2027533"/>
          <a:ext cx="7927926" cy="36698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" name="Picture Placeholder 17" descr="A group of people sitting at a table">
            <a:extLst>
              <a:ext uri="{FF2B5EF4-FFF2-40B4-BE49-F238E27FC236}">
                <a16:creationId xmlns:a16="http://schemas.microsoft.com/office/drawing/2014/main" id="{2964DBA0-9246-6623-EB1B-9F0A1AAC8604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0" y="0"/>
            <a:ext cx="47689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88920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D8734F1-69FC-5612-39F9-E79419410456}"/>
              </a:ext>
            </a:extLst>
          </p:cNvPr>
          <p:cNvSpPr txBox="1"/>
          <p:nvPr/>
        </p:nvSpPr>
        <p:spPr>
          <a:xfrm>
            <a:off x="3348111" y="582024"/>
            <a:ext cx="61053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latin typeface="Algerian" panose="04020705040A02060702" pitchFamily="82" charset="0"/>
              </a:rPr>
              <a:t>Project Specification</a:t>
            </a:r>
            <a:endParaRPr lang="en-PK" sz="3600" dirty="0">
              <a:latin typeface="Algerian" panose="04020705040A02060702" pitchFamily="8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5C4963-8B6D-BE50-2A6A-0C496459E8E3}"/>
              </a:ext>
            </a:extLst>
          </p:cNvPr>
          <p:cNvSpPr/>
          <p:nvPr/>
        </p:nvSpPr>
        <p:spPr>
          <a:xfrm>
            <a:off x="560363" y="1201502"/>
            <a:ext cx="10412437" cy="4903875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8900000" scaled="1"/>
            <a:tileRect/>
          </a:gradFill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900" dirty="0">
                <a:latin typeface="+mj-lt"/>
              </a:rPr>
              <a:t>Lab automation is a dynamic website.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900" dirty="0">
                <a:latin typeface="+mj-lt"/>
              </a:rPr>
              <a:t>User must be login first.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900" dirty="0">
                <a:latin typeface="+mj-lt"/>
              </a:rPr>
              <a:t>We have three dashboards to start with admin panel, furthermore laboratory panel inclosing company panel.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900" dirty="0">
                <a:latin typeface="+mj-lt"/>
              </a:rPr>
              <a:t>There are varieties of electrical product such as gears, resistors bulb, switches, capacitors and so on.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900" dirty="0">
                <a:latin typeface="+mj-lt"/>
              </a:rPr>
              <a:t>User can see the products and related  information regarding  testing and launching from company/laboratory.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900" dirty="0">
                <a:latin typeface="+mj-lt"/>
              </a:rPr>
              <a:t>User can as well add product's, delete product’s and update the product’s.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900" dirty="0">
                <a:latin typeface="+mj-lt"/>
              </a:rPr>
              <a:t>User can  see the status either their product is accepted or rejected. </a:t>
            </a:r>
          </a:p>
          <a:p>
            <a:pPr marL="285750" indent="-285750" algn="ctr">
              <a:buFont typeface="Wingdings" panose="05000000000000000000" pitchFamily="2" charset="2"/>
              <a:buChar char="§"/>
            </a:pP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942126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82E8F5F-5182-9135-F8E6-30EC0D613DFF}"/>
              </a:ext>
            </a:extLst>
          </p:cNvPr>
          <p:cNvSpPr txBox="1"/>
          <p:nvPr/>
        </p:nvSpPr>
        <p:spPr>
          <a:xfrm>
            <a:off x="3587261" y="764902"/>
            <a:ext cx="61053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latin typeface="Algerian" panose="04020705040A02060702" pitchFamily="82" charset="0"/>
              </a:rPr>
              <a:t>Brief description</a:t>
            </a:r>
            <a:endParaRPr lang="en-PK" sz="3600" dirty="0">
              <a:latin typeface="Algerian" panose="04020705040A02060702" pitchFamily="8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DACC86-D42F-0E0E-3065-E10C1698CA14}"/>
              </a:ext>
            </a:extLst>
          </p:cNvPr>
          <p:cNvSpPr txBox="1"/>
          <p:nvPr/>
        </p:nvSpPr>
        <p:spPr>
          <a:xfrm>
            <a:off x="0" y="1839297"/>
            <a:ext cx="6639950" cy="38779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900" dirty="0">
                <a:latin typeface="+mj-lt"/>
              </a:rPr>
              <a:t>This website is to build on following requirements.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900" dirty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900" dirty="0">
                <a:latin typeface="+mj-lt"/>
              </a:rPr>
              <a:t>User have an option of added or edit items or products.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900" dirty="0">
                <a:latin typeface="+mj-lt"/>
              </a:rPr>
              <a:t>If a user want to update any product so the user click on update and the product is updated according to the wish of user what he want to update any item.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900" dirty="0">
                <a:latin typeface="+mj-lt"/>
              </a:rPr>
              <a:t>User can find or search out many varieties of products.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900" dirty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900" dirty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800" dirty="0">
              <a:latin typeface="+mj-lt"/>
            </a:endParaRPr>
          </a:p>
        </p:txBody>
      </p:sp>
      <p:pic>
        <p:nvPicPr>
          <p:cNvPr id="9" name="Picture Placeholder 17" descr="A person drawing on a white board">
            <a:extLst>
              <a:ext uri="{FF2B5EF4-FFF2-40B4-BE49-F238E27FC236}">
                <a16:creationId xmlns:a16="http://schemas.microsoft.com/office/drawing/2014/main" id="{F42387B5-A4A0-FEF4-138C-1D35457DD99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26445" y="1083213"/>
            <a:ext cx="5132388" cy="5009886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23912051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2" descr="SmartArt graphic">
            <a:extLst>
              <a:ext uri="{FF2B5EF4-FFF2-40B4-BE49-F238E27FC236}">
                <a16:creationId xmlns:a16="http://schemas.microsoft.com/office/drawing/2014/main" id="{13212BD4-77B5-C2AB-FF41-071990A63C7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20465773"/>
              </p:ext>
            </p:extLst>
          </p:nvPr>
        </p:nvGraphicFramePr>
        <p:xfrm>
          <a:off x="1206409" y="2025748"/>
          <a:ext cx="9779182" cy="4184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E81F10EA-D08E-6913-6B5A-3B37A10DB75F}"/>
              </a:ext>
            </a:extLst>
          </p:cNvPr>
          <p:cNvSpPr txBox="1"/>
          <p:nvPr/>
        </p:nvSpPr>
        <p:spPr>
          <a:xfrm>
            <a:off x="2222695" y="465263"/>
            <a:ext cx="748401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PK" sz="3600" dirty="0">
                <a:latin typeface="Algerian" panose="04020705040A02060702" pitchFamily="82" charset="0"/>
              </a:rPr>
              <a:t> </a:t>
            </a:r>
            <a:r>
              <a:rPr lang="en-US" sz="3600" dirty="0">
                <a:latin typeface="Algerian" panose="04020705040A02060702" pitchFamily="82" charset="0"/>
              </a:rPr>
              <a:t>time isn’t the main thing. It’s                     the only thing.</a:t>
            </a:r>
            <a:endParaRPr lang="en-PK" sz="36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90130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 invX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4D7821B-C9C9-3A14-6963-F3F5E2CF3E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4445391"/>
          </a:xfrm>
          <a:prstGeom prst="rect">
            <a:avLst/>
          </a:prstGeom>
          <a:solidFill>
            <a:srgbClr val="387997"/>
          </a:solidFill>
          <a:ln>
            <a:solidFill>
              <a:srgbClr val="A1E1F0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CB402A3-8DC0-0B1A-D331-E33FABAC19FF}"/>
              </a:ext>
            </a:extLst>
          </p:cNvPr>
          <p:cNvSpPr txBox="1"/>
          <p:nvPr/>
        </p:nvSpPr>
        <p:spPr>
          <a:xfrm>
            <a:off x="1927273" y="4947363"/>
            <a:ext cx="762469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i="1" dirty="0">
                <a:effectLst/>
                <a:latin typeface="Algerian" panose="04020705040A02060702" pitchFamily="82" charset="0"/>
              </a:rPr>
              <a:t>"Success isn't always about greatness. It's about consistency. Consistent hard work leads to success. Greatness will come."</a:t>
            </a:r>
            <a:endParaRPr lang="en-PK" sz="2000" i="1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71850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329D7FA-F7E9-2B8B-8EAA-409A1E1759C4}"/>
              </a:ext>
            </a:extLst>
          </p:cNvPr>
          <p:cNvSpPr txBox="1"/>
          <p:nvPr/>
        </p:nvSpPr>
        <p:spPr>
          <a:xfrm>
            <a:off x="3306492" y="4886884"/>
            <a:ext cx="61053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latin typeface="Algerian" panose="04020705040A02060702" pitchFamily="82" charset="0"/>
              </a:rPr>
              <a:t>SNAPSHOTS</a:t>
            </a:r>
            <a:endParaRPr lang="en-PK" sz="3600" b="1" dirty="0">
              <a:latin typeface="Algerian" panose="04020705040A02060702" pitchFamily="82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EB84955-E6F5-AB6F-2AAF-8FD0DEF8DE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475488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  <p:extLst>
      <p:ext uri="{BB962C8B-B14F-4D97-AF65-F5344CB8AC3E}">
        <p14:creationId xmlns:p14="http://schemas.microsoft.com/office/powerpoint/2010/main" val="62807652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0BC7FBF-2D92-E766-DA16-B69642407D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584" y="751973"/>
            <a:ext cx="10984832" cy="5083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48261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EC559ECE39D5B4A8DC759F106689D6C" ma:contentTypeVersion="2" ma:contentTypeDescription="Create a new document." ma:contentTypeScope="" ma:versionID="7fe401f11750da50ccccced0078df78c">
  <xsd:schema xmlns:xsd="http://www.w3.org/2001/XMLSchema" xmlns:xs="http://www.w3.org/2001/XMLSchema" xmlns:p="http://schemas.microsoft.com/office/2006/metadata/properties" xmlns:ns3="4c446d7e-1bb2-4e04-8358-cb48d70dfe5e" targetNamespace="http://schemas.microsoft.com/office/2006/metadata/properties" ma:root="true" ma:fieldsID="91171bd8e519f7ba14f188292ba251bf" ns3:_="">
    <xsd:import namespace="4c446d7e-1bb2-4e04-8358-cb48d70dfe5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446d7e-1bb2-4e04-8358-cb48d70dfe5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DBB6F3C-6A8E-4272-BBF9-92FD123A2420}">
  <ds:schemaRefs>
    <ds:schemaRef ds:uri="http://schemas.microsoft.com/office/2006/metadata/properties"/>
    <ds:schemaRef ds:uri="http://www.w3.org/XML/1998/namespace"/>
    <ds:schemaRef ds:uri="http://schemas.openxmlformats.org/package/2006/metadata/core-properties"/>
    <ds:schemaRef ds:uri="4c446d7e-1bb2-4e04-8358-cb48d70dfe5e"/>
    <ds:schemaRef ds:uri="http://purl.org/dc/elements/1.1/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7F0F4E0F-BADC-4629-A4C8-5C412E0863F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231621D-0E03-4FB0-88CB-84E7F58615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c446d7e-1bb2-4e04-8358-cb48d70dfe5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596</TotalTime>
  <Words>423</Words>
  <Application>Microsoft Office PowerPoint</Application>
  <PresentationFormat>Widescreen</PresentationFormat>
  <Paragraphs>87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Algerian</vt:lpstr>
      <vt:lpstr>Arial</vt:lpstr>
      <vt:lpstr>Century Gothic</vt:lpstr>
      <vt:lpstr>Tenorite</vt:lpstr>
      <vt:lpstr>Wingdings</vt:lpstr>
      <vt:lpstr>Wingdings 3</vt:lpstr>
      <vt:lpstr>Slice</vt:lpstr>
      <vt:lpstr>  electrical   Lab AUTOMATION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Kashif Mirza - Supply Chain</dc:creator>
  <cp:lastModifiedBy>Kashif Mirza - Supply Chain</cp:lastModifiedBy>
  <cp:revision>4</cp:revision>
  <dcterms:created xsi:type="dcterms:W3CDTF">2022-12-18T19:12:20Z</dcterms:created>
  <dcterms:modified xsi:type="dcterms:W3CDTF">2022-12-19T18:51:58Z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0x0101007EC559ECE39D5B4A8DC759F106689D6C</vt:lpwstr>
  </property>
</Properties>
</file>