
<file path=[Content_Types].xml><?xml version="1.0" encoding="utf-8"?>
<Types xmlns="http://schemas.openxmlformats.org/package/2006/content-types">
  <Default Extension="PNG" ContentType="image/png"/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9" r:id="rId3"/>
    <p:sldId id="269" r:id="rId4"/>
    <p:sldId id="281" r:id="rId5"/>
    <p:sldId id="305" r:id="rId6"/>
    <p:sldId id="278" r:id="rId7"/>
    <p:sldId id="277" r:id="rId8"/>
    <p:sldId id="300" r:id="rId9"/>
    <p:sldId id="302" r:id="rId10"/>
    <p:sldId id="303" r:id="rId11"/>
    <p:sldId id="274" r:id="rId12"/>
    <p:sldId id="304" r:id="rId13"/>
  </p:sldIdLst>
  <p:sldSz cx="9144000" cy="5143500" type="screen16x9"/>
  <p:notesSz cx="6858000" cy="9144000"/>
  <p:embeddedFontLst>
    <p:embeddedFont>
      <p:font typeface="Kreon" panose="020B0604020202020204" charset="0"/>
      <p:regular r:id="rId15"/>
      <p:bold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DD3C5D-A405-4288-B90D-3BFED0E14597}">
  <a:tblStyle styleId="{CADD3C5D-A405-4288-B90D-3BFED0E1459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A1D66F-4CC5-4FCF-9AC3-C4D30B4592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8352201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48352201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cfa05443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cfa05443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ad3fcce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ad3fcce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cfa05443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cfa05443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cfa05443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cfa05443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cfa05443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cfa05443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875"/>
            <a:ext cx="4032000" cy="16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Kreon"/>
              <a:buNone/>
              <a:defRPr sz="6000">
                <a:latin typeface="Kreon"/>
                <a:ea typeface="Kreon"/>
                <a:cs typeface="Kreon"/>
                <a:sym typeface="Kre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98450"/>
            <a:ext cx="40320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reon"/>
              <a:buNone/>
              <a:defRPr sz="2400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3225" y="1587850"/>
            <a:ext cx="2996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None/>
              <a:defRPr sz="3000">
                <a:solidFill>
                  <a:srgbClr val="38761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3225" y="2620850"/>
            <a:ext cx="28809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5549875" y="1587850"/>
            <a:ext cx="28809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None/>
              <a:defRPr sz="3000">
                <a:solidFill>
                  <a:srgbClr val="38761D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5549875" y="2620850"/>
            <a:ext cx="28809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8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713225" y="2651600"/>
            <a:ext cx="3192900" cy="14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713225" y="4224500"/>
            <a:ext cx="3558600" cy="3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None/>
              <a:defRPr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3200" y="539500"/>
            <a:ext cx="3864300" cy="7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ubTitle" idx="1"/>
          </p:nvPr>
        </p:nvSpPr>
        <p:spPr>
          <a:xfrm>
            <a:off x="4572000" y="2096755"/>
            <a:ext cx="15042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 idx="2" hasCustomPrompt="1"/>
          </p:nvPr>
        </p:nvSpPr>
        <p:spPr>
          <a:xfrm>
            <a:off x="5022750" y="1732400"/>
            <a:ext cx="602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3"/>
          </p:nvPr>
        </p:nvSpPr>
        <p:spPr>
          <a:xfrm>
            <a:off x="4572000" y="2493145"/>
            <a:ext cx="15042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title" idx="4" hasCustomPrompt="1"/>
          </p:nvPr>
        </p:nvSpPr>
        <p:spPr>
          <a:xfrm>
            <a:off x="7356625" y="1732400"/>
            <a:ext cx="602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" name="Google Shape;64;p20"/>
          <p:cNvSpPr txBox="1">
            <a:spLocks noGrp="1"/>
          </p:cNvSpPr>
          <p:nvPr>
            <p:ph type="subTitle" idx="5"/>
          </p:nvPr>
        </p:nvSpPr>
        <p:spPr>
          <a:xfrm>
            <a:off x="6905875" y="2096804"/>
            <a:ext cx="15042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6"/>
          </p:nvPr>
        </p:nvSpPr>
        <p:spPr>
          <a:xfrm>
            <a:off x="6905875" y="2493246"/>
            <a:ext cx="15042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ubTitle" idx="7"/>
          </p:nvPr>
        </p:nvSpPr>
        <p:spPr>
          <a:xfrm>
            <a:off x="4572000" y="3842991"/>
            <a:ext cx="15042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title" idx="8" hasCustomPrompt="1"/>
          </p:nvPr>
        </p:nvSpPr>
        <p:spPr>
          <a:xfrm>
            <a:off x="5022750" y="3478575"/>
            <a:ext cx="602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9"/>
          </p:nvPr>
        </p:nvSpPr>
        <p:spPr>
          <a:xfrm>
            <a:off x="4572000" y="4239509"/>
            <a:ext cx="15042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title" idx="13" hasCustomPrompt="1"/>
          </p:nvPr>
        </p:nvSpPr>
        <p:spPr>
          <a:xfrm>
            <a:off x="7356625" y="3462513"/>
            <a:ext cx="602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0" name="Google Shape;70;p20"/>
          <p:cNvSpPr txBox="1">
            <a:spLocks noGrp="1"/>
          </p:cNvSpPr>
          <p:nvPr>
            <p:ph type="subTitle" idx="14"/>
          </p:nvPr>
        </p:nvSpPr>
        <p:spPr>
          <a:xfrm>
            <a:off x="6905875" y="3826953"/>
            <a:ext cx="15042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5"/>
          </p:nvPr>
        </p:nvSpPr>
        <p:spPr>
          <a:xfrm>
            <a:off x="6905875" y="4223497"/>
            <a:ext cx="15042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eon"/>
              <a:buNone/>
              <a:defRPr sz="3000" b="1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57100"/>
            <a:ext cx="7717500" cy="29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reon"/>
              <a:buChar char="●"/>
              <a:defRPr sz="1800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■"/>
              <a:defRPr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●"/>
              <a:defRPr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■"/>
              <a:defRPr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●"/>
              <a:defRPr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reon"/>
              <a:buChar char="■"/>
              <a:defRPr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  <p:sldLayoutId id="2147483661" r:id="rId4"/>
    <p:sldLayoutId id="2147483662" r:id="rId5"/>
    <p:sldLayoutId id="2147483663" r:id="rId6"/>
    <p:sldLayoutId id="2147483665" r:id="rId7"/>
    <p:sldLayoutId id="2147483666" r:id="rId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/>
            <a:r>
              <a:rPr/>
              <a:t>Law</a:t>
            </a:r>
            <a:br>
              <a:rPr/>
            </a:br>
            <a:r>
              <a:rPr/>
              <a:t>Network</a:t>
            </a:r>
          </a:p>
        </p:txBody>
      </p:sp>
      <p:sp>
        <p:nvSpPr>
          <p:cNvPr id="128" name="Google Shape;128;p29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/>
              <a:t>We will give you proper solution of cases!</a:t>
            </a:r>
          </a:p>
        </p:txBody>
      </p:sp>
      <p:grpSp>
        <p:nvGrpSpPr>
          <p:cNvPr id="129" name="Google Shape;129;p29"/>
          <p:cNvGrpSpPr/>
          <p:nvPr/>
        </p:nvGrpSpPr>
        <p:grpSpPr>
          <a:xfrm rot="-5400000">
            <a:off x="348299" y="191206"/>
            <a:ext cx="662401" cy="1359000"/>
            <a:chOff x="840227" y="0"/>
            <a:chExt cx="662401" cy="1359000"/>
          </a:xfrm>
        </p:grpSpPr>
        <p:sp>
          <p:nvSpPr>
            <p:cNvPr id="130" name="Google Shape;130;p29"/>
            <p:cNvSpPr/>
            <p:nvPr/>
          </p:nvSpPr>
          <p:spPr>
            <a:xfrm rot="5400000">
              <a:off x="395124" y="638695"/>
              <a:ext cx="1359000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31" name="Google Shape;131;p29"/>
            <p:cNvSpPr/>
            <p:nvPr/>
          </p:nvSpPr>
          <p:spPr>
            <a:xfrm rot="5400000">
              <a:off x="588731" y="638695"/>
              <a:ext cx="1359000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32" name="Google Shape;132;p29"/>
            <p:cNvSpPr/>
            <p:nvPr/>
          </p:nvSpPr>
          <p:spPr>
            <a:xfrm rot="5400000">
              <a:off x="201531" y="638695"/>
              <a:ext cx="1359000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33" name="Google Shape;133;p29"/>
            <p:cNvSpPr/>
            <p:nvPr/>
          </p:nvSpPr>
          <p:spPr>
            <a:xfrm rot="5400000">
              <a:off x="782324" y="638695"/>
              <a:ext cx="1359000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E6F8A9-5268-5190-9FF9-4D8780E0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36" y="500704"/>
            <a:ext cx="2543523" cy="933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244" y="1328025"/>
            <a:ext cx="2174323" cy="934798"/>
          </a:xfrm>
        </p:spPr>
        <p:txBody>
          <a:bodyPr/>
          <a:lstStyle/>
          <a:p>
            <a:pPr algn="ctr"/>
            <a:r>
              <a:rPr/>
              <a:t>Study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5270" y="2430646"/>
            <a:ext cx="2799443" cy="934798"/>
          </a:xfrm>
        </p:spPr>
        <p:txBody>
          <a:bodyPr/>
          <a:lstStyle/>
          <a:p>
            <a:pPr marL="139693" indent="0">
              <a:buNone/>
            </a:pPr>
            <a:r>
              <a:rPr/>
              <a:t>Another page with a study case.</a:t>
            </a:r>
          </a:p>
          <a:p>
            <a:pPr marL="139693" indent="0">
              <a:buNone/>
            </a:pPr>
            <a:r>
              <a:rPr/>
              <a:t>In this page we have told some description as well as some history about crime.</a:t>
            </a:r>
          </a:p>
        </p:txBody>
      </p:sp>
      <p:grpSp>
        <p:nvGrpSpPr>
          <p:cNvPr id="21" name="Google Shape;663;p51"/>
          <p:cNvGrpSpPr/>
          <p:nvPr/>
        </p:nvGrpSpPr>
        <p:grpSpPr>
          <a:xfrm>
            <a:off x="-13" y="539506"/>
            <a:ext cx="714388" cy="662401"/>
            <a:chOff x="0" y="539506"/>
            <a:chExt cx="713105" cy="662401"/>
          </a:xfrm>
        </p:grpSpPr>
        <p:sp>
          <p:nvSpPr>
            <p:cNvPr id="22" name="Google Shape;664;p51"/>
            <p:cNvSpPr/>
            <p:nvPr/>
          </p:nvSpPr>
          <p:spPr>
            <a:xfrm>
              <a:off x="0" y="926706"/>
              <a:ext cx="713105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23" name="Google Shape;665;p51"/>
            <p:cNvSpPr/>
            <p:nvPr/>
          </p:nvSpPr>
          <p:spPr>
            <a:xfrm>
              <a:off x="0" y="733099"/>
              <a:ext cx="713105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24" name="Google Shape;666;p51"/>
            <p:cNvSpPr/>
            <p:nvPr/>
          </p:nvSpPr>
          <p:spPr>
            <a:xfrm>
              <a:off x="0" y="1120299"/>
              <a:ext cx="713105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25" name="Google Shape;667;p51"/>
            <p:cNvSpPr/>
            <p:nvPr/>
          </p:nvSpPr>
          <p:spPr>
            <a:xfrm>
              <a:off x="0" y="539506"/>
              <a:ext cx="713105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grpSp>
        <p:nvGrpSpPr>
          <p:cNvPr id="26" name="Google Shape;658;p51"/>
          <p:cNvGrpSpPr/>
          <p:nvPr/>
        </p:nvGrpSpPr>
        <p:grpSpPr>
          <a:xfrm rot="-5400000">
            <a:off x="8133298" y="191206"/>
            <a:ext cx="662401" cy="1359000"/>
            <a:chOff x="840227" y="0"/>
            <a:chExt cx="662401" cy="1359000"/>
          </a:xfrm>
        </p:grpSpPr>
        <p:sp>
          <p:nvSpPr>
            <p:cNvPr id="27" name="Google Shape;659;p51"/>
            <p:cNvSpPr/>
            <p:nvPr/>
          </p:nvSpPr>
          <p:spPr>
            <a:xfrm rot="5400000">
              <a:off x="395124" y="638695"/>
              <a:ext cx="1359000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28" name="Google Shape;660;p51"/>
            <p:cNvSpPr/>
            <p:nvPr/>
          </p:nvSpPr>
          <p:spPr>
            <a:xfrm rot="5400000">
              <a:off x="588731" y="638695"/>
              <a:ext cx="1359000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29" name="Google Shape;661;p51"/>
            <p:cNvSpPr/>
            <p:nvPr/>
          </p:nvSpPr>
          <p:spPr>
            <a:xfrm rot="5400000">
              <a:off x="201531" y="638695"/>
              <a:ext cx="1359000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30" name="Google Shape;662;p51"/>
            <p:cNvSpPr/>
            <p:nvPr/>
          </p:nvSpPr>
          <p:spPr>
            <a:xfrm rot="5400000">
              <a:off x="782324" y="638695"/>
              <a:ext cx="1359000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9FD4FF-18D6-7301-9245-E92EDECD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5" y="1440191"/>
            <a:ext cx="5611094" cy="29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7"/>
          <p:cNvSpPr txBox="1">
            <a:spLocks noGrp="1"/>
          </p:cNvSpPr>
          <p:nvPr>
            <p:ph type="title"/>
          </p:nvPr>
        </p:nvSpPr>
        <p:spPr>
          <a:xfrm>
            <a:off x="713230" y="539506"/>
            <a:ext cx="7717803" cy="504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algn="ctr" indent="0">
              <a:buNone/>
            </a:pPr>
            <a:r>
              <a:rPr/>
              <a:t>A Timeline Always Works Well</a:t>
            </a:r>
          </a:p>
        </p:txBody>
      </p:sp>
      <p:grpSp>
        <p:nvGrpSpPr>
          <p:cNvPr id="529" name="Google Shape;529;p47"/>
          <p:cNvGrpSpPr/>
          <p:nvPr/>
        </p:nvGrpSpPr>
        <p:grpSpPr>
          <a:xfrm>
            <a:off x="1346708" y="2758143"/>
            <a:ext cx="6462191" cy="537092"/>
            <a:chOff x="803169" y="1111969"/>
            <a:chExt cx="2447794" cy="203429"/>
          </a:xfrm>
        </p:grpSpPr>
        <p:grpSp>
          <p:nvGrpSpPr>
            <p:cNvPr id="530" name="Google Shape;530;p47"/>
            <p:cNvGrpSpPr/>
            <p:nvPr/>
          </p:nvGrpSpPr>
          <p:grpSpPr>
            <a:xfrm>
              <a:off x="1958182" y="1111969"/>
              <a:ext cx="588019" cy="121401"/>
              <a:chOff x="4808315" y="2800070"/>
              <a:chExt cx="1999384" cy="412914"/>
            </a:xfrm>
          </p:grpSpPr>
          <p:sp>
            <p:nvSpPr>
              <p:cNvPr id="531" name="Google Shape;531;p47"/>
              <p:cNvSpPr/>
              <p:nvPr/>
            </p:nvSpPr>
            <p:spPr>
              <a:xfrm>
                <a:off x="4849308" y="3079472"/>
                <a:ext cx="1958406" cy="1334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>
                  <a:buNone/>
                </a:pPr>
              </a:p>
            </p:txBody>
          </p:sp>
          <p:grpSp>
            <p:nvGrpSpPr>
              <p:cNvPr id="532" name="Google Shape;532;p47"/>
              <p:cNvGrpSpPr/>
              <p:nvPr/>
            </p:nvGrpSpPr>
            <p:grpSpPr>
              <a:xfrm>
                <a:off x="4808315" y="2800070"/>
                <a:ext cx="92394" cy="411826"/>
                <a:chOff x="845571" y="2563699"/>
                <a:chExt cx="92394" cy="411826"/>
              </a:xfrm>
            </p:grpSpPr>
            <p:cxnSp>
              <p:nvCxnSpPr>
                <p:cNvPr id="533" name="Google Shape;533;p47"/>
                <p:cNvCxnSpPr/>
                <p:nvPr/>
              </p:nvCxnSpPr>
              <p:spPr>
                <a:xfrm>
                  <a:off x="891768" y="2616119"/>
                  <a:ext cx="0" cy="35940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74E1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34" name="Google Shape;534;p47"/>
                <p:cNvSpPr/>
                <p:nvPr/>
              </p:nvSpPr>
              <p:spPr>
                <a:xfrm>
                  <a:off x="845571" y="2563699"/>
                  <a:ext cx="92394" cy="92394"/>
                </a:xfrm>
                <a:prstGeom prst="ellipse">
                  <a:avLst/>
                </a:prstGeom>
                <a:solidFill>
                  <a:srgbClr val="274E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indent="0">
                    <a:buNone/>
                  </a:pPr>
                </a:p>
              </p:txBody>
            </p:sp>
          </p:grpSp>
        </p:grpSp>
        <p:cxnSp>
          <p:nvCxnSpPr>
            <p:cNvPr id="535" name="Google Shape;535;p47"/>
            <p:cNvCxnSpPr/>
            <p:nvPr/>
          </p:nvCxnSpPr>
          <p:spPr>
            <a:xfrm>
              <a:off x="3237248" y="1127386"/>
              <a:ext cx="0" cy="105593"/>
            </a:xfrm>
            <a:prstGeom prst="straightConnector1">
              <a:avLst/>
            </a:prstGeom>
            <a:noFill/>
            <a:ln w="952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6" name="Google Shape;536;p47"/>
            <p:cNvSpPr/>
            <p:nvPr/>
          </p:nvSpPr>
          <p:spPr>
            <a:xfrm>
              <a:off x="3223659" y="1111969"/>
              <a:ext cx="27305" cy="27305"/>
            </a:xfrm>
            <a:prstGeom prst="ellipse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grpSp>
          <p:nvGrpSpPr>
            <p:cNvPr id="537" name="Google Shape;537;p47"/>
            <p:cNvGrpSpPr/>
            <p:nvPr/>
          </p:nvGrpSpPr>
          <p:grpSpPr>
            <a:xfrm>
              <a:off x="803169" y="1111969"/>
              <a:ext cx="591159" cy="121541"/>
              <a:chOff x="803169" y="1111969"/>
              <a:chExt cx="591159" cy="121541"/>
            </a:xfrm>
          </p:grpSpPr>
          <p:grpSp>
            <p:nvGrpSpPr>
              <p:cNvPr id="538" name="Google Shape;538;p47"/>
              <p:cNvGrpSpPr/>
              <p:nvPr/>
            </p:nvGrpSpPr>
            <p:grpSpPr>
              <a:xfrm>
                <a:off x="803169" y="1111969"/>
                <a:ext cx="27179" cy="121080"/>
                <a:chOff x="845571" y="2563699"/>
                <a:chExt cx="92394" cy="411826"/>
              </a:xfrm>
            </p:grpSpPr>
            <p:cxnSp>
              <p:nvCxnSpPr>
                <p:cNvPr id="539" name="Google Shape;539;p47"/>
                <p:cNvCxnSpPr/>
                <p:nvPr/>
              </p:nvCxnSpPr>
              <p:spPr>
                <a:xfrm>
                  <a:off x="891768" y="2616119"/>
                  <a:ext cx="0" cy="35940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74E1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40" name="Google Shape;540;p47"/>
                <p:cNvSpPr/>
                <p:nvPr/>
              </p:nvSpPr>
              <p:spPr>
                <a:xfrm>
                  <a:off x="845571" y="2563699"/>
                  <a:ext cx="92394" cy="92394"/>
                </a:xfrm>
                <a:prstGeom prst="ellipse">
                  <a:avLst/>
                </a:prstGeom>
                <a:solidFill>
                  <a:srgbClr val="274E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indent="0">
                    <a:buNone/>
                  </a:pPr>
                </a:p>
              </p:txBody>
            </p:sp>
          </p:grpSp>
          <p:sp>
            <p:nvSpPr>
              <p:cNvPr id="541" name="Google Shape;541;p47"/>
              <p:cNvSpPr/>
              <p:nvPr/>
            </p:nvSpPr>
            <p:spPr>
              <a:xfrm>
                <a:off x="818322" y="1194220"/>
                <a:ext cx="576006" cy="3930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>
                  <a:buNone/>
                </a:pPr>
              </a:p>
            </p:txBody>
          </p:sp>
        </p:grpSp>
        <p:grpSp>
          <p:nvGrpSpPr>
            <p:cNvPr id="542" name="Google Shape;542;p47"/>
            <p:cNvGrpSpPr/>
            <p:nvPr/>
          </p:nvGrpSpPr>
          <p:grpSpPr>
            <a:xfrm>
              <a:off x="1381910" y="1194220"/>
              <a:ext cx="588340" cy="121178"/>
              <a:chOff x="1381910" y="1194220"/>
              <a:chExt cx="588340" cy="121178"/>
            </a:xfrm>
          </p:grpSpPr>
          <p:grpSp>
            <p:nvGrpSpPr>
              <p:cNvPr id="543" name="Google Shape;543;p47"/>
              <p:cNvGrpSpPr/>
              <p:nvPr/>
            </p:nvGrpSpPr>
            <p:grpSpPr>
              <a:xfrm rot="10800000">
                <a:off x="1381910" y="1194317"/>
                <a:ext cx="27179" cy="121080"/>
                <a:chOff x="2070096" y="2563699"/>
                <a:chExt cx="92394" cy="411826"/>
              </a:xfrm>
            </p:grpSpPr>
            <p:cxnSp>
              <p:nvCxnSpPr>
                <p:cNvPr id="544" name="Google Shape;544;p47"/>
                <p:cNvCxnSpPr/>
                <p:nvPr/>
              </p:nvCxnSpPr>
              <p:spPr>
                <a:xfrm>
                  <a:off x="2116294" y="2616119"/>
                  <a:ext cx="0" cy="35940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74E1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45" name="Google Shape;545;p47"/>
                <p:cNvSpPr/>
                <p:nvPr/>
              </p:nvSpPr>
              <p:spPr>
                <a:xfrm>
                  <a:off x="2070096" y="2563699"/>
                  <a:ext cx="92394" cy="92394"/>
                </a:xfrm>
                <a:prstGeom prst="ellipse">
                  <a:avLst/>
                </a:prstGeom>
                <a:solidFill>
                  <a:srgbClr val="274E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indent="0">
                    <a:buNone/>
                  </a:pPr>
                </a:p>
              </p:txBody>
            </p:sp>
          </p:grpSp>
          <p:sp>
            <p:nvSpPr>
              <p:cNvPr id="546" name="Google Shape;546;p47"/>
              <p:cNvSpPr/>
              <p:nvPr/>
            </p:nvSpPr>
            <p:spPr>
              <a:xfrm>
                <a:off x="1394245" y="1194220"/>
                <a:ext cx="576006" cy="393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>
                  <a:buNone/>
                </a:pPr>
              </a:p>
            </p:txBody>
          </p:sp>
        </p:grpSp>
        <p:grpSp>
          <p:nvGrpSpPr>
            <p:cNvPr id="547" name="Google Shape;547;p47"/>
            <p:cNvGrpSpPr/>
            <p:nvPr/>
          </p:nvGrpSpPr>
          <p:grpSpPr>
            <a:xfrm>
              <a:off x="2532082" y="1194220"/>
              <a:ext cx="704929" cy="121178"/>
              <a:chOff x="2532082" y="1194220"/>
              <a:chExt cx="704929" cy="121178"/>
            </a:xfrm>
          </p:grpSpPr>
          <p:grpSp>
            <p:nvGrpSpPr>
              <p:cNvPr id="548" name="Google Shape;548;p47"/>
              <p:cNvGrpSpPr/>
              <p:nvPr/>
            </p:nvGrpSpPr>
            <p:grpSpPr>
              <a:xfrm rot="10800000">
                <a:off x="2532082" y="1194317"/>
                <a:ext cx="27179" cy="121080"/>
                <a:chOff x="2070096" y="2563699"/>
                <a:chExt cx="92394" cy="411826"/>
              </a:xfrm>
            </p:grpSpPr>
            <p:cxnSp>
              <p:nvCxnSpPr>
                <p:cNvPr id="549" name="Google Shape;549;p47"/>
                <p:cNvCxnSpPr/>
                <p:nvPr/>
              </p:nvCxnSpPr>
              <p:spPr>
                <a:xfrm>
                  <a:off x="2116294" y="2616119"/>
                  <a:ext cx="0" cy="35940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74E1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50" name="Google Shape;550;p47"/>
                <p:cNvSpPr/>
                <p:nvPr/>
              </p:nvSpPr>
              <p:spPr>
                <a:xfrm>
                  <a:off x="2070096" y="2563699"/>
                  <a:ext cx="92394" cy="92394"/>
                </a:xfrm>
                <a:prstGeom prst="ellipse">
                  <a:avLst/>
                </a:prstGeom>
                <a:solidFill>
                  <a:srgbClr val="274E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indent="0">
                    <a:buNone/>
                  </a:pPr>
                </a:p>
              </p:txBody>
            </p:sp>
          </p:grpSp>
          <p:sp>
            <p:nvSpPr>
              <p:cNvPr id="551" name="Google Shape;551;p47"/>
              <p:cNvSpPr/>
              <p:nvPr/>
            </p:nvSpPr>
            <p:spPr>
              <a:xfrm>
                <a:off x="2546105" y="1194220"/>
                <a:ext cx="690906" cy="393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>
                  <a:buNone/>
                </a:pPr>
              </a:p>
            </p:txBody>
          </p:sp>
        </p:grpSp>
      </p:grpSp>
      <p:sp>
        <p:nvSpPr>
          <p:cNvPr id="552" name="Google Shape;552;p47"/>
          <p:cNvSpPr txBox="1">
            <a:spLocks noGrp="1"/>
          </p:cNvSpPr>
          <p:nvPr>
            <p:ph type="body" idx="4294967295"/>
          </p:nvPr>
        </p:nvSpPr>
        <p:spPr>
          <a:xfrm>
            <a:off x="1513805" y="1919687"/>
            <a:ext cx="1250700" cy="652802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Database + ERD + Logo</a:t>
            </a:r>
          </a:p>
        </p:txBody>
      </p:sp>
      <p:sp>
        <p:nvSpPr>
          <p:cNvPr id="553" name="Google Shape;553;p47"/>
          <p:cNvSpPr txBox="1">
            <a:spLocks noGrp="1"/>
          </p:cNvSpPr>
          <p:nvPr>
            <p:ph type="subTitle" idx="4294967295"/>
          </p:nvPr>
        </p:nvSpPr>
        <p:spPr>
          <a:xfrm>
            <a:off x="1567048" y="1475463"/>
            <a:ext cx="1144199" cy="3704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W</a:t>
            </a:r>
            <a:r>
              <a:rPr b="1"/>
              <a:t>eek 1</a:t>
            </a:r>
          </a:p>
        </p:txBody>
      </p:sp>
      <p:sp>
        <p:nvSpPr>
          <p:cNvPr id="554" name="Google Shape;554;p47"/>
          <p:cNvSpPr txBox="1">
            <a:spLocks noGrp="1"/>
          </p:cNvSpPr>
          <p:nvPr>
            <p:ph type="body" idx="4294967295"/>
          </p:nvPr>
        </p:nvSpPr>
        <p:spPr>
          <a:xfrm>
            <a:off x="3034377" y="3797000"/>
            <a:ext cx="1250700" cy="652802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Image collection + Login+Signup</a:t>
            </a:r>
          </a:p>
        </p:txBody>
      </p:sp>
      <p:sp>
        <p:nvSpPr>
          <p:cNvPr id="555" name="Google Shape;555;p47"/>
          <p:cNvSpPr txBox="1">
            <a:spLocks noGrp="1"/>
          </p:cNvSpPr>
          <p:nvPr>
            <p:ph type="subTitle" idx="4294967295"/>
          </p:nvPr>
        </p:nvSpPr>
        <p:spPr>
          <a:xfrm>
            <a:off x="3087620" y="3352776"/>
            <a:ext cx="1144199" cy="3704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Week</a:t>
            </a:r>
            <a:r>
              <a:rPr b="1">
                <a:solidFill>
                  <a:schemeClr val="dk2"/>
                </a:solidFill>
              </a:rPr>
              <a:t> </a:t>
            </a:r>
            <a:r>
              <a:rPr b="1"/>
              <a:t>2</a:t>
            </a:r>
          </a:p>
        </p:txBody>
      </p:sp>
      <p:sp>
        <p:nvSpPr>
          <p:cNvPr id="556" name="Google Shape;556;p47"/>
          <p:cNvSpPr txBox="1">
            <a:spLocks noGrp="1"/>
          </p:cNvSpPr>
          <p:nvPr>
            <p:ph type="body" idx="4294967295"/>
          </p:nvPr>
        </p:nvSpPr>
        <p:spPr>
          <a:xfrm>
            <a:off x="6153949" y="3723275"/>
            <a:ext cx="1250700" cy="652802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Database connectivity</a:t>
            </a:r>
          </a:p>
        </p:txBody>
      </p:sp>
      <p:sp>
        <p:nvSpPr>
          <p:cNvPr id="557" name="Google Shape;557;p47"/>
          <p:cNvSpPr txBox="1">
            <a:spLocks noGrp="1"/>
          </p:cNvSpPr>
          <p:nvPr>
            <p:ph type="subTitle" idx="4294967295"/>
          </p:nvPr>
        </p:nvSpPr>
        <p:spPr>
          <a:xfrm>
            <a:off x="6153949" y="3253475"/>
            <a:ext cx="1144199" cy="3704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Week</a:t>
            </a:r>
            <a:r>
              <a:rPr b="1">
                <a:solidFill>
                  <a:schemeClr val="dk2"/>
                </a:solidFill>
              </a:rPr>
              <a:t> </a:t>
            </a:r>
            <a:r>
              <a:rPr b="1"/>
              <a:t>4</a:t>
            </a:r>
          </a:p>
        </p:txBody>
      </p:sp>
      <p:sp>
        <p:nvSpPr>
          <p:cNvPr id="558" name="Google Shape;558;p47"/>
          <p:cNvSpPr txBox="1">
            <a:spLocks noGrp="1"/>
          </p:cNvSpPr>
          <p:nvPr>
            <p:ph type="body" idx="4294967295"/>
          </p:nvPr>
        </p:nvSpPr>
        <p:spPr>
          <a:xfrm>
            <a:off x="4530923" y="1919687"/>
            <a:ext cx="1311896" cy="652802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Designing of each page</a:t>
            </a:r>
          </a:p>
        </p:txBody>
      </p:sp>
      <p:sp>
        <p:nvSpPr>
          <p:cNvPr id="559" name="Google Shape;559;p47"/>
          <p:cNvSpPr txBox="1">
            <a:spLocks noGrp="1"/>
          </p:cNvSpPr>
          <p:nvPr>
            <p:ph type="subTitle" idx="4294967295"/>
          </p:nvPr>
        </p:nvSpPr>
        <p:spPr>
          <a:xfrm>
            <a:off x="4614778" y="1475463"/>
            <a:ext cx="1144199" cy="3704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Week</a:t>
            </a:r>
            <a:r>
              <a:rPr b="1">
                <a:solidFill>
                  <a:schemeClr val="dk2"/>
                </a:solidFill>
              </a:rPr>
              <a:t> </a:t>
            </a:r>
            <a:r>
              <a:rPr b="1"/>
              <a:t>3</a:t>
            </a:r>
          </a:p>
        </p:txBody>
      </p:sp>
      <p:grpSp>
        <p:nvGrpSpPr>
          <p:cNvPr id="562" name="Google Shape;562;p47"/>
          <p:cNvGrpSpPr/>
          <p:nvPr/>
        </p:nvGrpSpPr>
        <p:grpSpPr>
          <a:xfrm>
            <a:off x="8431020" y="539506"/>
            <a:ext cx="714388" cy="662401"/>
            <a:chOff x="8415881" y="-551603"/>
            <a:chExt cx="713105" cy="662401"/>
          </a:xfrm>
        </p:grpSpPr>
        <p:sp>
          <p:nvSpPr>
            <p:cNvPr id="563" name="Google Shape;563;p47"/>
            <p:cNvSpPr/>
            <p:nvPr/>
          </p:nvSpPr>
          <p:spPr>
            <a:xfrm>
              <a:off x="8415881" y="-164403"/>
              <a:ext cx="713105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8415881" y="-357996"/>
              <a:ext cx="713105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8415881" y="29202"/>
              <a:ext cx="713105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8415881" y="-551603"/>
              <a:ext cx="713105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grpSp>
        <p:nvGrpSpPr>
          <p:cNvPr id="567" name="Google Shape;567;p47"/>
          <p:cNvGrpSpPr/>
          <p:nvPr/>
        </p:nvGrpSpPr>
        <p:grpSpPr>
          <a:xfrm>
            <a:off x="0" y="539506"/>
            <a:ext cx="714388" cy="662401"/>
            <a:chOff x="0" y="539506"/>
            <a:chExt cx="713105" cy="662401"/>
          </a:xfrm>
        </p:grpSpPr>
        <p:sp>
          <p:nvSpPr>
            <p:cNvPr id="568" name="Google Shape;568;p47"/>
            <p:cNvSpPr/>
            <p:nvPr/>
          </p:nvSpPr>
          <p:spPr>
            <a:xfrm>
              <a:off x="0" y="926706"/>
              <a:ext cx="713105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0" y="733099"/>
              <a:ext cx="713105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0" y="1120299"/>
              <a:ext cx="713105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0" y="539506"/>
              <a:ext cx="713105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C9A9-2E31-95DB-5326-894E0E7D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520" y="1065660"/>
            <a:ext cx="4032005" cy="1666502"/>
          </a:xfrm>
        </p:spPr>
        <p:txBody>
          <a:bodyPr/>
          <a:lstStyle/>
          <a:p>
            <a:pPr/>
            <a:r>
              <a:rPr/>
              <a:t>Thank You!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DC9B0-6309-42D6-A943-4B335F57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0">
            <a:off x="2126367" y="2361260"/>
            <a:ext cx="6246874" cy="1862439"/>
          </a:xfrm>
        </p:spPr>
        <p:txBody>
          <a:bodyPr/>
          <a:lstStyle/>
          <a:p>
            <a:pPr/>
            <a:r>
              <a:rPr/>
              <a:t>Now we should go through our website!!</a:t>
            </a:r>
          </a:p>
        </p:txBody>
      </p:sp>
    </p:spTree>
    <p:extLst>
      <p:ext uri="{BB962C8B-B14F-4D97-AF65-F5344CB8AC3E}">
        <p14:creationId xmlns:p14="http://schemas.microsoft.com/office/powerpoint/2010/main" val="215198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2691924" y="460004"/>
            <a:ext cx="3864294" cy="741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/>
            <a:r>
              <a:rPr/>
              <a:t>Objectives</a:t>
            </a:r>
          </a:p>
        </p:txBody>
      </p:sp>
      <p:sp>
        <p:nvSpPr>
          <p:cNvPr id="166" name="Google Shape;166;p32"/>
          <p:cNvSpPr txBox="1">
            <a:spLocks noGrp="1"/>
          </p:cNvSpPr>
          <p:nvPr>
            <p:ph type="subTitle" idx="1"/>
          </p:nvPr>
        </p:nvSpPr>
        <p:spPr>
          <a:xfrm>
            <a:off x="1220451" y="2058362"/>
            <a:ext cx="1504205" cy="364498"/>
          </a:xfrm>
          <a:prstGeom prst="rect">
            <a:avLst/>
          </a:prstGeom>
        </p:spPr>
        <p:txBody>
          <a:bodyPr spcFirstLastPara="1" wrap="square" lIns="91431" tIns="91431" rIns="91431" bIns="91431" anchor="b" anchorCtr="0">
            <a:noAutofit/>
          </a:bodyPr>
          <a:lstStyle/>
          <a:p>
            <a:pPr marL="0" indent="0">
              <a:buNone/>
            </a:pPr>
            <a:r>
              <a:rPr/>
              <a:t>Introduction</a:t>
            </a:r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 idx="2"/>
          </p:nvPr>
        </p:nvSpPr>
        <p:spPr>
          <a:xfrm>
            <a:off x="1671204" y="1694003"/>
            <a:ext cx="602698" cy="364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/>
              <a:t>01</a:t>
            </a:r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3"/>
          </p:nvPr>
        </p:nvSpPr>
        <p:spPr>
          <a:xfrm>
            <a:off x="1220451" y="2454757"/>
            <a:ext cx="1504205" cy="3644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indent="0">
              <a:buNone/>
            </a:pPr>
            <a:r>
              <a:rPr/>
              <a:t>Introduction of our team</a:t>
            </a:r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 idx="4"/>
          </p:nvPr>
        </p:nvSpPr>
        <p:spPr>
          <a:xfrm>
            <a:off x="4322722" y="1693961"/>
            <a:ext cx="602698" cy="364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/>
              <a:t>02</a:t>
            </a:r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5"/>
          </p:nvPr>
        </p:nvSpPr>
        <p:spPr>
          <a:xfrm>
            <a:off x="3871982" y="2058362"/>
            <a:ext cx="1504205" cy="364498"/>
          </a:xfrm>
          <a:prstGeom prst="rect">
            <a:avLst/>
          </a:prstGeom>
        </p:spPr>
        <p:txBody>
          <a:bodyPr spcFirstLastPara="1" wrap="square" lIns="91431" tIns="91431" rIns="91431" bIns="91431" anchor="b" anchorCtr="0">
            <a:noAutofit/>
          </a:bodyPr>
          <a:lstStyle/>
          <a:p>
            <a:pPr marL="0" indent="0">
              <a:buNone/>
            </a:pPr>
            <a:r>
              <a:rPr/>
              <a:t>About App</a:t>
            </a:r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6"/>
          </p:nvPr>
        </p:nvSpPr>
        <p:spPr>
          <a:xfrm>
            <a:off x="3871982" y="2454798"/>
            <a:ext cx="1504205" cy="3644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indent="0">
              <a:buNone/>
            </a:pPr>
            <a:r>
              <a:rPr/>
              <a:t>Specifications of our project</a:t>
            </a:r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7"/>
          </p:nvPr>
        </p:nvSpPr>
        <p:spPr>
          <a:xfrm>
            <a:off x="1220451" y="3702443"/>
            <a:ext cx="1504205" cy="364498"/>
          </a:xfrm>
          <a:prstGeom prst="rect">
            <a:avLst/>
          </a:prstGeom>
        </p:spPr>
        <p:txBody>
          <a:bodyPr spcFirstLastPara="1" wrap="square" lIns="91431" tIns="91431" rIns="91431" bIns="91431" anchor="b" anchorCtr="0">
            <a:noAutofit/>
          </a:bodyPr>
          <a:lstStyle/>
          <a:p>
            <a:pPr marL="0" indent="0"/>
            <a:r>
              <a:rPr/>
              <a:t>Snapshots</a:t>
            </a:r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 idx="8"/>
          </p:nvPr>
        </p:nvSpPr>
        <p:spPr>
          <a:xfrm>
            <a:off x="1671204" y="3343958"/>
            <a:ext cx="602698" cy="364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/>
              <a:t>04</a:t>
            </a:r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9"/>
          </p:nvPr>
        </p:nvSpPr>
        <p:spPr>
          <a:xfrm>
            <a:off x="1188708" y="4049501"/>
            <a:ext cx="1669698" cy="578546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indent="0">
              <a:buNone/>
            </a:pPr>
            <a:r>
              <a:rPr/>
              <a:t>Visual intro and flow of our Website</a:t>
            </a:r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 idx="13"/>
          </p:nvPr>
        </p:nvSpPr>
        <p:spPr>
          <a:xfrm>
            <a:off x="4322722" y="3338014"/>
            <a:ext cx="602698" cy="364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/>
              <a:t>05</a:t>
            </a:r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14"/>
          </p:nvPr>
        </p:nvSpPr>
        <p:spPr>
          <a:xfrm>
            <a:off x="3844453" y="3702443"/>
            <a:ext cx="1559249" cy="364498"/>
          </a:xfrm>
          <a:prstGeom prst="rect">
            <a:avLst/>
          </a:prstGeom>
        </p:spPr>
        <p:txBody>
          <a:bodyPr spcFirstLastPara="1" wrap="square" lIns="91431" tIns="91431" rIns="91431" bIns="91431" anchor="b" anchorCtr="0">
            <a:noAutofit/>
          </a:bodyPr>
          <a:lstStyle/>
          <a:p>
            <a:pPr marL="0" indent="0">
              <a:buNone/>
            </a:pPr>
            <a:r>
              <a:rPr/>
              <a:t>Work division</a:t>
            </a:r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5"/>
          </p:nvPr>
        </p:nvSpPr>
        <p:spPr>
          <a:xfrm>
            <a:off x="3871982" y="4098991"/>
            <a:ext cx="1504205" cy="3644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indent="0">
              <a:buNone/>
            </a:pPr>
            <a:r>
              <a:rPr/>
              <a:t>Workdone by each Student</a:t>
            </a:r>
          </a:p>
        </p:txBody>
      </p:sp>
      <p:sp>
        <p:nvSpPr>
          <p:cNvPr id="179" name="Google Shape;179;p32"/>
          <p:cNvSpPr/>
          <p:nvPr/>
        </p:nvSpPr>
        <p:spPr>
          <a:xfrm>
            <a:off x="1807508" y="3190981"/>
            <a:ext cx="323701" cy="815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algn="ctr" indent="0">
              <a:buNone/>
            </a:pPr>
          </a:p>
        </p:txBody>
      </p:sp>
      <p:sp>
        <p:nvSpPr>
          <p:cNvPr id="180" name="Google Shape;180;p32"/>
          <p:cNvSpPr/>
          <p:nvPr/>
        </p:nvSpPr>
        <p:spPr>
          <a:xfrm>
            <a:off x="4462220" y="1514586"/>
            <a:ext cx="323701" cy="81595"/>
          </a:xfrm>
          <a:prstGeom prst="rect">
            <a:avLst/>
          </a:prstGeom>
          <a:solidFill>
            <a:srgbClr val="FE7F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algn="ctr" indent="0">
              <a:buNone/>
            </a:pPr>
          </a:p>
        </p:txBody>
      </p:sp>
      <p:sp>
        <p:nvSpPr>
          <p:cNvPr id="181" name="Google Shape;181;p32"/>
          <p:cNvSpPr/>
          <p:nvPr/>
        </p:nvSpPr>
        <p:spPr>
          <a:xfrm>
            <a:off x="4462220" y="3185024"/>
            <a:ext cx="323701" cy="815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algn="ctr" indent="0">
              <a:buNone/>
            </a:pPr>
          </a:p>
        </p:txBody>
      </p:sp>
      <p:sp>
        <p:nvSpPr>
          <p:cNvPr id="182" name="Google Shape;182;p32"/>
          <p:cNvSpPr/>
          <p:nvPr/>
        </p:nvSpPr>
        <p:spPr>
          <a:xfrm>
            <a:off x="1810703" y="1514628"/>
            <a:ext cx="323701" cy="81595"/>
          </a:xfrm>
          <a:prstGeom prst="rect">
            <a:avLst/>
          </a:prstGeom>
          <a:solidFill>
            <a:srgbClr val="EF47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algn="ctr" indent="0">
              <a:buNone/>
            </a:pPr>
          </a:p>
        </p:txBody>
      </p:sp>
      <p:sp>
        <p:nvSpPr>
          <p:cNvPr id="21" name="Google Shape;172;p32"/>
          <p:cNvSpPr txBox="1">
            <a:spLocks/>
          </p:cNvSpPr>
          <p:nvPr/>
        </p:nvSpPr>
        <p:spPr>
          <a:xfrm>
            <a:off x="6362667" y="2058334"/>
            <a:ext cx="1504205" cy="36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reon"/>
              <a:buNone/>
              <a:defRPr sz="1800" b="1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9pPr>
          </a:lstStyle>
          <a:p>
            <a:pPr marL="0" indent="0"/>
            <a:r>
              <a:rPr/>
              <a:t>App intro</a:t>
            </a:r>
          </a:p>
        </p:txBody>
      </p:sp>
      <p:sp>
        <p:nvSpPr>
          <p:cNvPr id="22" name="Google Shape;173;p32"/>
          <p:cNvSpPr txBox="1">
            <a:spLocks/>
          </p:cNvSpPr>
          <p:nvPr/>
        </p:nvSpPr>
        <p:spPr>
          <a:xfrm>
            <a:off x="6822295" y="1693864"/>
            <a:ext cx="602698" cy="36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reon"/>
              <a:buNone/>
              <a:defRPr sz="1800" b="1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/>
            <a:r>
              <a:rPr/>
              <a:t>03</a:t>
            </a:r>
          </a:p>
        </p:txBody>
      </p:sp>
      <p:sp>
        <p:nvSpPr>
          <p:cNvPr id="23" name="Google Shape;174;p32"/>
          <p:cNvSpPr txBox="1">
            <a:spLocks/>
          </p:cNvSpPr>
          <p:nvPr/>
        </p:nvSpPr>
        <p:spPr>
          <a:xfrm>
            <a:off x="6332292" y="2288469"/>
            <a:ext cx="1796401" cy="60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●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■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●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■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●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■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9pPr>
          </a:lstStyle>
          <a:p>
            <a:pPr marL="0" indent="0">
              <a:buNone/>
            </a:pPr>
            <a:r>
              <a:rPr/>
              <a:t>Brief description of Law</a:t>
            </a:r>
          </a:p>
        </p:txBody>
      </p:sp>
      <p:sp>
        <p:nvSpPr>
          <p:cNvPr id="24" name="Google Shape;179;p32"/>
          <p:cNvSpPr/>
          <p:nvPr/>
        </p:nvSpPr>
        <p:spPr>
          <a:xfrm>
            <a:off x="6936274" y="1514586"/>
            <a:ext cx="323701" cy="815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algn="ctr" indent="0">
              <a:buNone/>
            </a:pPr>
          </a:p>
        </p:txBody>
      </p:sp>
      <p:grpSp>
        <p:nvGrpSpPr>
          <p:cNvPr id="27" name="Google Shape;129;p29"/>
          <p:cNvGrpSpPr/>
          <p:nvPr/>
        </p:nvGrpSpPr>
        <p:grpSpPr>
          <a:xfrm rot="-5400000">
            <a:off x="348299" y="191206"/>
            <a:ext cx="662401" cy="1359000"/>
            <a:chOff x="840227" y="0"/>
            <a:chExt cx="662401" cy="1359000"/>
          </a:xfrm>
        </p:grpSpPr>
        <p:sp>
          <p:nvSpPr>
            <p:cNvPr id="28" name="Google Shape;130;p29"/>
            <p:cNvSpPr/>
            <p:nvPr/>
          </p:nvSpPr>
          <p:spPr>
            <a:xfrm rot="5400000">
              <a:off x="395124" y="638695"/>
              <a:ext cx="1359000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29" name="Google Shape;131;p29"/>
            <p:cNvSpPr/>
            <p:nvPr/>
          </p:nvSpPr>
          <p:spPr>
            <a:xfrm rot="5400000">
              <a:off x="588731" y="638695"/>
              <a:ext cx="1359000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30" name="Google Shape;132;p29"/>
            <p:cNvSpPr/>
            <p:nvPr/>
          </p:nvSpPr>
          <p:spPr>
            <a:xfrm rot="5400000">
              <a:off x="201531" y="638695"/>
              <a:ext cx="1359000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31" name="Google Shape;133;p29"/>
            <p:cNvSpPr/>
            <p:nvPr/>
          </p:nvSpPr>
          <p:spPr>
            <a:xfrm rot="5400000">
              <a:off x="782324" y="638695"/>
              <a:ext cx="1359000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grpSp>
        <p:nvGrpSpPr>
          <p:cNvPr id="37" name="Google Shape;140;p30"/>
          <p:cNvGrpSpPr/>
          <p:nvPr/>
        </p:nvGrpSpPr>
        <p:grpSpPr>
          <a:xfrm>
            <a:off x="8429611" y="3884693"/>
            <a:ext cx="714388" cy="662401"/>
            <a:chOff x="0" y="539506"/>
            <a:chExt cx="713105" cy="662401"/>
          </a:xfrm>
        </p:grpSpPr>
        <p:sp>
          <p:nvSpPr>
            <p:cNvPr id="38" name="Google Shape;141;p30"/>
            <p:cNvSpPr/>
            <p:nvPr/>
          </p:nvSpPr>
          <p:spPr>
            <a:xfrm>
              <a:off x="0" y="926706"/>
              <a:ext cx="713105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39" name="Google Shape;142;p30"/>
            <p:cNvSpPr/>
            <p:nvPr/>
          </p:nvSpPr>
          <p:spPr>
            <a:xfrm>
              <a:off x="0" y="733099"/>
              <a:ext cx="713105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40" name="Google Shape;143;p30"/>
            <p:cNvSpPr/>
            <p:nvPr/>
          </p:nvSpPr>
          <p:spPr>
            <a:xfrm>
              <a:off x="0" y="1120299"/>
              <a:ext cx="713105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41" name="Google Shape;144;p30"/>
            <p:cNvSpPr/>
            <p:nvPr/>
          </p:nvSpPr>
          <p:spPr>
            <a:xfrm>
              <a:off x="0" y="539506"/>
              <a:ext cx="713105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sp>
        <p:nvSpPr>
          <p:cNvPr id="42" name="Google Shape;175;p32"/>
          <p:cNvSpPr txBox="1">
            <a:spLocks/>
          </p:cNvSpPr>
          <p:nvPr/>
        </p:nvSpPr>
        <p:spPr>
          <a:xfrm>
            <a:off x="6812988" y="3350223"/>
            <a:ext cx="602698" cy="36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reon"/>
              <a:buNone/>
              <a:defRPr sz="1800" b="1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/>
            <a:r>
              <a:rPr/>
              <a:t>06</a:t>
            </a:r>
          </a:p>
        </p:txBody>
      </p:sp>
      <p:sp>
        <p:nvSpPr>
          <p:cNvPr id="43" name="Google Shape;176;p32"/>
          <p:cNvSpPr txBox="1">
            <a:spLocks/>
          </p:cNvSpPr>
          <p:nvPr/>
        </p:nvSpPr>
        <p:spPr>
          <a:xfrm>
            <a:off x="6362234" y="3714666"/>
            <a:ext cx="1504205" cy="36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reon"/>
              <a:buNone/>
              <a:defRPr sz="1800" b="1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None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9pPr>
          </a:lstStyle>
          <a:p>
            <a:pPr marL="0" indent="0"/>
            <a:r>
              <a:rPr/>
              <a:t>Experience</a:t>
            </a:r>
          </a:p>
        </p:txBody>
      </p:sp>
      <p:sp>
        <p:nvSpPr>
          <p:cNvPr id="44" name="Google Shape;177;p32"/>
          <p:cNvSpPr txBox="1">
            <a:spLocks/>
          </p:cNvSpPr>
          <p:nvPr/>
        </p:nvSpPr>
        <p:spPr>
          <a:xfrm>
            <a:off x="6362234" y="4111214"/>
            <a:ext cx="1504205" cy="36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●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■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●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■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●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○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reon"/>
              <a:buChar char="■"/>
              <a:defRPr sz="1400" b="0" i="0" u="none" strike="noStrike" cap="none">
                <a:solidFill>
                  <a:schemeClr val="dk2"/>
                </a:solidFill>
                <a:latin typeface="Kreon"/>
                <a:ea typeface="Kreon"/>
                <a:cs typeface="Kreon"/>
                <a:sym typeface="Kreon"/>
              </a:defRPr>
            </a:lvl9pPr>
          </a:lstStyle>
          <a:p>
            <a:pPr marL="0" indent="0">
              <a:buNone/>
            </a:pPr>
            <a:r>
              <a:rPr/>
              <a:t>Overall e-project experience</a:t>
            </a:r>
          </a:p>
        </p:txBody>
      </p:sp>
      <p:sp>
        <p:nvSpPr>
          <p:cNvPr id="45" name="Google Shape;181;p32"/>
          <p:cNvSpPr/>
          <p:nvPr/>
        </p:nvSpPr>
        <p:spPr>
          <a:xfrm>
            <a:off x="6952487" y="3197246"/>
            <a:ext cx="323701" cy="81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algn="ctr" indent="0"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713230" y="539506"/>
            <a:ext cx="7717803" cy="504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algn="ctr" indent="0">
              <a:buNone/>
            </a:pPr>
            <a:r>
              <a:rPr/>
              <a:t>Introduction of Team…</a:t>
            </a:r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4294967295"/>
          </p:nvPr>
        </p:nvSpPr>
        <p:spPr>
          <a:xfrm>
            <a:off x="5777689" y="1871020"/>
            <a:ext cx="1420657" cy="461302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buNone/>
            </a:pPr>
            <a:r>
              <a:rPr sz="1400"/>
              <a:t>Student1345297</a:t>
            </a:r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4294967295"/>
          </p:nvPr>
        </p:nvSpPr>
        <p:spPr>
          <a:xfrm>
            <a:off x="617613" y="1932719"/>
            <a:ext cx="1391552" cy="461302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Student1338868</a:t>
            </a:r>
          </a:p>
        </p:txBody>
      </p:sp>
      <p:sp>
        <p:nvSpPr>
          <p:cNvPr id="305" name="Google Shape;305;p42"/>
          <p:cNvSpPr txBox="1">
            <a:spLocks noGrp="1"/>
          </p:cNvSpPr>
          <p:nvPr>
            <p:ph type="body" idx="4294967295"/>
          </p:nvPr>
        </p:nvSpPr>
        <p:spPr>
          <a:xfrm>
            <a:off x="4218314" y="1871020"/>
            <a:ext cx="1412467" cy="461302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buNone/>
            </a:pPr>
            <a:r>
              <a:rPr sz="1400"/>
              <a:t>Student1340163</a:t>
            </a:r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4294967295"/>
          </p:nvPr>
        </p:nvSpPr>
        <p:spPr>
          <a:xfrm>
            <a:off x="2381422" y="1884554"/>
            <a:ext cx="1417713" cy="461302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Student1338683</a:t>
            </a:r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4294967295"/>
          </p:nvPr>
        </p:nvSpPr>
        <p:spPr>
          <a:xfrm>
            <a:off x="543190" y="983898"/>
            <a:ext cx="1559946" cy="1297009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/>
              <a:t>Muhammad Tayyab Fiasal</a:t>
            </a:r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4294967295"/>
          </p:nvPr>
        </p:nvSpPr>
        <p:spPr>
          <a:xfrm rot="21544199">
            <a:off x="2357214" y="1211563"/>
            <a:ext cx="1417713" cy="633840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Shoaib</a:t>
            </a:r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4294967295"/>
          </p:nvPr>
        </p:nvSpPr>
        <p:spPr>
          <a:xfrm>
            <a:off x="4308323" y="1380362"/>
            <a:ext cx="1265378" cy="552356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/>
              <a:t>MuhammadHaris</a:t>
            </a:r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4294967295"/>
          </p:nvPr>
        </p:nvSpPr>
        <p:spPr>
          <a:xfrm>
            <a:off x="5889059" y="1402742"/>
            <a:ext cx="1265378" cy="564593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Dania</a:t>
            </a:r>
          </a:p>
          <a:p>
            <a:pPr marL="0" algn="ctr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/>
              <a:t>Siddiqui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44FB1-7A1C-4523-03B2-FC7D0DCF5FD0}"/>
              </a:ext>
            </a:extLst>
          </p:cNvPr>
          <p:cNvSpPr txBox="1"/>
          <p:nvPr/>
        </p:nvSpPr>
        <p:spPr>
          <a:xfrm>
            <a:off x="7301345" y="1402742"/>
            <a:ext cx="1489360" cy="86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>
                <a:solidFill>
                  <a:schemeClr val="tx1"/>
                </a:solidFill>
                <a:latin typeface="Kreon"/>
              </a:rPr>
              <a:t>Junaid      Khan</a:t>
            </a:r>
          </a:p>
          <a:p>
            <a:pPr/>
            <a:r>
              <a:rPr>
                <a:solidFill>
                  <a:schemeClr val="tx1"/>
                </a:solidFill>
              </a:rPr>
              <a:t>student1338679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4"/>
          <p:cNvSpPr txBox="1">
            <a:spLocks noGrp="1"/>
          </p:cNvSpPr>
          <p:nvPr>
            <p:ph type="title"/>
          </p:nvPr>
        </p:nvSpPr>
        <p:spPr>
          <a:xfrm>
            <a:off x="1907744" y="580304"/>
            <a:ext cx="5328511" cy="504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/>
              <a:t>About Law Network Website</a:t>
            </a:r>
          </a:p>
        </p:txBody>
      </p:sp>
      <p:sp>
        <p:nvSpPr>
          <p:cNvPr id="715" name="Google Shape;715;p54"/>
          <p:cNvSpPr txBox="1">
            <a:spLocks noGrp="1"/>
          </p:cNvSpPr>
          <p:nvPr>
            <p:ph type="body" idx="4294967295"/>
          </p:nvPr>
        </p:nvSpPr>
        <p:spPr>
          <a:xfrm>
            <a:off x="1752590" y="1120299"/>
            <a:ext cx="5708079" cy="3825771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457200" indent="-31750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sz="1400">
                <a:solidFill>
                  <a:schemeClr val="dk1"/>
                </a:solidFill>
              </a:rPr>
              <a:t>Law Network is a Website To help people know the laws and solve th</a:t>
            </a:r>
            <a:r>
              <a:rPr sz="1400">
                <a:solidFill>
                  <a:schemeClr val="dk1"/>
                </a:solidFill>
              </a:rPr>
              <a:t>ei</a:t>
            </a:r>
            <a:r>
              <a:rPr sz="1400">
                <a:solidFill>
                  <a:schemeClr val="dk1"/>
                </a:solidFill>
              </a:rPr>
              <a:t>r respective cases.</a:t>
            </a:r>
          </a:p>
          <a:p>
            <a:pPr indent="-317506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sz="1400">
                <a:solidFill>
                  <a:schemeClr val="dk1"/>
                </a:solidFill>
              </a:rPr>
              <a:t>User has to be register to avail the Website benefits.</a:t>
            </a:r>
          </a:p>
          <a:p>
            <a:pPr indent="-317506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sz="1400">
                <a:solidFill>
                  <a:schemeClr val="dk1"/>
                </a:solidFill>
              </a:rPr>
              <a:t>User has been provided an interactive Dashboard after login to his profile.</a:t>
            </a:r>
          </a:p>
          <a:p>
            <a:pPr indent="-317506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sz="1400">
                <a:solidFill>
                  <a:schemeClr val="dk1"/>
                </a:solidFill>
              </a:rPr>
              <a:t>User can update his profile if he wants to do.</a:t>
            </a:r>
          </a:p>
          <a:p>
            <a:pPr marL="457200" indent="-31750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sz="1400">
                <a:solidFill>
                  <a:schemeClr val="dk1"/>
                </a:solidFill>
              </a:rPr>
              <a:t>There is catagories of Different Lawyers like Divorce Case Murder Case etc.</a:t>
            </a:r>
          </a:p>
          <a:p>
            <a:pPr marL="457200" indent="-31750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sz="1400">
                <a:solidFill>
                  <a:schemeClr val="dk1"/>
                </a:solidFill>
              </a:rPr>
              <a:t>Users Will be Appointed </a:t>
            </a:r>
            <a:r>
              <a:rPr sz="1400">
                <a:solidFill>
                  <a:schemeClr val="dk1"/>
                </a:solidFill>
              </a:rPr>
              <a:t>Top Quality Lawyer According to his/her case</a:t>
            </a:r>
            <a:r>
              <a:rPr sz="1400">
                <a:solidFill>
                  <a:schemeClr val="dk1"/>
                </a:solidFill>
              </a:rPr>
              <a:t>.</a:t>
            </a:r>
          </a:p>
          <a:p>
            <a:pPr marL="457200" indent="-31750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sz="1400">
                <a:solidFill>
                  <a:schemeClr val="dk1"/>
                </a:solidFill>
              </a:rPr>
              <a:t>User can search through recipe type and also by ingredients.</a:t>
            </a:r>
          </a:p>
          <a:p>
            <a:pPr marL="457200" indent="-31750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sz="1400">
                <a:solidFill>
                  <a:schemeClr val="dk1"/>
                </a:solidFill>
              </a:rPr>
              <a:t>User can view all the Category Of Lawyers and their complete details.</a:t>
            </a:r>
          </a:p>
          <a:p>
            <a:pPr marL="457200" indent="-31750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sz="1400">
                <a:solidFill>
                  <a:schemeClr val="dk1"/>
                </a:solidFill>
              </a:rPr>
              <a:t>User Can book an Appointment With our lawyers and share his matters.</a:t>
            </a:r>
          </a:p>
        </p:txBody>
      </p:sp>
      <p:grpSp>
        <p:nvGrpSpPr>
          <p:cNvPr id="10" name="Google Shape;716;p54"/>
          <p:cNvGrpSpPr/>
          <p:nvPr/>
        </p:nvGrpSpPr>
        <p:grpSpPr>
          <a:xfrm rot="5400000">
            <a:off x="348299" y="232004"/>
            <a:ext cx="662401" cy="1359000"/>
            <a:chOff x="840227" y="0"/>
            <a:chExt cx="662401" cy="1359000"/>
          </a:xfrm>
        </p:grpSpPr>
        <p:sp>
          <p:nvSpPr>
            <p:cNvPr id="11" name="Google Shape;717;p54"/>
            <p:cNvSpPr/>
            <p:nvPr/>
          </p:nvSpPr>
          <p:spPr>
            <a:xfrm rot="5400000">
              <a:off x="395124" y="638695"/>
              <a:ext cx="1359000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2" name="Google Shape;718;p54"/>
            <p:cNvSpPr/>
            <p:nvPr/>
          </p:nvSpPr>
          <p:spPr>
            <a:xfrm rot="5400000">
              <a:off x="588731" y="638695"/>
              <a:ext cx="1359000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3" name="Google Shape;719;p54"/>
            <p:cNvSpPr/>
            <p:nvPr/>
          </p:nvSpPr>
          <p:spPr>
            <a:xfrm rot="5400000">
              <a:off x="201531" y="638695"/>
              <a:ext cx="1359000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4" name="Google Shape;720;p54"/>
            <p:cNvSpPr/>
            <p:nvPr/>
          </p:nvSpPr>
          <p:spPr>
            <a:xfrm rot="5400000">
              <a:off x="782324" y="638695"/>
              <a:ext cx="1359000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C08546-9800-D6C7-9877-D294ADD1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677" y="316794"/>
            <a:ext cx="3192893" cy="1268197"/>
          </a:xfrm>
        </p:spPr>
        <p:txBody>
          <a:bodyPr/>
          <a:lstStyle/>
          <a:p>
            <a:pPr/>
            <a:r>
              <a:rPr sz="2400"/>
              <a:t>Our Database</a:t>
            </a:r>
          </a:p>
          <a:p>
            <a:p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9C845-A51B-7565-7ADA-7EEA7593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0" y="933752"/>
            <a:ext cx="3558606" cy="631021"/>
          </a:xfrm>
        </p:spPr>
        <p:txBody>
          <a:bodyPr/>
          <a:lstStyle/>
          <a:p>
            <a:pPr/>
            <a:r>
              <a:rPr sz="1400"/>
              <a:t>This is our Database which includes </a:t>
            </a:r>
            <a:br>
              <a:rPr sz="1400"/>
            </a:br>
            <a:r>
              <a:rPr sz="1400"/>
              <a:t>all of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F34AB-AA13-2F78-C2C6-BE473EC2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0" y="1772361"/>
            <a:ext cx="7818652" cy="27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1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51"/>
          <p:cNvGrpSpPr/>
          <p:nvPr/>
        </p:nvGrpSpPr>
        <p:grpSpPr>
          <a:xfrm rot="-5400000">
            <a:off x="8133298" y="191206"/>
            <a:ext cx="662401" cy="1359000"/>
            <a:chOff x="840227" y="0"/>
            <a:chExt cx="662401" cy="1359000"/>
          </a:xfrm>
        </p:grpSpPr>
        <p:sp>
          <p:nvSpPr>
            <p:cNvPr id="659" name="Google Shape;659;p51"/>
            <p:cNvSpPr/>
            <p:nvPr/>
          </p:nvSpPr>
          <p:spPr>
            <a:xfrm rot="5400000">
              <a:off x="395124" y="638695"/>
              <a:ext cx="1359000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60" name="Google Shape;660;p51"/>
            <p:cNvSpPr/>
            <p:nvPr/>
          </p:nvSpPr>
          <p:spPr>
            <a:xfrm rot="5400000">
              <a:off x="588731" y="638695"/>
              <a:ext cx="1359000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61" name="Google Shape;661;p51"/>
            <p:cNvSpPr/>
            <p:nvPr/>
          </p:nvSpPr>
          <p:spPr>
            <a:xfrm rot="5400000">
              <a:off x="201531" y="638695"/>
              <a:ext cx="1359000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62" name="Google Shape;662;p51"/>
            <p:cNvSpPr/>
            <p:nvPr/>
          </p:nvSpPr>
          <p:spPr>
            <a:xfrm rot="5400000">
              <a:off x="782324" y="638695"/>
              <a:ext cx="1359000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grpSp>
        <p:nvGrpSpPr>
          <p:cNvPr id="663" name="Google Shape;663;p51"/>
          <p:cNvGrpSpPr/>
          <p:nvPr/>
        </p:nvGrpSpPr>
        <p:grpSpPr>
          <a:xfrm>
            <a:off x="-13" y="539506"/>
            <a:ext cx="714388" cy="662401"/>
            <a:chOff x="0" y="539506"/>
            <a:chExt cx="713105" cy="662401"/>
          </a:xfrm>
        </p:grpSpPr>
        <p:sp>
          <p:nvSpPr>
            <p:cNvPr id="664" name="Google Shape;664;p51"/>
            <p:cNvSpPr/>
            <p:nvPr/>
          </p:nvSpPr>
          <p:spPr>
            <a:xfrm>
              <a:off x="0" y="926706"/>
              <a:ext cx="713105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0" y="733099"/>
              <a:ext cx="713105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0" y="1120299"/>
              <a:ext cx="713105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0" y="539506"/>
              <a:ext cx="713105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sp>
        <p:nvSpPr>
          <p:cNvPr id="32" name="Google Shape;676;p52"/>
          <p:cNvSpPr/>
          <p:nvPr/>
        </p:nvSpPr>
        <p:spPr>
          <a:xfrm flipV="1">
            <a:off x="3956660" y="4749156"/>
            <a:ext cx="45722" cy="72232"/>
          </a:xfrm>
          <a:custGeom>
            <a:avLst/>
            <a:gdLst/>
            <a:ahLst/>
            <a:cxnLst/>
            <a:rect l="l" t="t" r="r" b="b"/>
            <a:pathLst>
              <a:path w="104841" h="209067" extrusionOk="0">
                <a:moveTo>
                  <a:pt x="88809" y="1142"/>
                </a:moveTo>
                <a:cubicBezTo>
                  <a:pt x="97330" y="1142"/>
                  <a:pt x="104270" y="8082"/>
                  <a:pt x="104270" y="16602"/>
                </a:cubicBezTo>
                <a:lnTo>
                  <a:pt x="104270" y="192025"/>
                </a:lnTo>
                <a:cubicBezTo>
                  <a:pt x="104270" y="200546"/>
                  <a:pt x="97330" y="207486"/>
                  <a:pt x="88809" y="207486"/>
                </a:cubicBezTo>
                <a:lnTo>
                  <a:pt x="16251" y="207486"/>
                </a:lnTo>
                <a:cubicBezTo>
                  <a:pt x="7730" y="207486"/>
                  <a:pt x="791" y="200546"/>
                  <a:pt x="791" y="192025"/>
                </a:cubicBezTo>
                <a:lnTo>
                  <a:pt x="791" y="16602"/>
                </a:lnTo>
                <a:cubicBezTo>
                  <a:pt x="791" y="8082"/>
                  <a:pt x="7730" y="1142"/>
                  <a:pt x="16251" y="1142"/>
                </a:cubicBezTo>
                <a:close/>
                <a:moveTo>
                  <a:pt x="15460" y="0"/>
                </a:moveTo>
                <a:cubicBezTo>
                  <a:pt x="6940" y="0"/>
                  <a:pt x="0" y="6940"/>
                  <a:pt x="0" y="15460"/>
                </a:cubicBezTo>
                <a:lnTo>
                  <a:pt x="0" y="193606"/>
                </a:lnTo>
                <a:cubicBezTo>
                  <a:pt x="0" y="202127"/>
                  <a:pt x="6940" y="209067"/>
                  <a:pt x="15460" y="209067"/>
                </a:cubicBezTo>
                <a:lnTo>
                  <a:pt x="89380" y="209067"/>
                </a:lnTo>
                <a:cubicBezTo>
                  <a:pt x="97901" y="209067"/>
                  <a:pt x="104841" y="202127"/>
                  <a:pt x="104841" y="193606"/>
                </a:cubicBezTo>
                <a:lnTo>
                  <a:pt x="104841" y="15460"/>
                </a:lnTo>
                <a:cubicBezTo>
                  <a:pt x="104841" y="6940"/>
                  <a:pt x="97901" y="0"/>
                  <a:pt x="89380" y="0"/>
                </a:cubicBezTo>
                <a:close/>
              </a:path>
            </a:pathLst>
          </a:custGeom>
          <a:solidFill>
            <a:srgbClr val="818284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indent="0">
              <a:buNone/>
            </a:pPr>
          </a:p>
        </p:txBody>
      </p:sp>
      <p:sp>
        <p:nvSpPr>
          <p:cNvPr id="36" name="Google Shape;680;p52"/>
          <p:cNvSpPr/>
          <p:nvPr/>
        </p:nvSpPr>
        <p:spPr>
          <a:xfrm>
            <a:off x="2251411" y="4436240"/>
            <a:ext cx="81567" cy="45722"/>
          </a:xfrm>
          <a:custGeom>
            <a:avLst/>
            <a:gdLst/>
            <a:ahLst/>
            <a:cxnLst/>
            <a:rect l="l" t="t" r="r" b="b"/>
            <a:pathLst>
              <a:path w="3910" h="528" extrusionOk="0">
                <a:moveTo>
                  <a:pt x="1" y="0"/>
                </a:moveTo>
                <a:lnTo>
                  <a:pt x="1" y="527"/>
                </a:lnTo>
                <a:lnTo>
                  <a:pt x="3910" y="527"/>
                </a:lnTo>
                <a:lnTo>
                  <a:pt x="3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indent="0">
              <a:buNone/>
            </a:pPr>
          </a:p>
        </p:txBody>
      </p:sp>
      <p:sp>
        <p:nvSpPr>
          <p:cNvPr id="37" name="Google Shape;681;p52"/>
          <p:cNvSpPr/>
          <p:nvPr/>
        </p:nvSpPr>
        <p:spPr>
          <a:xfrm>
            <a:off x="5239633" y="2962884"/>
            <a:ext cx="45722" cy="45722"/>
          </a:xfrm>
          <a:custGeom>
            <a:avLst/>
            <a:gdLst/>
            <a:ahLst/>
            <a:cxnLst/>
            <a:rect l="l" t="t" r="r" b="b"/>
            <a:pathLst>
              <a:path w="3471" h="3427" extrusionOk="0">
                <a:moveTo>
                  <a:pt x="3075" y="440"/>
                </a:moveTo>
                <a:lnTo>
                  <a:pt x="3075" y="3031"/>
                </a:lnTo>
                <a:lnTo>
                  <a:pt x="396" y="3031"/>
                </a:lnTo>
                <a:lnTo>
                  <a:pt x="396" y="440"/>
                </a:lnTo>
                <a:close/>
                <a:moveTo>
                  <a:pt x="220" y="1"/>
                </a:moveTo>
                <a:cubicBezTo>
                  <a:pt x="88" y="1"/>
                  <a:pt x="0" y="89"/>
                  <a:pt x="0" y="220"/>
                </a:cubicBezTo>
                <a:lnTo>
                  <a:pt x="0" y="3251"/>
                </a:lnTo>
                <a:cubicBezTo>
                  <a:pt x="0" y="3339"/>
                  <a:pt x="88" y="3427"/>
                  <a:pt x="220" y="3427"/>
                </a:cubicBezTo>
                <a:lnTo>
                  <a:pt x="3294" y="3427"/>
                </a:lnTo>
                <a:cubicBezTo>
                  <a:pt x="3382" y="3427"/>
                  <a:pt x="3470" y="3339"/>
                  <a:pt x="3470" y="3251"/>
                </a:cubicBezTo>
                <a:lnTo>
                  <a:pt x="3470" y="220"/>
                </a:lnTo>
                <a:cubicBezTo>
                  <a:pt x="3470" y="89"/>
                  <a:pt x="3382" y="1"/>
                  <a:pt x="32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indent="0">
              <a:buNone/>
            </a:pPr>
          </a:p>
        </p:txBody>
      </p:sp>
      <p:sp>
        <p:nvSpPr>
          <p:cNvPr id="38" name="Google Shape;682;p52"/>
          <p:cNvSpPr/>
          <p:nvPr/>
        </p:nvSpPr>
        <p:spPr>
          <a:xfrm>
            <a:off x="3495861" y="4434064"/>
            <a:ext cx="45722" cy="82515"/>
          </a:xfrm>
          <a:custGeom>
            <a:avLst/>
            <a:gdLst/>
            <a:ahLst/>
            <a:cxnLst/>
            <a:rect l="l" t="t" r="r" b="b"/>
            <a:pathLst>
              <a:path w="2021" h="4085" extrusionOk="0">
                <a:moveTo>
                  <a:pt x="1818" y="0"/>
                </a:moveTo>
                <a:cubicBezTo>
                  <a:pt x="1768" y="0"/>
                  <a:pt x="1714" y="22"/>
                  <a:pt x="1670" y="66"/>
                </a:cubicBezTo>
                <a:lnTo>
                  <a:pt x="264" y="1516"/>
                </a:lnTo>
                <a:cubicBezTo>
                  <a:pt x="88" y="1647"/>
                  <a:pt x="1" y="1823"/>
                  <a:pt x="45" y="2043"/>
                </a:cubicBezTo>
                <a:cubicBezTo>
                  <a:pt x="1" y="2262"/>
                  <a:pt x="88" y="2438"/>
                  <a:pt x="264" y="2614"/>
                </a:cubicBezTo>
                <a:lnTo>
                  <a:pt x="1670" y="4019"/>
                </a:lnTo>
                <a:cubicBezTo>
                  <a:pt x="1714" y="4063"/>
                  <a:pt x="1768" y="4085"/>
                  <a:pt x="1823" y="4085"/>
                </a:cubicBezTo>
                <a:cubicBezTo>
                  <a:pt x="1878" y="4085"/>
                  <a:pt x="1933" y="4063"/>
                  <a:pt x="1977" y="4019"/>
                </a:cubicBezTo>
                <a:cubicBezTo>
                  <a:pt x="2021" y="3931"/>
                  <a:pt x="2021" y="3799"/>
                  <a:pt x="1977" y="3712"/>
                </a:cubicBezTo>
                <a:lnTo>
                  <a:pt x="528" y="2306"/>
                </a:lnTo>
                <a:cubicBezTo>
                  <a:pt x="484" y="2218"/>
                  <a:pt x="440" y="2130"/>
                  <a:pt x="440" y="2043"/>
                </a:cubicBezTo>
                <a:cubicBezTo>
                  <a:pt x="440" y="1955"/>
                  <a:pt x="484" y="1867"/>
                  <a:pt x="528" y="1823"/>
                </a:cubicBezTo>
                <a:lnTo>
                  <a:pt x="1933" y="374"/>
                </a:lnTo>
                <a:cubicBezTo>
                  <a:pt x="2021" y="286"/>
                  <a:pt x="2021" y="154"/>
                  <a:pt x="1933" y="66"/>
                </a:cubicBezTo>
                <a:cubicBezTo>
                  <a:pt x="1911" y="22"/>
                  <a:pt x="1867" y="0"/>
                  <a:pt x="18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indent="0">
              <a:buNone/>
            </a:pPr>
          </a:p>
        </p:txBody>
      </p:sp>
      <p:sp>
        <p:nvSpPr>
          <p:cNvPr id="43" name="Google Shape;599;p50"/>
          <p:cNvSpPr txBox="1">
            <a:spLocks noGrp="1"/>
          </p:cNvSpPr>
          <p:nvPr>
            <p:ph type="title"/>
          </p:nvPr>
        </p:nvSpPr>
        <p:spPr>
          <a:xfrm>
            <a:off x="5237457" y="2025281"/>
            <a:ext cx="2996398" cy="648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/>
              <a:t>Login Tab</a:t>
            </a:r>
          </a:p>
        </p:txBody>
      </p:sp>
      <p:sp>
        <p:nvSpPr>
          <p:cNvPr id="44" name="Google Shape;600;p50"/>
          <p:cNvSpPr txBox="1">
            <a:spLocks noGrp="1"/>
          </p:cNvSpPr>
          <p:nvPr>
            <p:ph type="body" idx="1"/>
          </p:nvPr>
        </p:nvSpPr>
        <p:spPr>
          <a:xfrm>
            <a:off x="5237457" y="2637676"/>
            <a:ext cx="2880898" cy="9347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indent="0">
              <a:buNone/>
            </a:pPr>
            <a:r>
              <a:rPr/>
              <a:t>Here is the login tab fragment, having an attractive visual interface.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AFDDB-C6AC-9E4F-8D59-D6A536E8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0" y="1899023"/>
            <a:ext cx="4893957" cy="2511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0"/>
          <p:cNvSpPr txBox="1">
            <a:spLocks noGrp="1"/>
          </p:cNvSpPr>
          <p:nvPr>
            <p:ph type="title"/>
          </p:nvPr>
        </p:nvSpPr>
        <p:spPr>
          <a:xfrm>
            <a:off x="713230" y="2040056"/>
            <a:ext cx="2996398" cy="6487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/>
              <a:t>Signup Tab</a:t>
            </a:r>
          </a:p>
        </p:txBody>
      </p:sp>
      <p:sp>
        <p:nvSpPr>
          <p:cNvPr id="600" name="Google Shape;600;p50"/>
          <p:cNvSpPr txBox="1">
            <a:spLocks noGrp="1"/>
          </p:cNvSpPr>
          <p:nvPr>
            <p:ph type="body" idx="1"/>
          </p:nvPr>
        </p:nvSpPr>
        <p:spPr>
          <a:xfrm>
            <a:off x="713230" y="2688798"/>
            <a:ext cx="2880898" cy="9347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indent="0">
              <a:buNone/>
            </a:pPr>
            <a:r>
              <a:rPr/>
              <a:t>Here is the Signup tab fragment, having an attractive visual interface swipe to have signup form.</a:t>
            </a:r>
          </a:p>
        </p:txBody>
      </p:sp>
      <p:grpSp>
        <p:nvGrpSpPr>
          <p:cNvPr id="625" name="Google Shape;625;p50"/>
          <p:cNvGrpSpPr/>
          <p:nvPr/>
        </p:nvGrpSpPr>
        <p:grpSpPr>
          <a:xfrm rot="-5400000">
            <a:off x="348299" y="191206"/>
            <a:ext cx="662401" cy="1359000"/>
            <a:chOff x="840227" y="0"/>
            <a:chExt cx="662401" cy="1359000"/>
          </a:xfrm>
        </p:grpSpPr>
        <p:sp>
          <p:nvSpPr>
            <p:cNvPr id="626" name="Google Shape;626;p50"/>
            <p:cNvSpPr/>
            <p:nvPr/>
          </p:nvSpPr>
          <p:spPr>
            <a:xfrm rot="5400000">
              <a:off x="395124" y="638695"/>
              <a:ext cx="1359000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27" name="Google Shape;627;p50"/>
            <p:cNvSpPr/>
            <p:nvPr/>
          </p:nvSpPr>
          <p:spPr>
            <a:xfrm rot="5400000">
              <a:off x="588731" y="638695"/>
              <a:ext cx="1359000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28" name="Google Shape;628;p50"/>
            <p:cNvSpPr/>
            <p:nvPr/>
          </p:nvSpPr>
          <p:spPr>
            <a:xfrm rot="5400000">
              <a:off x="201531" y="638695"/>
              <a:ext cx="1359000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29" name="Google Shape;629;p50"/>
            <p:cNvSpPr/>
            <p:nvPr/>
          </p:nvSpPr>
          <p:spPr>
            <a:xfrm rot="5400000">
              <a:off x="782324" y="638695"/>
              <a:ext cx="1359000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grpSp>
        <p:nvGrpSpPr>
          <p:cNvPr id="630" name="Google Shape;630;p50"/>
          <p:cNvGrpSpPr/>
          <p:nvPr/>
        </p:nvGrpSpPr>
        <p:grpSpPr>
          <a:xfrm>
            <a:off x="8430769" y="539506"/>
            <a:ext cx="714388" cy="662401"/>
            <a:chOff x="0" y="539506"/>
            <a:chExt cx="713105" cy="662401"/>
          </a:xfrm>
        </p:grpSpPr>
        <p:sp>
          <p:nvSpPr>
            <p:cNvPr id="631" name="Google Shape;631;p50"/>
            <p:cNvSpPr/>
            <p:nvPr/>
          </p:nvSpPr>
          <p:spPr>
            <a:xfrm>
              <a:off x="0" y="926706"/>
              <a:ext cx="713105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0" y="733099"/>
              <a:ext cx="713105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0" y="1120299"/>
              <a:ext cx="713105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0" y="539506"/>
              <a:ext cx="713105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174D12-9110-C2FC-967D-FD6945A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39" y="1655619"/>
            <a:ext cx="5354784" cy="2505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63;p51"/>
          <p:cNvGrpSpPr/>
          <p:nvPr/>
        </p:nvGrpSpPr>
        <p:grpSpPr>
          <a:xfrm>
            <a:off x="-13" y="539506"/>
            <a:ext cx="714388" cy="662401"/>
            <a:chOff x="0" y="539506"/>
            <a:chExt cx="713105" cy="662401"/>
          </a:xfrm>
        </p:grpSpPr>
        <p:sp>
          <p:nvSpPr>
            <p:cNvPr id="5" name="Google Shape;664;p51"/>
            <p:cNvSpPr/>
            <p:nvPr/>
          </p:nvSpPr>
          <p:spPr>
            <a:xfrm>
              <a:off x="0" y="926706"/>
              <a:ext cx="713105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" name="Google Shape;665;p51"/>
            <p:cNvSpPr/>
            <p:nvPr/>
          </p:nvSpPr>
          <p:spPr>
            <a:xfrm>
              <a:off x="0" y="733099"/>
              <a:ext cx="713105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7" name="Google Shape;666;p51"/>
            <p:cNvSpPr/>
            <p:nvPr/>
          </p:nvSpPr>
          <p:spPr>
            <a:xfrm>
              <a:off x="0" y="1120299"/>
              <a:ext cx="713105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8" name="Google Shape;667;p51"/>
            <p:cNvSpPr/>
            <p:nvPr/>
          </p:nvSpPr>
          <p:spPr>
            <a:xfrm>
              <a:off x="0" y="539506"/>
              <a:ext cx="713105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grpSp>
        <p:nvGrpSpPr>
          <p:cNvPr id="9" name="Google Shape;658;p51"/>
          <p:cNvGrpSpPr/>
          <p:nvPr/>
        </p:nvGrpSpPr>
        <p:grpSpPr>
          <a:xfrm rot="-5400000">
            <a:off x="8133298" y="191206"/>
            <a:ext cx="662401" cy="1359000"/>
            <a:chOff x="840227" y="0"/>
            <a:chExt cx="662401" cy="1359000"/>
          </a:xfrm>
        </p:grpSpPr>
        <p:sp>
          <p:nvSpPr>
            <p:cNvPr id="10" name="Google Shape;659;p51"/>
            <p:cNvSpPr/>
            <p:nvPr/>
          </p:nvSpPr>
          <p:spPr>
            <a:xfrm rot="5400000">
              <a:off x="395124" y="638695"/>
              <a:ext cx="1359000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1" name="Google Shape;660;p51"/>
            <p:cNvSpPr/>
            <p:nvPr/>
          </p:nvSpPr>
          <p:spPr>
            <a:xfrm rot="5400000">
              <a:off x="588731" y="638695"/>
              <a:ext cx="1359000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2" name="Google Shape;661;p51"/>
            <p:cNvSpPr/>
            <p:nvPr/>
          </p:nvSpPr>
          <p:spPr>
            <a:xfrm rot="5400000">
              <a:off x="201531" y="638695"/>
              <a:ext cx="1359000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3" name="Google Shape;662;p51"/>
            <p:cNvSpPr/>
            <p:nvPr/>
          </p:nvSpPr>
          <p:spPr>
            <a:xfrm rot="5400000">
              <a:off x="782324" y="638695"/>
              <a:ext cx="1359000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sp>
        <p:nvSpPr>
          <p:cNvPr id="23" name="Google Shape;599;p50"/>
          <p:cNvSpPr txBox="1">
            <a:spLocks noGrp="1"/>
          </p:cNvSpPr>
          <p:nvPr>
            <p:ph type="title"/>
          </p:nvPr>
        </p:nvSpPr>
        <p:spPr>
          <a:xfrm>
            <a:off x="5748249" y="1860556"/>
            <a:ext cx="3082639" cy="752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/>
              <a:t>Our Services Page</a:t>
            </a:r>
          </a:p>
        </p:txBody>
      </p:sp>
      <p:sp>
        <p:nvSpPr>
          <p:cNvPr id="24" name="Google Shape;600;p50"/>
          <p:cNvSpPr txBox="1">
            <a:spLocks noGrp="1"/>
          </p:cNvSpPr>
          <p:nvPr>
            <p:ph type="body" idx="1"/>
          </p:nvPr>
        </p:nvSpPr>
        <p:spPr>
          <a:xfrm>
            <a:off x="5687290" y="2784109"/>
            <a:ext cx="2880898" cy="934798"/>
          </a:xfrm>
          <a:prstGeom prst="rect">
            <a:avLst/>
          </a:prstGeom>
        </p:spPr>
        <p:txBody>
          <a:bodyPr spcFirstLastPara="1" wrap="square" lIns="91431" tIns="91431" rIns="91431" bIns="91431" anchor="ctr" anchorCtr="0">
            <a:noAutofit/>
          </a:bodyPr>
          <a:lstStyle/>
          <a:p>
            <a:pPr marL="0" indent="0">
              <a:buNone/>
            </a:pPr>
            <a:r>
              <a:rPr/>
              <a:t>This is Our services page. Showing</a:t>
            </a:r>
          </a:p>
          <a:p>
            <a:pPr marL="0" indent="0">
              <a:buNone/>
            </a:pPr>
            <a:r>
              <a:rPr/>
              <a:t>H</a:t>
            </a:r>
            <a:r>
              <a:rPr/>
              <a:t>ow much services we providing</a:t>
            </a:r>
          </a:p>
          <a:p>
            <a:pPr marL="0" indent="0">
              <a:buNone/>
            </a:pPr>
            <a:r>
              <a:rPr/>
              <a:t>In different ways.</a:t>
            </a:r>
            <a:r>
              <a:rPr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48A6A-1332-F830-A24C-DCA763F5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010"/>
            <a:ext cx="5687290" cy="27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11" y="1782491"/>
            <a:ext cx="2880898" cy="1033206"/>
          </a:xfrm>
        </p:spPr>
        <p:txBody>
          <a:bodyPr/>
          <a:lstStyle/>
          <a:p>
            <a:pPr/>
            <a:r>
              <a:rPr/>
              <a:t>About US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12" y="2879893"/>
            <a:ext cx="2880898" cy="934798"/>
          </a:xfrm>
        </p:spPr>
        <p:txBody>
          <a:bodyPr/>
          <a:lstStyle/>
          <a:p>
            <a:pPr marL="139693" indent="0">
              <a:buNone/>
            </a:pPr>
            <a:r>
              <a:rPr/>
              <a:t>Here is the About us page. Telling about our law firm and our law expertise we have in this field.</a:t>
            </a:r>
          </a:p>
        </p:txBody>
      </p:sp>
      <p:grpSp>
        <p:nvGrpSpPr>
          <p:cNvPr id="4" name="Google Shape;625;p50"/>
          <p:cNvGrpSpPr/>
          <p:nvPr/>
        </p:nvGrpSpPr>
        <p:grpSpPr>
          <a:xfrm rot="-5400000">
            <a:off x="348299" y="191206"/>
            <a:ext cx="662401" cy="1359000"/>
            <a:chOff x="840227" y="0"/>
            <a:chExt cx="662401" cy="1359000"/>
          </a:xfrm>
        </p:grpSpPr>
        <p:sp>
          <p:nvSpPr>
            <p:cNvPr id="5" name="Google Shape;626;p50"/>
            <p:cNvSpPr/>
            <p:nvPr/>
          </p:nvSpPr>
          <p:spPr>
            <a:xfrm rot="5400000">
              <a:off x="395124" y="638695"/>
              <a:ext cx="1359000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6" name="Google Shape;627;p50"/>
            <p:cNvSpPr/>
            <p:nvPr/>
          </p:nvSpPr>
          <p:spPr>
            <a:xfrm rot="5400000">
              <a:off x="588731" y="638695"/>
              <a:ext cx="1359000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7" name="Google Shape;628;p50"/>
            <p:cNvSpPr/>
            <p:nvPr/>
          </p:nvSpPr>
          <p:spPr>
            <a:xfrm rot="5400000">
              <a:off x="201531" y="638695"/>
              <a:ext cx="1359000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8" name="Google Shape;629;p50"/>
            <p:cNvSpPr/>
            <p:nvPr/>
          </p:nvSpPr>
          <p:spPr>
            <a:xfrm rot="5400000">
              <a:off x="782324" y="638695"/>
              <a:ext cx="1359000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grpSp>
        <p:nvGrpSpPr>
          <p:cNvPr id="9" name="Google Shape;630;p50"/>
          <p:cNvGrpSpPr/>
          <p:nvPr/>
        </p:nvGrpSpPr>
        <p:grpSpPr>
          <a:xfrm>
            <a:off x="8430769" y="539506"/>
            <a:ext cx="714388" cy="662401"/>
            <a:chOff x="0" y="539506"/>
            <a:chExt cx="713105" cy="662401"/>
          </a:xfrm>
        </p:grpSpPr>
        <p:sp>
          <p:nvSpPr>
            <p:cNvPr id="10" name="Google Shape;631;p50"/>
            <p:cNvSpPr/>
            <p:nvPr/>
          </p:nvSpPr>
          <p:spPr>
            <a:xfrm>
              <a:off x="0" y="926706"/>
              <a:ext cx="713105" cy="81595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1" name="Google Shape;632;p50"/>
            <p:cNvSpPr/>
            <p:nvPr/>
          </p:nvSpPr>
          <p:spPr>
            <a:xfrm>
              <a:off x="0" y="733099"/>
              <a:ext cx="713105" cy="81595"/>
            </a:xfrm>
            <a:prstGeom prst="rect">
              <a:avLst/>
            </a:prstGeom>
            <a:solidFill>
              <a:srgbClr val="FE7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2" name="Google Shape;633;p50"/>
            <p:cNvSpPr/>
            <p:nvPr/>
          </p:nvSpPr>
          <p:spPr>
            <a:xfrm>
              <a:off x="0" y="1120299"/>
              <a:ext cx="713105" cy="815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  <p:sp>
          <p:nvSpPr>
            <p:cNvPr id="13" name="Google Shape;634;p50"/>
            <p:cNvSpPr/>
            <p:nvPr/>
          </p:nvSpPr>
          <p:spPr>
            <a:xfrm>
              <a:off x="0" y="539506"/>
              <a:ext cx="713105" cy="81595"/>
            </a:xfrm>
            <a:prstGeom prst="rect">
              <a:avLst/>
            </a:prstGeom>
            <a:solidFill>
              <a:srgbClr val="EF4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indent="0">
                <a:buNone/>
              </a:p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791CBE1-A486-F441-287A-73E96B2C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08" y="1654001"/>
            <a:ext cx="4791740" cy="25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9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at a Rainbow by Slidesgo">
  <a:themeElements>
    <a:clrScheme name="Simple Light">
      <a:dk1>
        <a:srgbClr val="38761D"/>
      </a:dk1>
      <a:lt1>
        <a:srgbClr val="FFFFFF"/>
      </a:lt1>
      <a:dk2>
        <a:srgbClr val="38761D"/>
      </a:dk2>
      <a:lt2>
        <a:srgbClr val="434343"/>
      </a:lt2>
      <a:accent1>
        <a:srgbClr val="93C47D"/>
      </a:accent1>
      <a:accent2>
        <a:srgbClr val="FE7F2D"/>
      </a:accent2>
      <a:accent3>
        <a:srgbClr val="EF476F"/>
      </a:accent3>
      <a:accent4>
        <a:srgbClr val="6AA84F"/>
      </a:accent4>
      <a:accent5>
        <a:srgbClr val="0097A7"/>
      </a:accent5>
      <a:accent6>
        <a:srgbClr val="B6D7A8"/>
      </a:accent6>
      <a:hlink>
        <a:srgbClr val="3876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349</Words>
  <Application>Microsoft Office PowerPoint</Application>
  <PresentationFormat>On-screen Show (16:9)</PresentationFormat>
  <Paragraphs>69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Kreon</vt:lpstr>
      <vt:lpstr>Arial</vt:lpstr>
      <vt:lpstr>Lato</vt:lpstr>
      <vt:lpstr>Eat a Rainbow by Slidesgo</vt:lpstr>
      <vt:lpstr>Law Network</vt:lpstr>
      <vt:lpstr>Objectives</vt:lpstr>
      <vt:lpstr>Introduction of Team…</vt:lpstr>
      <vt:lpstr>About Law Network Website</vt:lpstr>
      <vt:lpstr>This is our Database which includes  all of the data.</vt:lpstr>
      <vt:lpstr>Login Tab</vt:lpstr>
      <vt:lpstr>Signup Tab</vt:lpstr>
      <vt:lpstr>Our Services Page</vt:lpstr>
      <vt:lpstr>About US Page</vt:lpstr>
      <vt:lpstr>Study Case</vt:lpstr>
      <vt:lpstr>A Timeline Always Works Well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Recipes</dc:title>
  <dc:creator>Sana Azmat Khan</dc:creator>
  <cp:lastModifiedBy>Shadab Ahmed</cp:lastModifiedBy>
  <cp:revision>38</cp:revision>
  <dcterms:modified xsi:type="dcterms:W3CDTF">2022-12-20T00:06:52Z</dcterms:modified>
</cp:coreProperties>
</file>