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0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4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5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5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06" r:id="rId7"/>
    <p:sldLayoutId id="2147483705" r:id="rId8"/>
    <p:sldLayoutId id="2147483704" r:id="rId9"/>
    <p:sldLayoutId id="2147483703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Popcorn and drink in an empty red theater">
            <a:extLst>
              <a:ext uri="{FF2B5EF4-FFF2-40B4-BE49-F238E27FC236}">
                <a16:creationId xmlns:a16="http://schemas.microsoft.com/office/drawing/2014/main" id="{5FC03934-6BDD-F9E0-558E-9EAE43BF8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9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E51B0-EE5B-4BAA-BABF-DE37C3B8C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FFFFFF"/>
                </a:solidFill>
              </a:rPr>
              <a:t>Online Movie Booking Ticket System.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FD405-4192-4D51-90F7-CE703FD1E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E-Project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Popcorn and drink in an empty red theater">
            <a:extLst>
              <a:ext uri="{FF2B5EF4-FFF2-40B4-BE49-F238E27FC236}">
                <a16:creationId xmlns:a16="http://schemas.microsoft.com/office/drawing/2014/main" id="{5FC03934-6BDD-F9E0-558E-9EAE43BF8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93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E51B0-EE5B-4BAA-BABF-DE37C3B8C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32032"/>
            <a:ext cx="11147070" cy="1043752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FD405-4192-4D51-90F7-CE703FD1E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E-Project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28542-F1A6-4A19-9A3B-5830093C01FE}"/>
              </a:ext>
            </a:extLst>
          </p:cNvPr>
          <p:cNvSpPr txBox="1"/>
          <p:nvPr/>
        </p:nvSpPr>
        <p:spPr>
          <a:xfrm>
            <a:off x="482600" y="2066905"/>
            <a:ext cx="2650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INTRODUCTION:</a:t>
            </a:r>
          </a:p>
          <a:p>
            <a:endParaRPr lang="en-US" b="1" i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</a:rPr>
              <a:t>Introduction Of Our Team.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FAD2B-70C3-42BE-9FDE-229A828BAC17}"/>
              </a:ext>
            </a:extLst>
          </p:cNvPr>
          <p:cNvSpPr txBox="1"/>
          <p:nvPr/>
        </p:nvSpPr>
        <p:spPr>
          <a:xfrm>
            <a:off x="3405808" y="2066905"/>
            <a:ext cx="24516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ABOUT WEBSITE:</a:t>
            </a:r>
          </a:p>
          <a:p>
            <a:endParaRPr lang="en-US" b="1" i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</a:rPr>
              <a:t>Specifications Of </a:t>
            </a:r>
            <a:br>
              <a:rPr lang="en-US" sz="1600" u="sng" dirty="0">
                <a:solidFill>
                  <a:schemeClr val="bg1"/>
                </a:solidFill>
              </a:rPr>
            </a:br>
            <a:r>
              <a:rPr lang="en-US" sz="1600" u="sng" dirty="0">
                <a:solidFill>
                  <a:schemeClr val="bg1"/>
                </a:solidFill>
              </a:rPr>
              <a:t>Our Project.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D7B9F-58CE-4E39-97AC-C88EA5633A76}"/>
              </a:ext>
            </a:extLst>
          </p:cNvPr>
          <p:cNvSpPr txBox="1"/>
          <p:nvPr/>
        </p:nvSpPr>
        <p:spPr>
          <a:xfrm>
            <a:off x="5658678" y="2066494"/>
            <a:ext cx="24516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SNAPSHOTS:</a:t>
            </a:r>
          </a:p>
          <a:p>
            <a:endParaRPr lang="en-US" b="1" i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</a:rPr>
              <a:t>Snapshots Of Our Project.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9C0E3-EB46-4504-A741-43B408FF1693}"/>
              </a:ext>
            </a:extLst>
          </p:cNvPr>
          <p:cNvSpPr txBox="1"/>
          <p:nvPr/>
        </p:nvSpPr>
        <p:spPr>
          <a:xfrm>
            <a:off x="7911548" y="2066083"/>
            <a:ext cx="24516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WORK DIVISION:</a:t>
            </a:r>
          </a:p>
          <a:p>
            <a:endParaRPr lang="en-US" b="1" i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err="1">
                <a:solidFill>
                  <a:schemeClr val="bg1"/>
                </a:solidFill>
              </a:rPr>
              <a:t>Workdone</a:t>
            </a:r>
            <a:r>
              <a:rPr lang="en-US" sz="1600" u="sng" dirty="0">
                <a:solidFill>
                  <a:schemeClr val="bg1"/>
                </a:solidFill>
              </a:rPr>
              <a:t> by each Student.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DC211-DC5D-44C1-84E9-403E6ADB3935}"/>
              </a:ext>
            </a:extLst>
          </p:cNvPr>
          <p:cNvSpPr txBox="1"/>
          <p:nvPr/>
        </p:nvSpPr>
        <p:spPr>
          <a:xfrm>
            <a:off x="482600" y="4037854"/>
            <a:ext cx="24516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EXPERIENCE:</a:t>
            </a:r>
          </a:p>
          <a:p>
            <a:endParaRPr lang="en-US" b="1" i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</a:rPr>
              <a:t>Overall E-Project Experience.</a:t>
            </a:r>
          </a:p>
        </p:txBody>
      </p:sp>
    </p:spTree>
    <p:extLst>
      <p:ext uri="{BB962C8B-B14F-4D97-AF65-F5344CB8AC3E}">
        <p14:creationId xmlns:p14="http://schemas.microsoft.com/office/powerpoint/2010/main" val="37968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Popcorn and drink in an empty red theater">
            <a:extLst>
              <a:ext uri="{FF2B5EF4-FFF2-40B4-BE49-F238E27FC236}">
                <a16:creationId xmlns:a16="http://schemas.microsoft.com/office/drawing/2014/main" id="{5FC03934-6BDD-F9E0-558E-9EAE43BF8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393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E51B0-EE5B-4BAA-BABF-DE37C3B8C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32032"/>
            <a:ext cx="11147070" cy="1043752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dirty="0">
                <a:solidFill>
                  <a:srgbClr val="FFFFFF"/>
                </a:solidFill>
              </a:rPr>
              <a:t>INTRODUCTION OF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FD405-4192-4D51-90F7-CE703FD1E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E-Project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28542-F1A6-4A19-9A3B-5830093C01FE}"/>
              </a:ext>
            </a:extLst>
          </p:cNvPr>
          <p:cNvSpPr txBox="1"/>
          <p:nvPr/>
        </p:nvSpPr>
        <p:spPr>
          <a:xfrm>
            <a:off x="327379" y="2590122"/>
            <a:ext cx="265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Muhammad Zaid Ahmed</a:t>
            </a:r>
            <a:endParaRPr lang="en-US" sz="1600" u="sn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FAD2B-70C3-42BE-9FDE-229A828BAC17}"/>
              </a:ext>
            </a:extLst>
          </p:cNvPr>
          <p:cNvSpPr txBox="1"/>
          <p:nvPr/>
        </p:nvSpPr>
        <p:spPr>
          <a:xfrm>
            <a:off x="3941048" y="2590122"/>
            <a:ext cx="24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Muhammad </a:t>
            </a:r>
            <a:r>
              <a:rPr lang="en-US" b="1" i="1" u="sng" dirty="0" err="1">
                <a:solidFill>
                  <a:schemeClr val="bg1"/>
                </a:solidFill>
              </a:rPr>
              <a:t>Aaliyan</a:t>
            </a:r>
            <a:r>
              <a:rPr lang="en-US" b="1" i="1" u="sng" dirty="0">
                <a:solidFill>
                  <a:schemeClr val="bg1"/>
                </a:solidFill>
              </a:rPr>
              <a:t> </a:t>
            </a:r>
            <a:r>
              <a:rPr lang="en-US" b="1" i="1" u="sng" dirty="0" err="1">
                <a:solidFill>
                  <a:schemeClr val="bg1"/>
                </a:solidFill>
              </a:rPr>
              <a:t>Javed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D7B9F-58CE-4E39-97AC-C88EA5633A76}"/>
              </a:ext>
            </a:extLst>
          </p:cNvPr>
          <p:cNvSpPr txBox="1"/>
          <p:nvPr/>
        </p:nvSpPr>
        <p:spPr>
          <a:xfrm>
            <a:off x="6869906" y="2590122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</a:rPr>
              <a:t>Usman Nasir</a:t>
            </a:r>
          </a:p>
          <a:p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9C0E3-EB46-4504-A741-43B408FF1693}"/>
              </a:ext>
            </a:extLst>
          </p:cNvPr>
          <p:cNvSpPr txBox="1"/>
          <p:nvPr/>
        </p:nvSpPr>
        <p:spPr>
          <a:xfrm>
            <a:off x="9058967" y="2590125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err="1">
                <a:solidFill>
                  <a:schemeClr val="bg1"/>
                </a:solidFill>
              </a:rPr>
              <a:t>Daniyal</a:t>
            </a:r>
            <a:r>
              <a:rPr lang="en-US" b="1" i="1" u="sng" dirty="0">
                <a:solidFill>
                  <a:schemeClr val="bg1"/>
                </a:solidFill>
              </a:rPr>
              <a:t> Hussain</a:t>
            </a:r>
          </a:p>
          <a:p>
            <a:endParaRPr lang="en-US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4846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412624"/>
      </a:dk2>
      <a:lt2>
        <a:srgbClr val="E2E8E2"/>
      </a:lt2>
      <a:accent1>
        <a:srgbClr val="BC4DC3"/>
      </a:accent1>
      <a:accent2>
        <a:srgbClr val="B13B87"/>
      </a:accent2>
      <a:accent3>
        <a:srgbClr val="C34D68"/>
      </a:accent3>
      <a:accent4>
        <a:srgbClr val="B1513B"/>
      </a:accent4>
      <a:accent5>
        <a:srgbClr val="C3954D"/>
      </a:accent5>
      <a:accent6>
        <a:srgbClr val="A6A938"/>
      </a:accent6>
      <a:hlink>
        <a:srgbClr val="3F87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56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Seaford</vt:lpstr>
      <vt:lpstr>LevelVTI</vt:lpstr>
      <vt:lpstr>Online Movie Booking Ticket System.</vt:lpstr>
      <vt:lpstr>OBJECTIVES</vt:lpstr>
      <vt:lpstr>INTRODUCTION OF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Movie Booking Ticket System.</dc:title>
  <dc:creator>asp</dc:creator>
  <cp:lastModifiedBy>asp</cp:lastModifiedBy>
  <cp:revision>3</cp:revision>
  <dcterms:created xsi:type="dcterms:W3CDTF">2022-12-20T12:38:28Z</dcterms:created>
  <dcterms:modified xsi:type="dcterms:W3CDTF">2022-12-20T12:57:04Z</dcterms:modified>
</cp:coreProperties>
</file>