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B5DF770-3EB8-4D14-8368-2E2346706C6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95E9445-BB76-4B49-B2C9-1341D86BA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221907"/>
            <a:ext cx="10782300" cy="1901360"/>
          </a:xfrm>
        </p:spPr>
        <p:txBody>
          <a:bodyPr/>
          <a:lstStyle/>
          <a:p>
            <a:pPr algn="ctr"/>
            <a:r>
              <a:rPr lang="en-US" sz="13800" dirty="0" smtClean="0"/>
              <a:t>JSON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7860" y="5112730"/>
            <a:ext cx="6664779" cy="835143"/>
          </a:xfrm>
        </p:spPr>
        <p:txBody>
          <a:bodyPr/>
          <a:lstStyle/>
          <a:p>
            <a:r>
              <a:rPr lang="en-US" dirty="0" smtClean="0"/>
              <a:t>Prepared By : </a:t>
            </a:r>
            <a:r>
              <a:rPr lang="en-US" dirty="0" err="1" smtClean="0"/>
              <a:t>Muniba</a:t>
            </a:r>
            <a:r>
              <a:rPr lang="en-US" dirty="0" smtClean="0"/>
              <a:t> </a:t>
            </a:r>
            <a:r>
              <a:rPr lang="en-US" dirty="0" err="1" smtClean="0"/>
              <a:t>Javaid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53" y="567900"/>
            <a:ext cx="10772775" cy="1658198"/>
          </a:xfrm>
        </p:spPr>
        <p:txBody>
          <a:bodyPr/>
          <a:lstStyle/>
          <a:p>
            <a:pPr algn="ctr"/>
            <a:r>
              <a:rPr lang="en-US" b="1" dirty="0" smtClean="0"/>
              <a:t>WHAT IS JSON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730" y="2226098"/>
            <a:ext cx="10430918" cy="22988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data-interchange format</a:t>
            </a:r>
          </a:p>
          <a:p>
            <a:r>
              <a:rPr lang="en-US" dirty="0"/>
              <a:t>JSON is plain text written in JavaScript object notation</a:t>
            </a:r>
          </a:p>
          <a:p>
            <a:r>
              <a:rPr lang="en-US" dirty="0"/>
              <a:t>JSON is used to send data between computers</a:t>
            </a:r>
          </a:p>
          <a:p>
            <a:r>
              <a:rPr lang="en-US" dirty="0"/>
              <a:t>JSON is language </a:t>
            </a:r>
            <a:r>
              <a:rPr lang="en-US" dirty="0" smtClean="0"/>
              <a:t>independent.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WHEN TO USE JSON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936" y="2737755"/>
            <a:ext cx="7862101" cy="29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5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753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Data Format Of JSON And XML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2440296"/>
            <a:ext cx="5911726" cy="369331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        "Student": [</a:t>
            </a:r>
          </a:p>
          <a:p>
            <a:r>
              <a:rPr lang="en-US" dirty="0"/>
              <a:t>        {"name":"John","age":30,"city":"NewYork"},</a:t>
            </a:r>
          </a:p>
          <a:p>
            <a:r>
              <a:rPr lang="en-US" dirty="0"/>
              <a:t>        {"name":"David","age":45,"city":"London"}  </a:t>
            </a:r>
          </a:p>
          <a:p>
            <a:r>
              <a:rPr lang="en-US" dirty="0"/>
              <a:t>    </a:t>
            </a:r>
            <a:r>
              <a:rPr lang="en-US" dirty="0" smtClean="0"/>
              <a:t>]}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4616" y="2440295"/>
            <a:ext cx="5873262" cy="369331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&lt;employees&gt;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err="1"/>
              <a:t>firstName</a:t>
            </a:r>
            <a:r>
              <a:rPr lang="en-US" dirty="0"/>
              <a:t>&gt;John&lt;/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&gt;Doe&lt;/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err="1"/>
              <a:t>firstName</a:t>
            </a:r>
            <a:r>
              <a:rPr lang="en-US" dirty="0"/>
              <a:t>&gt;Anna&lt;/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&gt;Smith&lt;/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err="1"/>
              <a:t>firstName</a:t>
            </a:r>
            <a:r>
              <a:rPr lang="en-US" dirty="0"/>
              <a:t>&gt;Peter&lt;/</a:t>
            </a:r>
            <a:r>
              <a:rPr lang="en-US" dirty="0" err="1"/>
              <a:t>firstName</a:t>
            </a:r>
            <a:r>
              <a:rPr lang="en-US" dirty="0"/>
              <a:t>&gt; &lt;</a:t>
            </a:r>
            <a:r>
              <a:rPr lang="en-US" dirty="0" err="1"/>
              <a:t>lastName</a:t>
            </a:r>
            <a:r>
              <a:rPr lang="en-US" dirty="0"/>
              <a:t>&gt;Jones&lt;/</a:t>
            </a:r>
            <a:r>
              <a:rPr lang="en-US" dirty="0" err="1"/>
              <a:t>lastName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&lt;/employee&gt;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&lt;/employees&gt;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062" y="1732409"/>
            <a:ext cx="463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120" dirty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+mj-cs"/>
              </a:rPr>
              <a:t>JSON FORMAT</a:t>
            </a:r>
            <a:endParaRPr lang="en-US" sz="2800" b="1" spc="-120" dirty="0">
              <a:solidFill>
                <a:schemeClr val="accent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9093" y="1732409"/>
            <a:ext cx="463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120" dirty="0" smtClean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+mj-cs"/>
              </a:rPr>
              <a:t>XML </a:t>
            </a:r>
            <a:r>
              <a:rPr lang="en-US" sz="2800" b="1" spc="-120" dirty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+mj-cs"/>
              </a:rPr>
              <a:t>FORMAT</a:t>
            </a:r>
            <a:endParaRPr lang="en-US" sz="2800" b="1" spc="-120" dirty="0">
              <a:solidFill>
                <a:schemeClr val="accent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034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14" y="395653"/>
            <a:ext cx="10772775" cy="961977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/>
              <a:t>Difference B/W JSON And XML</a:t>
            </a:r>
            <a:endParaRPr lang="en-US" sz="49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937721"/>
              </p:ext>
            </p:extLst>
          </p:nvPr>
        </p:nvGraphicFramePr>
        <p:xfrm>
          <a:off x="1485899" y="1633293"/>
          <a:ext cx="9944482" cy="305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241"/>
                <a:gridCol w="4972241"/>
              </a:tblGrid>
              <a:tr h="6487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JSON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XML</a:t>
                      </a:r>
                      <a:endParaRPr lang="en-US" sz="2800" dirty="0"/>
                    </a:p>
                  </a:txBody>
                  <a:tcPr/>
                </a:tc>
              </a:tr>
              <a:tr h="503746"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 Object Notation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Extensible Markup Language.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746"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Text Based Format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Markup Language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746"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Light Weight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Heavier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3004"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Does not support comment and namespace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lnSpc>
                          <a:spcPct val="85000"/>
                        </a:lnSpc>
                        <a:spcBef>
                          <a:spcPts val="1300"/>
                        </a:spcBef>
                        <a:buFont typeface="Arial" pitchFamily="34" charset="0"/>
                        <a:buChar char=" "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Support Comment and Name Spaces</a:t>
                      </a:r>
                      <a:endParaRPr lang="en-US" sz="2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91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JavaScript Object Literals </a:t>
            </a:r>
            <a:r>
              <a:rPr lang="en-US" sz="4900" b="1" dirty="0" err="1"/>
              <a:t>Vs</a:t>
            </a:r>
            <a:r>
              <a:rPr lang="en-US" sz="4900" b="1" dirty="0"/>
              <a:t> JSON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12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JAVASCRIPT OBJECT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/>
              <a:t> person = </a:t>
            </a:r>
            <a:r>
              <a:rPr lang="en-US" dirty="0" smtClean="0"/>
              <a:t>{ name: "David“  age:24</a:t>
            </a: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spc="-120" dirty="0">
                <a:solidFill>
                  <a:schemeClr val="accent1"/>
                </a:solidFill>
                <a:latin typeface="Arial Black" panose="020B0A04020102020204" pitchFamily="34" charset="0"/>
              </a:rPr>
              <a:t>JSON </a:t>
            </a:r>
            <a:r>
              <a:rPr lang="en-US" b="1" spc="-12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FORMAT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 person = </a:t>
            </a:r>
            <a:r>
              <a:rPr lang="en-US" dirty="0" smtClean="0"/>
              <a:t>{ "</a:t>
            </a:r>
            <a:r>
              <a:rPr lang="en-US" dirty="0"/>
              <a:t>name</a:t>
            </a:r>
            <a:r>
              <a:rPr lang="en-US" dirty="0" smtClean="0"/>
              <a:t>": "David“ "</a:t>
            </a:r>
            <a:r>
              <a:rPr lang="en-US" dirty="0"/>
              <a:t>age":</a:t>
            </a:r>
            <a:r>
              <a:rPr lang="en-US" dirty="0" smtClean="0"/>
              <a:t>24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Data Type Allow In JSON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690" y="2011680"/>
            <a:ext cx="10088691" cy="376618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In JSON, values must be one of the following data types:</a:t>
            </a:r>
          </a:p>
          <a:p>
            <a:r>
              <a:rPr lang="en-US" dirty="0"/>
              <a:t>a string</a:t>
            </a:r>
          </a:p>
          <a:p>
            <a:r>
              <a:rPr lang="en-US" dirty="0"/>
              <a:t>a number</a:t>
            </a:r>
          </a:p>
          <a:p>
            <a:r>
              <a:rPr lang="en-US" dirty="0"/>
              <a:t>an object (JSON object)</a:t>
            </a:r>
          </a:p>
          <a:p>
            <a:r>
              <a:rPr lang="en-US" dirty="0"/>
              <a:t>an array</a:t>
            </a:r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i="1" dirty="0"/>
              <a:t>null</a:t>
            </a:r>
            <a:endParaRPr lang="en-US" dirty="0"/>
          </a:p>
          <a:p>
            <a:r>
              <a:rPr lang="en-US" b="1" dirty="0"/>
              <a:t>JSON values cannot be one of the following data types:</a:t>
            </a:r>
          </a:p>
          <a:p>
            <a:r>
              <a:rPr lang="en-US" dirty="0"/>
              <a:t>a function</a:t>
            </a:r>
          </a:p>
          <a:p>
            <a:r>
              <a:rPr lang="en-US" dirty="0"/>
              <a:t>a date</a:t>
            </a:r>
          </a:p>
          <a:p>
            <a:r>
              <a:rPr lang="en-US" i="1" dirty="0"/>
              <a:t>undefined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7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Advantages Of JSON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Readable Format</a:t>
            </a:r>
          </a:p>
          <a:p>
            <a:r>
              <a:rPr lang="en-US" dirty="0" smtClean="0"/>
              <a:t>Language Independent</a:t>
            </a:r>
          </a:p>
          <a:p>
            <a:r>
              <a:rPr lang="en-US" dirty="0" smtClean="0"/>
              <a:t>Support all popular programming languages.</a:t>
            </a:r>
          </a:p>
          <a:p>
            <a:r>
              <a:rPr lang="en-US" dirty="0" smtClean="0"/>
              <a:t>Easy to organize and access.</a:t>
            </a:r>
          </a:p>
          <a:p>
            <a:r>
              <a:rPr lang="en-US" dirty="0" smtClean="0"/>
              <a:t>It is light weight.</a:t>
            </a:r>
          </a:p>
          <a:p>
            <a:r>
              <a:rPr lang="en-US" dirty="0" smtClean="0"/>
              <a:t>Can not use it for transfer audio, video, images or any other binary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Use of API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857855"/>
            <a:ext cx="10753725" cy="3766185"/>
          </a:xfrm>
        </p:spPr>
        <p:txBody>
          <a:bodyPr/>
          <a:lstStyle/>
          <a:p>
            <a:r>
              <a:rPr lang="en-US" dirty="0" smtClean="0"/>
              <a:t>JSON used in API</a:t>
            </a:r>
          </a:p>
          <a:p>
            <a:pPr marL="0" indent="0">
              <a:buNone/>
            </a:pPr>
            <a:r>
              <a:rPr lang="en-US" b="1" spc="-12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So </a:t>
            </a:r>
            <a:r>
              <a:rPr lang="en-US" b="1" spc="-120" dirty="0">
                <a:solidFill>
                  <a:schemeClr val="accent1"/>
                </a:solidFill>
                <a:latin typeface="Arial Black" panose="020B0A04020102020204" pitchFamily="34" charset="0"/>
              </a:rPr>
              <a:t>WHAT IS </a:t>
            </a:r>
            <a:r>
              <a:rPr lang="en-US" b="1" spc="-12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API:</a:t>
            </a:r>
          </a:p>
          <a:p>
            <a:endParaRPr lang="en-US" b="1" spc="-12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25" y="3161942"/>
            <a:ext cx="9672288" cy="30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85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206</TotalTime>
  <Words>161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 Light</vt:lpstr>
      <vt:lpstr>Metropolitan</vt:lpstr>
      <vt:lpstr>JSON</vt:lpstr>
      <vt:lpstr>WHAT IS JSON</vt:lpstr>
      <vt:lpstr>WHEN TO USE JSON</vt:lpstr>
      <vt:lpstr>Data Format Of JSON And XML</vt:lpstr>
      <vt:lpstr>Difference B/W JSON And XML</vt:lpstr>
      <vt:lpstr>JavaScript Object Literals Vs JSON</vt:lpstr>
      <vt:lpstr>Data Type Allow In JSON</vt:lpstr>
      <vt:lpstr>Advantages Of JSON</vt:lpstr>
      <vt:lpstr>Use of API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HP ENVY</dc:creator>
  <cp:lastModifiedBy>HP ENVY</cp:lastModifiedBy>
  <cp:revision>11</cp:revision>
  <dcterms:created xsi:type="dcterms:W3CDTF">2021-07-26T17:06:06Z</dcterms:created>
  <dcterms:modified xsi:type="dcterms:W3CDTF">2021-07-26T20:32:26Z</dcterms:modified>
</cp:coreProperties>
</file>