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5027-2C80-485E-A875-9A96CAB21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WEBWORKER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B8D7D-E7C3-441A-9B7D-7EE38A35E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by: Ayman Naeem</a:t>
            </a:r>
          </a:p>
        </p:txBody>
      </p:sp>
    </p:spTree>
    <p:extLst>
      <p:ext uri="{BB962C8B-B14F-4D97-AF65-F5344CB8AC3E}">
        <p14:creationId xmlns:p14="http://schemas.microsoft.com/office/powerpoint/2010/main" val="87773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F1C6-94F7-41D9-9F63-CE875D44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F991-EE2D-4980-A91B-0ABCAEA4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situation where you need to handle UI events or a query that processes large amounts of API data or manipulates the DOM. </a:t>
            </a:r>
          </a:p>
          <a:p>
            <a:r>
              <a:rPr lang="en-US" dirty="0"/>
              <a:t>What does your JavaScript do then? </a:t>
            </a:r>
          </a:p>
          <a:p>
            <a:r>
              <a:rPr lang="en-US" dirty="0"/>
              <a:t>JavaScript will hang the browser if the CPU utilization is very high.</a:t>
            </a:r>
          </a:p>
          <a:p>
            <a:r>
              <a:rPr lang="en-US" dirty="0"/>
              <a:t> JS runs in a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single-threaded environment </a:t>
            </a:r>
            <a:r>
              <a:rPr lang="en-US" dirty="0"/>
              <a:t>which means multiple scripts cannot run at the same time. </a:t>
            </a:r>
          </a:p>
          <a:p>
            <a:r>
              <a:rPr lang="en-US" dirty="0"/>
              <a:t>So that means function </a:t>
            </a:r>
            <a:r>
              <a:rPr lang="en-US" i="1" dirty="0"/>
              <a:t>B</a:t>
            </a:r>
            <a:r>
              <a:rPr lang="en-US" dirty="0"/>
              <a:t> cannot be executed until function </a:t>
            </a:r>
            <a:r>
              <a:rPr lang="en-US" i="1" dirty="0"/>
              <a:t>A</a:t>
            </a:r>
            <a:r>
              <a:rPr lang="en-US" dirty="0"/>
              <a:t> is finished. meanwhile, during this process, the HTML page becomes unresponsive until the script is finished.</a:t>
            </a:r>
          </a:p>
        </p:txBody>
      </p:sp>
    </p:spTree>
    <p:extLst>
      <p:ext uri="{BB962C8B-B14F-4D97-AF65-F5344CB8AC3E}">
        <p14:creationId xmlns:p14="http://schemas.microsoft.com/office/powerpoint/2010/main" val="86383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FBC1-6577-452C-89B1-57E28133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AD22-E7DE-4F71-ABB0-01214046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there comes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web worker </a:t>
            </a:r>
            <a:r>
              <a:rPr lang="en-US" dirty="0"/>
              <a:t>to the rescue! </a:t>
            </a:r>
          </a:p>
          <a:p>
            <a:r>
              <a:rPr lang="en-US" dirty="0"/>
              <a:t>A web worker is a JS script that runs in the background in a separate thread i.e. it runs independently of other scripts, without affecting the performance of the page.</a:t>
            </a:r>
          </a:p>
          <a:p>
            <a:r>
              <a:rPr lang="en-US" dirty="0"/>
              <a:t> We can continue to do browsing, mouse events etc. uninterrupted, while the web worker runs long scripts in the background. </a:t>
            </a:r>
          </a:p>
          <a:p>
            <a:r>
              <a:rPr lang="en-US" dirty="0"/>
              <a:t>This results in the web page being responsive.</a:t>
            </a:r>
          </a:p>
        </p:txBody>
      </p:sp>
    </p:spTree>
    <p:extLst>
      <p:ext uri="{BB962C8B-B14F-4D97-AF65-F5344CB8AC3E}">
        <p14:creationId xmlns:p14="http://schemas.microsoft.com/office/powerpoint/2010/main" val="331478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03C608-5223-46B5-8492-76F11728D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5" t="16216" r="19565" b="11673"/>
          <a:stretch/>
        </p:blipFill>
        <p:spPr>
          <a:xfrm>
            <a:off x="921026" y="672548"/>
            <a:ext cx="10349948" cy="551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7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740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60</TotalTime>
  <Words>154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Corbel</vt:lpstr>
      <vt:lpstr>Basis</vt:lpstr>
      <vt:lpstr>WEBWORKER</vt:lpstr>
      <vt:lpstr>Problem Statement</vt:lpstr>
      <vt:lpstr>Solution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WEBWORKER</dc:title>
  <dc:creator>Ayman Naeem Khan</dc:creator>
  <cp:lastModifiedBy>Ayman Naeem Khan</cp:lastModifiedBy>
  <cp:revision>5</cp:revision>
  <dcterms:created xsi:type="dcterms:W3CDTF">2021-08-10T06:35:33Z</dcterms:created>
  <dcterms:modified xsi:type="dcterms:W3CDTF">2021-08-10T07:35:54Z</dcterms:modified>
</cp:coreProperties>
</file>