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EPALLI MUNIKANTH" userId="489085b6362154ea" providerId="LiveId" clId="{6F48D11F-77DE-43F7-9DDF-32F23E0C9964}"/>
    <pc:docChg chg="custSel modSld">
      <pc:chgData name="POLEPALLI MUNIKANTH" userId="489085b6362154ea" providerId="LiveId" clId="{6F48D11F-77DE-43F7-9DDF-32F23E0C9964}" dt="2024-04-12T18:46:38.356" v="5" actId="478"/>
      <pc:docMkLst>
        <pc:docMk/>
      </pc:docMkLst>
      <pc:sldChg chg="delSp mod">
        <pc:chgData name="POLEPALLI MUNIKANTH" userId="489085b6362154ea" providerId="LiveId" clId="{6F48D11F-77DE-43F7-9DDF-32F23E0C9964}" dt="2024-04-12T18:46:17.396" v="0" actId="478"/>
        <pc:sldMkLst>
          <pc:docMk/>
          <pc:sldMk cId="0" sldId="256"/>
        </pc:sldMkLst>
        <pc:picChg chg="del">
          <ac:chgData name="POLEPALLI MUNIKANTH" userId="489085b6362154ea" providerId="LiveId" clId="{6F48D11F-77DE-43F7-9DDF-32F23E0C9964}" dt="2024-04-12T18:46:17.396" v="0" actId="478"/>
          <ac:picMkLst>
            <pc:docMk/>
            <pc:sldMk cId="0" sldId="256"/>
            <ac:picMk id="10" creationId="{00000000-0000-0000-0000-000000000000}"/>
          </ac:picMkLst>
        </pc:picChg>
      </pc:sldChg>
      <pc:sldChg chg="delSp mod">
        <pc:chgData name="POLEPALLI MUNIKANTH" userId="489085b6362154ea" providerId="LiveId" clId="{6F48D11F-77DE-43F7-9DDF-32F23E0C9964}" dt="2024-04-12T18:46:23.063" v="1" actId="478"/>
        <pc:sldMkLst>
          <pc:docMk/>
          <pc:sldMk cId="0" sldId="257"/>
        </pc:sldMkLst>
        <pc:picChg chg="del">
          <ac:chgData name="POLEPALLI MUNIKANTH" userId="489085b6362154ea" providerId="LiveId" clId="{6F48D11F-77DE-43F7-9DDF-32F23E0C9964}" dt="2024-04-12T18:46:23.063" v="1" actId="478"/>
          <ac:picMkLst>
            <pc:docMk/>
            <pc:sldMk cId="0" sldId="257"/>
            <ac:picMk id="22" creationId="{00000000-0000-0000-0000-000000000000}"/>
          </ac:picMkLst>
        </pc:picChg>
      </pc:sldChg>
      <pc:sldChg chg="delSp mod">
        <pc:chgData name="POLEPALLI MUNIKANTH" userId="489085b6362154ea" providerId="LiveId" clId="{6F48D11F-77DE-43F7-9DDF-32F23E0C9964}" dt="2024-04-12T18:46:27.298" v="2" actId="478"/>
        <pc:sldMkLst>
          <pc:docMk/>
          <pc:sldMk cId="0" sldId="258"/>
        </pc:sldMkLst>
        <pc:picChg chg="del">
          <ac:chgData name="POLEPALLI MUNIKANTH" userId="489085b6362154ea" providerId="LiveId" clId="{6F48D11F-77DE-43F7-9DDF-32F23E0C9964}" dt="2024-04-12T18:46:27.298" v="2" actId="478"/>
          <ac:picMkLst>
            <pc:docMk/>
            <pc:sldMk cId="0" sldId="258"/>
            <ac:picMk id="11" creationId="{00000000-0000-0000-0000-000000000000}"/>
          </ac:picMkLst>
        </pc:picChg>
      </pc:sldChg>
      <pc:sldChg chg="delSp mod">
        <pc:chgData name="POLEPALLI MUNIKANTH" userId="489085b6362154ea" providerId="LiveId" clId="{6F48D11F-77DE-43F7-9DDF-32F23E0C9964}" dt="2024-04-12T18:46:30.715" v="3" actId="478"/>
        <pc:sldMkLst>
          <pc:docMk/>
          <pc:sldMk cId="0" sldId="259"/>
        </pc:sldMkLst>
        <pc:picChg chg="del">
          <ac:chgData name="POLEPALLI MUNIKANTH" userId="489085b6362154ea" providerId="LiveId" clId="{6F48D11F-77DE-43F7-9DDF-32F23E0C9964}" dt="2024-04-12T18:46:30.715" v="3" actId="478"/>
          <ac:picMkLst>
            <pc:docMk/>
            <pc:sldMk cId="0" sldId="259"/>
            <ac:picMk id="17" creationId="{00000000-0000-0000-0000-000000000000}"/>
          </ac:picMkLst>
        </pc:picChg>
      </pc:sldChg>
      <pc:sldChg chg="delSp mod">
        <pc:chgData name="POLEPALLI MUNIKANTH" userId="489085b6362154ea" providerId="LiveId" clId="{6F48D11F-77DE-43F7-9DDF-32F23E0C9964}" dt="2024-04-12T18:46:34.103" v="4" actId="478"/>
        <pc:sldMkLst>
          <pc:docMk/>
          <pc:sldMk cId="0" sldId="260"/>
        </pc:sldMkLst>
        <pc:picChg chg="del">
          <ac:chgData name="POLEPALLI MUNIKANTH" userId="489085b6362154ea" providerId="LiveId" clId="{6F48D11F-77DE-43F7-9DDF-32F23E0C9964}" dt="2024-04-12T18:46:34.103" v="4" actId="478"/>
          <ac:picMkLst>
            <pc:docMk/>
            <pc:sldMk cId="0" sldId="260"/>
            <ac:picMk id="21" creationId="{00000000-0000-0000-0000-000000000000}"/>
          </ac:picMkLst>
        </pc:picChg>
      </pc:sldChg>
      <pc:sldChg chg="delSp mod">
        <pc:chgData name="POLEPALLI MUNIKANTH" userId="489085b6362154ea" providerId="LiveId" clId="{6F48D11F-77DE-43F7-9DDF-32F23E0C9964}" dt="2024-04-12T18:46:38.356" v="5" actId="478"/>
        <pc:sldMkLst>
          <pc:docMk/>
          <pc:sldMk cId="0" sldId="261"/>
        </pc:sldMkLst>
        <pc:picChg chg="del">
          <ac:chgData name="POLEPALLI MUNIKANTH" userId="489085b6362154ea" providerId="LiveId" clId="{6F48D11F-77DE-43F7-9DDF-32F23E0C9964}" dt="2024-04-12T18:46:38.356" v="5" actId="478"/>
          <ac:picMkLst>
            <pc:docMk/>
            <pc:sldMk cId="0" sldId="261"/>
            <ac:picMk id="1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15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61116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DevOps?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3552587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DevOps is a set of practices that combines software development (Dev) and information technology operations (Ops). It aims to shorten the development lifecycle and provide continuous delivery of high-quality software. DevOps enables organizations to build, test, and release software faster and more reliably.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59617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24E0B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85084" y="5700712"/>
            <a:ext cx="224314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6786086" y="5579507"/>
            <a:ext cx="192155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Munikanth p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458516"/>
            <a:ext cx="59091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DevOps Lifecycle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63869" y="2701409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Define the project requirements, objectives, and roadmap.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9341" y="4203740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Code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Write and collaborate on the source code, using version control systems.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30055" y="5706070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Compile the code and create deployable software artifacts.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31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DevOps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92912"/>
            <a:ext cx="3106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Faster Time-to-Market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DevOps enables organizations to release new features and updates more quickly, responding to customer needs and market demands.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Reliability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Automated testing, continuous integration, and deployment practices help ensure software quality and reduce the risk of production issues.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DevOps promotes a culture of communication and collaboration between development and operations teams, breaking down silos.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87523"/>
            <a:ext cx="76360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DevOps Tools and Practices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226237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89274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 Control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373166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Tools like Git and GitHub help manage and collaborate on source code.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226237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892748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Integration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72035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Automated build and test processes to ensure code quality.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226237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89274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Containerization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373166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Docker and other container technologies enable consistent, reliable deployments.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226237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892748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720352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Leveraging cloud platforms for scalable, on-demand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15465"/>
            <a:ext cx="103092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in Implementing DevOps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3169444"/>
            <a:ext cx="1203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Cultural Resistance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Overcoming traditional siloed mindsets and fostering a collaborative culture.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3169444"/>
            <a:ext cx="1893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Skills Gaps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Developing the necessary technical skills and expertise across teams.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4832747"/>
            <a:ext cx="188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867394"/>
            <a:ext cx="36123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Organizational Alignment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34781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Ensuring alignment between development, operations, and the wider business.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4832747"/>
            <a:ext cx="2203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67394"/>
            <a:ext cx="34835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and Compliance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Balancing the speed of DevOps with the need for robust security and compliance measures.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60664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DevOps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30991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Automation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Advancements in AI and ML will drive more automated processes and decision-making.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30653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Serverless Computing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rise of serverless architectures will further streamline infrastructure management.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DevSecOps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Security will become more deeply integrated into the DevOps lifecycle.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POLEPALLI MUNIKANTH</cp:lastModifiedBy>
  <cp:revision>1</cp:revision>
  <dcterms:created xsi:type="dcterms:W3CDTF">2024-04-12T18:45:17Z</dcterms:created>
  <dcterms:modified xsi:type="dcterms:W3CDTF">2024-04-12T18:46:46Z</dcterms:modified>
</cp:coreProperties>
</file>