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>
      <p:cViewPr varScale="1">
        <p:scale>
          <a:sx n="107" d="100"/>
          <a:sy n="107" d="100"/>
        </p:scale>
        <p:origin x="63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487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621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22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2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104862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104862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535940" y="480440"/>
            <a:ext cx="106997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1636648" y="1350899"/>
            <a:ext cx="5448934" cy="3084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F487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048586" name="object 3"/>
          <p:cNvSpPr txBox="1">
            <a:spLocks noGrp="1"/>
          </p:cNvSpPr>
          <p:nvPr>
            <p:ph type="body" idx="1"/>
          </p:nvPr>
        </p:nvSpPr>
        <p:spPr>
          <a:xfrm>
            <a:off x="457200" y="1302087"/>
            <a:ext cx="8000999" cy="636790"/>
          </a:xfrm>
          <a:prstGeom prst="rect">
            <a:avLst/>
          </a:prstGeom>
        </p:spPr>
        <p:txBody>
          <a:bodyPr vert="horz" wrap="square" lIns="0" tIns="142951" rIns="0" bIns="0" rtlCol="0">
            <a:spAutoFit/>
          </a:bodyPr>
          <a:lstStyle/>
          <a:p>
            <a:pPr marL="0" algn="ctr" rtl="0" eaLnBrk="1" latinLnBrk="0" hangingPunct="1"/>
            <a:r>
              <a:rPr lang="en-US"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</a:t>
            </a:r>
            <a:endParaRPr lang="en-IN" sz="3200" dirty="0">
              <a:effectLst/>
            </a:endParaRPr>
          </a:p>
        </p:txBody>
      </p:sp>
      <p:sp>
        <p:nvSpPr>
          <p:cNvPr id="1048587" name="object 4"/>
          <p:cNvSpPr txBox="1"/>
          <p:nvPr/>
        </p:nvSpPr>
        <p:spPr>
          <a:xfrm>
            <a:off x="4876800" y="3105150"/>
            <a:ext cx="3810000" cy="63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" algn="ctr" rtl="0" eaLnBrk="1" latinLnBrk="0" hangingPunct="1">
              <a:lnSpc>
                <a:spcPct val="150000"/>
              </a:lnSpc>
              <a:spcBef>
                <a:spcPts val="100"/>
              </a:spcBef>
            </a:pPr>
            <a:r>
              <a:rPr lang="en-IN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IN" sz="1400" b="1" kern="1200" spc="-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IN" sz="1400" b="1" kern="1200" spc="-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Sasanapuri</a:t>
            </a:r>
            <a:r>
              <a:rPr lang="en-IN" sz="1400" b="1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Manoj</a:t>
            </a:r>
          </a:p>
          <a:p>
            <a:pPr marL="9144" algn="ctr" rtl="0" eaLnBrk="1" latinLnBrk="0" hangingPunct="1">
              <a:lnSpc>
                <a:spcPct val="150000"/>
              </a:lnSpc>
              <a:spcBef>
                <a:spcPts val="100"/>
              </a:spcBef>
            </a:pPr>
            <a:r>
              <a:rPr lang="en-IN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PIN:23551AO5D5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8" name="object 5"/>
          <p:cNvSpPr txBox="1"/>
          <p:nvPr/>
        </p:nvSpPr>
        <p:spPr>
          <a:xfrm>
            <a:off x="435965" y="4225848"/>
            <a:ext cx="35083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algn="l" rtl="0" eaLnBrk="1" latinLnBrk="0" hangingPunct="1"/>
            <a:r>
              <a:rPr lang="en-IN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en-IN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Mr.D.Phani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latinLnBrk="0" hangingPunct="1"/>
            <a:r>
              <a:rPr lang="en-IN" sz="1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</a:t>
            </a:r>
            <a:r>
              <a:rPr lang="en-IN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algn="l" rtl="0" eaLnBrk="1" latinLnBrk="0" hangingPunct="1"/>
            <a:r>
              <a:rPr lang="en-IN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GIET(A)</a:t>
            </a:r>
            <a:endParaRPr lang="en-I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>
            <a:spLocks noGrp="1"/>
          </p:cNvSpPr>
          <p:nvPr>
            <p:ph type="title"/>
          </p:nvPr>
        </p:nvSpPr>
        <p:spPr>
          <a:xfrm>
            <a:off x="2819400" y="590550"/>
            <a:ext cx="24384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defRPr sz="1600" b="1">
                <a:solidFill>
                  <a:srgbClr val="0000FF"/>
                </a:solidFill>
              </a:defRPr>
            </a:pP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</a:t>
            </a:r>
            <a:r>
              <a:rPr lang="en-IN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0" name="Text Placeholder 3"/>
          <p:cNvSpPr>
            <a:spLocks noGrp="1"/>
          </p:cNvSpPr>
          <p:nvPr>
            <p:ph type="body" idx="1"/>
          </p:nvPr>
        </p:nvSpPr>
        <p:spPr>
          <a:xfrm>
            <a:off x="1143000" y="1058192"/>
            <a:ext cx="6324600" cy="4570482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  <a:defRPr sz="1600" b="0">
                <a:solidFill>
                  <a:srgbClr val="000000"/>
                </a:solidFill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  <a:defRPr sz="1600" b="0">
                <a:solidFill>
                  <a:srgbClr val="000000"/>
                </a:solidFill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Causes of Air Pollution?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  <a:defRPr sz="1600" b="0">
                <a:solidFill>
                  <a:srgbClr val="000000"/>
                </a:solidFill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on Air Pollution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  <a:defRPr sz="1600" b="0">
                <a:solidFill>
                  <a:srgbClr val="000000"/>
                </a:solidFill>
              </a:defRPr>
            </a:pPr>
            <a:r>
              <a:rPr lang="en-US" sz="1800" dirty="0"/>
              <a:t>Impact on Daily Life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  <a:defRPr sz="1600" b="0">
                <a:solidFill>
                  <a:srgbClr val="000000"/>
                </a:solidFill>
              </a:defRPr>
            </a:pPr>
            <a:r>
              <a:rPr lang="en-US" sz="1800" dirty="0"/>
              <a:t>How to Reduce Air Pollution?</a:t>
            </a:r>
            <a:br>
              <a:rPr lang="en-US" sz="1800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  <a:defRPr sz="1600" b="0">
                <a:solidFill>
                  <a:srgbClr val="000000"/>
                </a:solidFill>
              </a:defRPr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defRPr sz="1600" b="0">
                <a:solidFill>
                  <a:srgbClr val="000000"/>
                </a:solidFill>
              </a:defRPr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defRPr sz="1600" b="0">
                <a:solidFill>
                  <a:srgbClr val="000000"/>
                </a:solidFill>
              </a:defRPr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defRPr sz="1600" b="0">
                <a:solidFill>
                  <a:srgbClr val="000000"/>
                </a:solidFill>
              </a:defRPr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  <a:defRPr sz="1600" b="0">
                <a:solidFill>
                  <a:srgbClr val="000000"/>
                </a:solidFill>
              </a:defRPr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90550"/>
            <a:ext cx="6474460" cy="338554"/>
          </a:xfrm>
        </p:spPr>
        <p:txBody>
          <a:bodyPr/>
          <a:lstStyle/>
          <a:p>
            <a:pPr algn="ctr">
              <a:defRPr sz="1600" b="1">
                <a:solidFill>
                  <a:srgbClr val="0000FF"/>
                </a:solidFill>
              </a:defRPr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55774"/>
            <a:ext cx="6934200" cy="2439129"/>
          </a:xfrm>
        </p:spPr>
        <p:txBody>
          <a:bodyPr/>
          <a:lstStyle/>
          <a:p>
            <a:endParaRPr lang="en-US" sz="1600" dirty="0"/>
          </a:p>
          <a:p>
            <a:pPr>
              <a:lnSpc>
                <a:spcPct val="250000"/>
              </a:lnSpc>
            </a:pP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 pollution </a:t>
            </a:r>
            <a:r>
              <a:rPr lang="en-US" sz="1600" dirty="0"/>
              <a:t>= harmful substances in the air we breathe.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Affects health, environment, and daily life.</a:t>
            </a:r>
          </a:p>
          <a:p>
            <a:pPr>
              <a:lnSpc>
                <a:spcPct val="250000"/>
              </a:lnSpc>
            </a:pPr>
            <a:r>
              <a:rPr lang="en-US" sz="1600" dirty="0"/>
              <a:t>Caused by humans and nature.</a:t>
            </a:r>
          </a:p>
          <a:p>
            <a:pPr algn="just">
              <a:lnSpc>
                <a:spcPct val="150000"/>
              </a:lnSpc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35AD05-497B-8CFF-026E-D01F85580995}"/>
              </a:ext>
            </a:extLst>
          </p:cNvPr>
          <p:cNvSpPr/>
          <p:nvPr/>
        </p:nvSpPr>
        <p:spPr>
          <a:xfrm>
            <a:off x="5791200" y="1733550"/>
            <a:ext cx="2743200" cy="19812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90550"/>
            <a:ext cx="6474460" cy="338554"/>
          </a:xfrm>
        </p:spPr>
        <p:txBody>
          <a:bodyPr/>
          <a:lstStyle/>
          <a:p>
            <a:pPr algn="ctr">
              <a:defRPr sz="1600" b="1">
                <a:solidFill>
                  <a:srgbClr val="0000FF"/>
                </a:solidFill>
              </a:defRP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Air Pollution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71550"/>
            <a:ext cx="6934200" cy="2908489"/>
          </a:xfrm>
        </p:spPr>
        <p:txBody>
          <a:bodyPr/>
          <a:lstStyle/>
          <a:p>
            <a:pPr marL="342900" indent="-342900" algn="just" rtl="0" eaLnBrk="0" fontAlgn="base" hangingPunct="0">
              <a:lnSpc>
                <a:spcPct val="150000"/>
              </a:lnSpc>
              <a:buFont typeface="+mj-lt"/>
              <a:buAutoNum type="arabicPeriod"/>
            </a:pPr>
            <a:endParaRPr lang="en-IN" sz="1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dirty="0"/>
              <a:t>Human-made: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Vehicle emissions (cars, trucks).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Factory smoke and industrial waste.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Burning of fossil fuels (coal, oil, wood)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Waste burning.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dirty="0"/>
              <a:t>Natural Causes: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Dust storms.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Volcanic eruptions.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/>
              <a:t>Wildfires.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1200150"/>
            <a:ext cx="3505200" cy="2895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5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90550"/>
            <a:ext cx="6474460" cy="447045"/>
          </a:xfrm>
        </p:spPr>
        <p:txBody>
          <a:bodyPr/>
          <a:lstStyle/>
          <a:p>
            <a:pPr algn="ctr">
              <a:lnSpc>
                <a:spcPct val="150000"/>
              </a:lnSpc>
              <a:defRPr sz="1600" b="1">
                <a:solidFill>
                  <a:srgbClr val="0000FF"/>
                </a:solidFill>
              </a:defRP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on Air Pollution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71550"/>
            <a:ext cx="6934200" cy="2885405"/>
          </a:xfrm>
        </p:spPr>
        <p:txBody>
          <a:bodyPr/>
          <a:lstStyle/>
          <a:p>
            <a:pPr marL="342900" indent="-342900" algn="just" rtl="0" eaLnBrk="0" fontAlgn="base" hangingPunct="0">
              <a:lnSpc>
                <a:spcPct val="150000"/>
              </a:lnSpc>
              <a:buFont typeface="+mj-lt"/>
              <a:buAutoNum type="arabicPeriod"/>
            </a:pPr>
            <a:endParaRPr lang="en-IN" sz="1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 rtl="0" eaLnBrk="0" fontAlgn="base" latinLnBrk="0" hangingPunct="0">
              <a:lnSpc>
                <a:spcPct val="150000"/>
              </a:lnSpc>
              <a:buFont typeface="+mj-lt"/>
              <a:buAutoNum type="arabicPeriod"/>
            </a:pPr>
            <a:endParaRPr lang="en-IN" sz="1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Effects on Human Health: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Breathing problems (asthma, cough).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Heart and lung diseases.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Eye irritation and allergies.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Weak immune system.</a:t>
            </a:r>
          </a:p>
          <a:p>
            <a:pPr algn="just">
              <a:lnSpc>
                <a:spcPct val="150000"/>
              </a:lnSpc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276350"/>
            <a:ext cx="3352800" cy="2667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88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90550"/>
            <a:ext cx="6474460" cy="707886"/>
          </a:xfrm>
        </p:spPr>
        <p:txBody>
          <a:bodyPr/>
          <a:lstStyle/>
          <a:p>
            <a:pPr algn="ctr">
              <a:defRPr sz="1600" b="1">
                <a:solidFill>
                  <a:srgbClr val="0000FF"/>
                </a:solidFill>
              </a:defRPr>
            </a:pPr>
            <a:r>
              <a:rPr lang="en-US" sz="2400" dirty="0"/>
              <a:t>Impact on Daily Life</a:t>
            </a:r>
            <a:br>
              <a:rPr lang="en-US" sz="2400" dirty="0"/>
            </a:b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28750"/>
            <a:ext cx="6934200" cy="143167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Poor visibility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Increased health costs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Reduced outdoor activities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Disruption of daily routines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1298436"/>
            <a:ext cx="4038600" cy="302591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7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>
            <a:spLocks noGrp="1"/>
          </p:cNvSpPr>
          <p:nvPr>
            <p:ph type="title"/>
          </p:nvPr>
        </p:nvSpPr>
        <p:spPr>
          <a:xfrm>
            <a:off x="2590800" y="666750"/>
            <a:ext cx="31242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How to Reduce Air Pollution</a:t>
            </a:r>
          </a:p>
        </p:txBody>
      </p:sp>
      <p:sp>
        <p:nvSpPr>
          <p:cNvPr id="1048590" name="Text Placeholder 3"/>
          <p:cNvSpPr>
            <a:spLocks noGrp="1"/>
          </p:cNvSpPr>
          <p:nvPr>
            <p:ph type="body" idx="1"/>
          </p:nvPr>
        </p:nvSpPr>
        <p:spPr>
          <a:xfrm>
            <a:off x="914400" y="1200150"/>
            <a:ext cx="6324600" cy="373948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Use public transport or cycle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Plant more trees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Reduce industrial emissions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Avoid burning garbage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Use eco-friendly fuels</a:t>
            </a:r>
          </a:p>
          <a:p>
            <a:pPr algn="l">
              <a:lnSpc>
                <a:spcPct val="150000"/>
              </a:lnSpc>
              <a:defRPr sz="1600" b="0">
                <a:solidFill>
                  <a:srgbClr val="000000"/>
                </a:solidFill>
              </a:defRPr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  <a:defRPr sz="1600" b="0">
                <a:solidFill>
                  <a:srgbClr val="000000"/>
                </a:solidFill>
              </a:defRPr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defRPr sz="1600" b="0">
                <a:solidFill>
                  <a:srgbClr val="000000"/>
                </a:solidFill>
              </a:defRPr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  <a:defRPr sz="1600" b="0">
                <a:solidFill>
                  <a:srgbClr val="000000"/>
                </a:solidFill>
              </a:defRPr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1428750"/>
            <a:ext cx="3962400" cy="2667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8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 Placeholder 3"/>
          <p:cNvSpPr>
            <a:spLocks noGrp="1"/>
          </p:cNvSpPr>
          <p:nvPr>
            <p:ph type="body" idx="1"/>
          </p:nvPr>
        </p:nvSpPr>
        <p:spPr>
          <a:xfrm>
            <a:off x="3352800" y="1352550"/>
            <a:ext cx="4267200" cy="1843069"/>
          </a:xfrm>
        </p:spPr>
        <p:txBody>
          <a:bodyPr/>
          <a:lstStyle/>
          <a:p>
            <a:pPr algn="l">
              <a:lnSpc>
                <a:spcPct val="150000"/>
              </a:lnSpc>
              <a:defRPr sz="1600" b="0">
                <a:solidFill>
                  <a:srgbClr val="000000"/>
                </a:solidFill>
              </a:defRPr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defRPr sz="1600" b="0">
                <a:solidFill>
                  <a:srgbClr val="000000"/>
                </a:solidFill>
              </a:defRPr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  <a:defRPr sz="1600" b="0">
                <a:solidFill>
                  <a:srgbClr val="000000"/>
                </a:solidFill>
              </a:defRPr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05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198</Words>
  <Application>Microsoft Office PowerPoint</Application>
  <PresentationFormat>On-screen Show (16:9)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Contents</vt:lpstr>
      <vt:lpstr>Introduction</vt:lpstr>
      <vt:lpstr>Causes of Air Pollution</vt:lpstr>
      <vt:lpstr>Effects on Air Pollution</vt:lpstr>
      <vt:lpstr>Impact on Daily Life </vt:lpstr>
      <vt:lpstr>How to Reduce Air Pollution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KUMAR VUNDRAJAVARAPU</dc:creator>
  <cp:lastModifiedBy>MUNI MATHIREDDI</cp:lastModifiedBy>
  <cp:revision>17</cp:revision>
  <dcterms:created xsi:type="dcterms:W3CDTF">2023-07-09T19:41:35Z</dcterms:created>
  <dcterms:modified xsi:type="dcterms:W3CDTF">2025-09-20T05:54:21Z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2023-07-10T00:00:00Z</vt:filetime>
  </property>
  <property fmtid="{D5CDD505-2E9C-101B-9397-08002B2CF9AE}" pid="5" name="ICV">
    <vt:lpwstr>03567981822a4a3b9713b34d7818a798</vt:lpwstr>
  </property>
</Properties>
</file>