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0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3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8880" cy="5817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0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936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41520" y="2741760"/>
            <a:ext cx="6590520" cy="95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SimSun"/>
              </a:rPr>
              <a:t>       </a:t>
            </a: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SimSun"/>
              </a:rPr>
              <a:t>Play Ball in VR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2400" y="3867840"/>
            <a:ext cx="8883720" cy="2923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SimSun"/>
              </a:rPr>
              <a:t>                                                    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Times New Roman"/>
                <a:ea typeface="SimSun"/>
              </a:rPr>
              <a:t>Group-9: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SimSun"/>
              </a:rPr>
              <a:t>   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 flipH="1">
            <a:off x="5531040" y="4646160"/>
            <a:ext cx="2876400" cy="10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SimSun"/>
              </a:rPr>
              <a:t>Munim Ahmed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SimSun"/>
              </a:rPr>
              <a:t>Sadia Ferdous Snigdha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SimSun"/>
              </a:rPr>
              <a:t>Syed Muhammad Saleh Arfi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SimSun"/>
              </a:rPr>
              <a:t>Nabeel Asim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1410480" y="210240"/>
            <a:ext cx="6127560" cy="30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                          </a:t>
            </a:r>
            <a:r>
              <a:rPr b="0" lang="en-US" sz="2000" spc="-1" strike="noStrike">
                <a:solidFill>
                  <a:srgbClr val="666666"/>
                </a:solidFill>
                <a:latin typeface="Arial"/>
                <a:ea typeface="SimSun"/>
              </a:rPr>
              <a:t> </a:t>
            </a:r>
            <a:r>
              <a:rPr b="0" lang="en-US" sz="2000" spc="-1" strike="noStrike">
                <a:solidFill>
                  <a:srgbClr val="666666"/>
                </a:solidFill>
                <a:latin typeface="Arial"/>
                <a:ea typeface="SimSun"/>
              </a:rPr>
              <a:t>Game Development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666666"/>
                </a:solidFill>
                <a:latin typeface="Arial"/>
                <a:ea typeface="SimSun"/>
              </a:rPr>
              <a:t>                                      </a:t>
            </a:r>
            <a:r>
              <a:rPr b="1" lang="en-US" sz="2000" spc="-1" strike="noStrike">
                <a:solidFill>
                  <a:srgbClr val="666666"/>
                </a:solidFill>
                <a:latin typeface="Arial"/>
                <a:ea typeface="SimSun"/>
              </a:rPr>
              <a:t>WS-20/21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666666"/>
                </a:solidFill>
                <a:latin typeface="Arial"/>
                <a:ea typeface="SimSun"/>
              </a:rPr>
              <a:t>                                    </a:t>
            </a:r>
            <a:r>
              <a:rPr b="1" lang="en-US" sz="2000" spc="-1" strike="noStrike">
                <a:solidFill>
                  <a:srgbClr val="666666"/>
                </a:solidFill>
                <a:latin typeface="Arial"/>
                <a:ea typeface="SimSun"/>
              </a:rPr>
              <a:t>TU-Ilmenau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Presentation on-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276840" y="5639400"/>
            <a:ext cx="51325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SimSun"/>
              </a:rPr>
              <a:t>Supervisor.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276840" y="6214680"/>
            <a:ext cx="26600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SimSun"/>
              </a:rPr>
              <a:t>Date:28.10.20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1435EE8A-DFCB-49BD-A4E9-D65A80A23C22}" type="slidenum">
              <a:rPr b="0" lang="en-US" sz="1400" spc="-1" strike="noStrike">
                <a:solidFill>
                  <a:srgbClr val="000000"/>
                </a:solidFill>
                <a:latin typeface="Arial"/>
                <a:ea typeface="SimSun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190440"/>
            <a:ext cx="8228880" cy="581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 Black"/>
                <a:ea typeface="SimSun"/>
              </a:rPr>
              <a:t>MOTIVATION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174680"/>
            <a:ext cx="8228880" cy="4952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SimSun"/>
              </a:rPr>
              <a:t>To develop a VR game</a:t>
            </a:r>
            <a:endParaRPr b="0" lang="en-US" sz="30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Experiencing the virtual world</a:t>
            </a:r>
            <a:endParaRPr b="0" lang="en-US" sz="2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Experiencing the properties of physics in VR</a:t>
            </a:r>
            <a:endParaRPr b="0" lang="en-US" sz="2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Hands on experience with grabbing and throwing objects in VR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879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879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A40E6B2E-CCCB-46EC-94BE-28F1F86B928C}" type="slidenum">
              <a:rPr b="0" lang="en-US" sz="1400" spc="-1" strike="noStrike">
                <a:solidFill>
                  <a:srgbClr val="000000"/>
                </a:solidFill>
                <a:latin typeface="Arial"/>
                <a:ea typeface="SimSun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152280"/>
            <a:ext cx="8228880" cy="85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 Black"/>
                <a:ea typeface="SimSun"/>
              </a:rPr>
              <a:t>PROJECT DESCRIPTION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39640" y="775440"/>
            <a:ext cx="8228880" cy="594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SimSun"/>
              </a:rPr>
              <a:t>An interesting VR game</a:t>
            </a:r>
            <a:endParaRPr b="0" lang="en-US" sz="2000" spc="-1" strike="noStrike">
              <a:latin typeface="Arial"/>
            </a:endParaRPr>
          </a:p>
          <a:p>
            <a:pPr marL="343080" indent="-342360" algn="just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SimSun"/>
              </a:rPr>
              <a:t>The scene contains a virtual 3D room including some moving objects as well as fixed objects</a:t>
            </a:r>
            <a:endParaRPr b="0" lang="en-US" sz="2000" spc="-1" strike="noStrike">
              <a:latin typeface="Arial"/>
            </a:endParaRPr>
          </a:p>
          <a:p>
            <a:pPr marL="343080" indent="-342360" algn="just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SimSun"/>
              </a:rPr>
              <a:t>Game objects are few balls which will be placed somewhere in the room</a:t>
            </a:r>
            <a:endParaRPr b="0" lang="en-US" sz="2000" spc="-1" strike="noStrike">
              <a:latin typeface="Arial"/>
            </a:endParaRPr>
          </a:p>
          <a:p>
            <a:pPr marL="343080" indent="-342360" algn="just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SimSun"/>
              </a:rPr>
              <a:t>The main goal is pick up one ball and throw it to the target object</a:t>
            </a:r>
            <a:endParaRPr b="0" lang="en-US" sz="2000" spc="-1" strike="noStrike">
              <a:latin typeface="Arial"/>
            </a:endParaRPr>
          </a:p>
          <a:p>
            <a:pPr marL="343080" indent="-342360" algn="just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SimSun"/>
              </a:rPr>
              <a:t>If it collides with any walls or any fixed object the game will restart, hence no scores obtained</a:t>
            </a:r>
            <a:endParaRPr b="0" lang="en-US" sz="2000" spc="-1" strike="noStrike">
              <a:latin typeface="Arial"/>
            </a:endParaRPr>
          </a:p>
          <a:p>
            <a:pPr marL="343080" indent="-342360" algn="just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SimSun"/>
              </a:rPr>
              <a:t>Score will be earned by clearing the moving targets of the entire room</a:t>
            </a:r>
            <a:endParaRPr b="0" lang="en-US" sz="2000" spc="-1" strike="noStrike">
              <a:latin typeface="Arial"/>
            </a:endParaRPr>
          </a:p>
          <a:p>
            <a:pPr marL="343080" indent="-342360" algn="just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SimSun"/>
              </a:rPr>
              <a:t>Notification texts will be generated after clearing each target and also when the ball collide with the Furniture/fixed objects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3B5DD2D4-DBC1-4638-8B5C-B14389A21F4E}" type="slidenum">
              <a:rPr b="0" lang="en-US" sz="1400" spc="-1" strike="noStrike">
                <a:solidFill>
                  <a:srgbClr val="000000"/>
                </a:solidFill>
                <a:latin typeface="Arial"/>
                <a:ea typeface="SimSun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</p:spTree>
  </p:cSld>
  <p:transition>
    <p:dissolve/>
  </p:transition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190440"/>
            <a:ext cx="8228880" cy="581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What's New!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1174680"/>
            <a:ext cx="8228880" cy="4952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Added a story line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Hit only the specific characters 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Avoid hitting the restricted characters 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Get rid of insects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Specified the characters 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Ants, cockroaches, rats and human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Non-Vr mode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Play just using the mouse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6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ECECEFAB-9752-4079-80A6-E043D31ACD3A}" type="slidenum">
              <a:rPr b="0" lang="en-US" sz="1400" spc="-1" strike="noStrike">
                <a:solidFill>
                  <a:srgbClr val="000000"/>
                </a:solidFill>
                <a:latin typeface="Arial"/>
                <a:ea typeface="SimSun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90440"/>
            <a:ext cx="8228880" cy="581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Accomplished so far…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6" name="Content Placeholder 4" descr=""/>
          <p:cNvPicPr/>
          <p:nvPr/>
        </p:nvPicPr>
        <p:blipFill>
          <a:blip r:embed="rId1"/>
          <a:stretch/>
        </p:blipFill>
        <p:spPr>
          <a:xfrm>
            <a:off x="457200" y="1676520"/>
            <a:ext cx="8228880" cy="4114080"/>
          </a:xfrm>
          <a:prstGeom prst="rect">
            <a:avLst/>
          </a:prstGeom>
          <a:ln w="9360"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6FAB86F6-97B0-4CC3-A2B7-94179319CB50}" type="slidenum">
              <a:rPr b="0" lang="en-US" sz="1400" spc="-1" strike="noStrike">
                <a:solidFill>
                  <a:srgbClr val="000000"/>
                </a:solidFill>
                <a:latin typeface="Arial"/>
                <a:ea typeface="SimSu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190440"/>
            <a:ext cx="8228880" cy="581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Accomplished so far…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9" name="Content Placeholder 4" descr=""/>
          <p:cNvPicPr/>
          <p:nvPr/>
        </p:nvPicPr>
        <p:blipFill>
          <a:blip r:embed="rId1"/>
          <a:stretch/>
        </p:blipFill>
        <p:spPr>
          <a:xfrm>
            <a:off x="457200" y="914400"/>
            <a:ext cx="8228880" cy="5333400"/>
          </a:xfrm>
          <a:prstGeom prst="rect">
            <a:avLst/>
          </a:prstGeom>
          <a:ln w="9360"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EE6A3F20-0D9B-4FF4-AA6A-B81144BC2811}" type="slidenum">
              <a:rPr b="0" lang="en-US" sz="1400" spc="-1" strike="noStrike">
                <a:solidFill>
                  <a:srgbClr val="000000"/>
                </a:solidFill>
                <a:latin typeface="Arial"/>
                <a:ea typeface="SimSu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190440"/>
            <a:ext cx="8228880" cy="581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Accomplished so far…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Video is removed, due to the file size issue while uploading to gitlab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9BAACD8F-1A97-47AF-8182-67D86B4E3748}" type="slidenum">
              <a:rPr b="0" lang="en-US" sz="1400" spc="-1" strike="noStrike">
                <a:solidFill>
                  <a:srgbClr val="000000"/>
                </a:solidFill>
                <a:latin typeface="Arial"/>
                <a:ea typeface="SimSu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190440"/>
            <a:ext cx="8228880" cy="581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 Black"/>
                <a:ea typeface="SimSun"/>
              </a:rPr>
              <a:t>Technologies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37680" y="94464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59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Times New Roman"/>
                <a:ea typeface="SimSun"/>
              </a:rPr>
              <a:t>Interections:</a:t>
            </a:r>
            <a:endParaRPr b="0" lang="en-US" sz="23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3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10" spc="-1" strike="noStrike">
                <a:solidFill>
                  <a:srgbClr val="000000"/>
                </a:solidFill>
                <a:latin typeface="Times New Roman"/>
                <a:ea typeface="SimSun"/>
              </a:rPr>
              <a:t>Grabbing with hands</a:t>
            </a:r>
            <a:endParaRPr b="0" lang="en-US" sz="201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3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10" spc="-1" strike="noStrike">
                <a:solidFill>
                  <a:srgbClr val="000000"/>
                </a:solidFill>
                <a:latin typeface="Times New Roman"/>
                <a:ea typeface="SimSun"/>
              </a:rPr>
              <a:t>Detecting the movements of hands</a:t>
            </a:r>
            <a:endParaRPr b="0" lang="en-US" sz="201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3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10" spc="-1" strike="noStrike">
                <a:solidFill>
                  <a:srgbClr val="000000"/>
                </a:solidFill>
                <a:latin typeface="Times New Roman"/>
                <a:ea typeface="SimSun"/>
              </a:rPr>
              <a:t>Tracking the movements of head</a:t>
            </a:r>
            <a:endParaRPr b="0" lang="en-US" sz="201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3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10" spc="-1" strike="noStrike">
                <a:solidFill>
                  <a:srgbClr val="000000"/>
                </a:solidFill>
                <a:latin typeface="Times New Roman"/>
                <a:ea typeface="SimSun"/>
              </a:rPr>
              <a:t>Detecting force/ mass</a:t>
            </a:r>
            <a:endParaRPr b="0" lang="en-US" sz="201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3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10" spc="-1" strike="noStrike">
                <a:solidFill>
                  <a:srgbClr val="000000"/>
                </a:solidFill>
                <a:latin typeface="Times New Roman"/>
                <a:ea typeface="SimSun"/>
              </a:rPr>
              <a:t>Detecting player's movement</a:t>
            </a:r>
            <a:endParaRPr b="0" lang="en-US" sz="201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b="0" lang="en-US" sz="201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300" spc="-1" strike="noStrike">
                <a:solidFill>
                  <a:srgbClr val="000000"/>
                </a:solidFill>
                <a:latin typeface="Times New Roman"/>
                <a:ea typeface="SimSun"/>
              </a:rPr>
              <a:t>Controllers &amp; Software:</a:t>
            </a:r>
            <a:endParaRPr b="0" lang="en-US" sz="23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3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10" spc="-1" strike="noStrike">
                <a:solidFill>
                  <a:srgbClr val="000000"/>
                </a:solidFill>
                <a:latin typeface="Times New Roman"/>
                <a:ea typeface="SimSun"/>
              </a:rPr>
              <a:t>Unity Editor</a:t>
            </a:r>
            <a:endParaRPr b="0" lang="en-US" sz="201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3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10" spc="-1" strike="noStrike">
                <a:solidFill>
                  <a:srgbClr val="000000"/>
                </a:solidFill>
                <a:latin typeface="Times New Roman"/>
                <a:ea typeface="SimSun"/>
              </a:rPr>
              <a:t>Oculus Rift Touch controllers</a:t>
            </a:r>
            <a:endParaRPr b="0" lang="en-US" sz="201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3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10" spc="-1" strike="noStrike">
                <a:solidFill>
                  <a:srgbClr val="000000"/>
                </a:solidFill>
                <a:latin typeface="Times New Roman"/>
                <a:ea typeface="SimSun"/>
              </a:rPr>
              <a:t>Oculus Rift HMD</a:t>
            </a:r>
            <a:endParaRPr b="0" lang="en-US" sz="201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3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10" spc="-1" strike="noStrike">
                <a:solidFill>
                  <a:srgbClr val="000000"/>
                </a:solidFill>
                <a:latin typeface="Times New Roman"/>
                <a:ea typeface="SimSun"/>
              </a:rPr>
              <a:t>Oculus Sensors</a:t>
            </a:r>
            <a:endParaRPr b="0" lang="en-US" sz="201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3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10" spc="-1" strike="noStrike">
                <a:solidFill>
                  <a:srgbClr val="000000"/>
                </a:solidFill>
                <a:latin typeface="Times New Roman"/>
                <a:ea typeface="SimSun"/>
              </a:rPr>
              <a:t>C# Programming language</a:t>
            </a:r>
            <a:endParaRPr b="0" lang="en-US" sz="201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56A47D1E-25C4-493C-B469-579905D2B30A}" type="slidenum">
              <a:rPr b="0" lang="en-US" sz="1400" spc="-1" strike="noStrike">
                <a:solidFill>
                  <a:srgbClr val="000000"/>
                </a:solidFill>
                <a:latin typeface="Arial"/>
                <a:ea typeface="SimSu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transition>
    <p:cover dir="ld"/>
  </p:transition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71</TotalTime>
  <Application>LibreOffice/6.0.7.3$Linux_X86_64 LibreOffice_project/00m0$Build-3</Application>
  <Words>295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2019-11-12T11:22:00Z</dcterms:created>
  <dc:creator>LENOVO</dc:creator>
  <dc:description/>
  <dc:language>en-US</dc:language>
  <cp:lastModifiedBy/>
  <dcterms:modified xsi:type="dcterms:W3CDTF">2021-02-03T02:32:24Z</dcterms:modified>
  <cp:revision>92</cp:revision>
  <dc:subject/>
  <dc:title>PROJECT TOPIC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1033-10.2.0.7636</vt:lpwstr>
  </property>
  <property fmtid="{D5CDD505-2E9C-101B-9397-08002B2CF9AE}" pid="6" name="LinksUpToDate">
    <vt:bool>0</vt:bool>
  </property>
  <property fmtid="{D5CDD505-2E9C-101B-9397-08002B2CF9AE}" pid="7" name="MMClips">
    <vt:i4>1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