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3"/>
    <p:sldId id="262" r:id="rId4"/>
    <p:sldId id="264" r:id="rId5"/>
    <p:sldId id="267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76" y="210"/>
      </p:cViewPr>
      <p:guideLst>
        <p:guide orient="horz" pos="2198"/>
        <p:guide pos="2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4DB5B5E-BA6E-446F-BC41-282A747BF95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2741930"/>
            <a:ext cx="6591300" cy="95567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Play Ball in VR</a:t>
            </a:r>
            <a:endParaRPr 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" y="3867785"/>
            <a:ext cx="8884285" cy="2924810"/>
          </a:xfrm>
        </p:spPr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Group-9: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 smtClean="0"/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  <a:p>
            <a:pPr algn="r"/>
            <a:endParaRPr lang="en-US" sz="2000" b="1" i="1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531740" y="4646295"/>
            <a:ext cx="287712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Munim Ahmed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Sadia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Ferdous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Snigdha</a:t>
            </a:r>
            <a:endParaRPr lang="en-US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M Arfi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Nabeel Asim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10335" y="210185"/>
            <a:ext cx="61283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</a:t>
            </a:r>
            <a:r>
              <a:rPr lang="en-US" sz="2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Game Development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                                </a:t>
            </a: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WS-20/21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                              TU-</a:t>
            </a:r>
            <a:r>
              <a:rPr lang="en-US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Ilmenau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2000" dirty="0">
              <a:solidFill>
                <a:schemeClr val="accent4"/>
              </a:solidFill>
              <a:effectLst/>
            </a:endParaRPr>
          </a:p>
          <a:p>
            <a:endParaRPr lang="en-US" sz="2000" dirty="0">
              <a:solidFill>
                <a:schemeClr val="accent4"/>
              </a:solidFill>
              <a:effectLst/>
            </a:endParaRPr>
          </a:p>
          <a:p>
            <a:endParaRPr lang="en-US" sz="2000" dirty="0">
              <a:solidFill>
                <a:schemeClr val="accent4"/>
              </a:solidFill>
              <a:effectLst/>
            </a:endParaRPr>
          </a:p>
          <a:p>
            <a:endParaRPr lang="en-US" dirty="0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   Presentation on-</a:t>
            </a:r>
            <a:endParaRPr lang="en-US" dirty="0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860" y="5639435"/>
            <a:ext cx="513334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6860" y="6214745"/>
            <a:ext cx="2660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Date:28.10.20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MOTIVATION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cs typeface="Times New Roman" panose="02020603050405020304" pitchFamily="18" charset="0"/>
              </a:rPr>
              <a:t>To develop </a:t>
            </a:r>
            <a:r>
              <a:rPr lang="en-US" sz="3000" dirty="0">
                <a:cs typeface="Times New Roman" panose="02020603050405020304" pitchFamily="18" charset="0"/>
              </a:rPr>
              <a:t>a VR </a:t>
            </a:r>
            <a:r>
              <a:rPr lang="en-US" sz="3000" dirty="0" smtClean="0">
                <a:cs typeface="Times New Roman" panose="02020603050405020304" pitchFamily="18" charset="0"/>
              </a:rPr>
              <a:t>game</a:t>
            </a:r>
            <a:endParaRPr lang="en-US" sz="3000" dirty="0" smtClean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Experiencing the virtual world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Experiencing the properties of physics in VR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Hands on experience with grabbing and throwing objects in VR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3000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3000" dirty="0"/>
          </a:p>
          <a:p>
            <a:pPr marL="0" indent="0" algn="just">
              <a:buNone/>
            </a:pPr>
            <a:endParaRPr lang="en-US" sz="44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9155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PROJECT DESCRIPTION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775335"/>
            <a:ext cx="8229600" cy="59455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interesting VR game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scene contains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3D room including some moving objects as well as fixed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objects are few balls which will be placed somewhere in the room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goal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up one ball and throw it to the target object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collides with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walls or any fixed object the game will restart, hence no scores obtained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earned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clearing the moving targets of the entire room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texts will be generated after clearing each target and also when the ball collide with the walls/fixed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  <p:pic>
        <p:nvPicPr>
          <p:cNvPr id="8" name="Content Placeholder 7" descr="WhatsApp Image 2020-10-25 at 21.06.27.jpe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57200" y="1066800"/>
            <a:ext cx="82296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USE CASE DIAGRAM</a:t>
            </a:r>
            <a:endParaRPr lang="en-US" dirty="0"/>
          </a:p>
        </p:txBody>
      </p:sp>
      <p:pic>
        <p:nvPicPr>
          <p:cNvPr id="5" name="Content Placeholder 4" descr="WhatsApp Image 2020-10-25 at 21.06.27 (1).jpe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57200" y="1345794"/>
            <a:ext cx="8229600" cy="46109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Technologies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9445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Interections: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Grabbing with hands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movements of hands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movements of head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force/ mass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player's movement</a:t>
            </a:r>
            <a:endParaRPr lang="en-US" sz="20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&amp; Software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 Editor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Oculus Rift Touch controllers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Oculus Rift HMD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Oculus Sensors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Programming language</a:t>
            </a:r>
            <a:endParaRPr lang="en-US" sz="20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870-F308-4E44-A3AE-D268E38BAE6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1385</Words>
  <Application>WPS Presentation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Times New Roman</vt:lpstr>
      <vt:lpstr>Bradley Hand ITC</vt:lpstr>
      <vt:lpstr>Wingdings</vt:lpstr>
      <vt:lpstr>Segoe Print</vt:lpstr>
      <vt:lpstr>Microsoft YaHei</vt:lpstr>
      <vt:lpstr>Arial Unicode MS</vt:lpstr>
      <vt:lpstr>Calibri</vt:lpstr>
      <vt:lpstr>Green Color</vt:lpstr>
      <vt:lpstr>Play Ball in VR</vt:lpstr>
      <vt:lpstr>MOTIVATION</vt:lpstr>
      <vt:lpstr>PROJECT DESCRIPTION</vt:lpstr>
      <vt:lpstr>USE CASE DIAGRAM</vt:lpstr>
      <vt:lpstr>USE CASE DIAGRAM</vt:lpstr>
      <vt:lpstr>HARDWARE AND SOFTWARE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LENOVO</dc:creator>
  <cp:lastModifiedBy>mmuni</cp:lastModifiedBy>
  <cp:revision>81</cp:revision>
  <dcterms:created xsi:type="dcterms:W3CDTF">2019-11-12T11:22:00Z</dcterms:created>
  <dcterms:modified xsi:type="dcterms:W3CDTF">2020-10-27T19:36:55Z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