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0" r:id="rId3"/>
    <p:sldId id="262" r:id="rId4"/>
    <p:sldId id="264" r:id="rId5"/>
    <p:sldId id="267" r:id="rId6"/>
    <p:sldId id="268" r:id="rId7"/>
    <p:sldId id="270" r:id="rId8"/>
    <p:sldId id="271" r:id="rId9"/>
    <p:sldId id="273" r:id="rId10"/>
    <p:sldId id="275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77" d="100"/>
          <a:sy n="77" d="100"/>
        </p:scale>
        <p:origin x="-1176" y="210"/>
      </p:cViewPr>
      <p:guideLst>
        <p:guide orient="horz" pos="2198"/>
        <p:guide pos="29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717925"/>
            <a:ext cx="8207375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940300"/>
            <a:ext cx="8212138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4DB5B5E-BA6E-446F-BC41-282A747BF95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5B5E-BA6E-446F-BC41-282A747BF95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5B5E-BA6E-446F-BC41-282A747BF95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5B5E-BA6E-446F-BC41-282A747BF95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5B5E-BA6E-446F-BC41-282A747BF95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5B5E-BA6E-446F-BC41-282A747BF95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5B5E-BA6E-446F-BC41-282A747BF95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5B5E-BA6E-446F-BC41-282A747BF95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5B5E-BA6E-446F-BC41-282A747BF95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5B5E-BA6E-446F-BC41-282A747BF95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5B5E-BA6E-446F-BC41-282A747BF95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24DB5B5E-BA6E-446F-BC41-282A747BF95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350" y="2741930"/>
            <a:ext cx="6591300" cy="95567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Play Ball in VR</a:t>
            </a:r>
            <a:endParaRPr lang="en-US" sz="5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85" y="3867785"/>
            <a:ext cx="8884285" cy="2924810"/>
          </a:xfrm>
        </p:spPr>
        <p:txBody>
          <a:bodyPr/>
          <a:lstStyle/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Group-9: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 smtClean="0"/>
          </a:p>
          <a:p>
            <a:pPr algn="r"/>
            <a:endParaRPr lang="en-US" sz="2000" b="1" i="1" dirty="0">
              <a:latin typeface="Bradley Hand ITC" pitchFamily="66" charset="0"/>
            </a:endParaRPr>
          </a:p>
          <a:p>
            <a:pPr algn="r"/>
            <a:endParaRPr lang="en-US" sz="2000" b="1" i="1" dirty="0">
              <a:latin typeface="Bradley Hand ITC" pitchFamily="66" charset="0"/>
            </a:endParaRPr>
          </a:p>
          <a:p>
            <a:pPr algn="r"/>
            <a:endParaRPr lang="en-US" sz="2000" b="1" i="1" dirty="0">
              <a:latin typeface="Bradley Hand ITC" pitchFamily="66" charset="0"/>
            </a:endParaRPr>
          </a:p>
          <a:p>
            <a:pPr algn="r"/>
            <a:endParaRPr lang="en-US" sz="2000" b="1" i="1" dirty="0">
              <a:latin typeface="Bradley Hand ITC" pitchFamily="66" charset="0"/>
            </a:endParaRPr>
          </a:p>
          <a:p>
            <a:pPr algn="r"/>
            <a:endParaRPr lang="en-US" sz="2000" b="1" i="1" dirty="0">
              <a:latin typeface="Bradley Hand ITC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5531740" y="4646295"/>
            <a:ext cx="2877124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Munim Ahmed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Sadia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Ferdous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Snigdha</a:t>
            </a:r>
            <a:endParaRPr lang="en-US" sz="1600" b="1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M Arfi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Nabeel Asim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410335" y="210185"/>
            <a:ext cx="61283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                    </a:t>
            </a:r>
            <a:r>
              <a:rPr lang="en-US" sz="20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Game Development</a:t>
            </a:r>
            <a:endParaRPr lang="en-US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                                     </a:t>
            </a:r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WS-20/21</a:t>
            </a:r>
            <a:endParaRPr lang="en-US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                                   TU-</a:t>
            </a:r>
            <a:r>
              <a:rPr lang="en-US" sz="20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Ilmenau</a:t>
            </a:r>
            <a:endParaRPr lang="en-US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endParaRPr lang="en-US" sz="2000" dirty="0">
              <a:solidFill>
                <a:schemeClr val="accent4"/>
              </a:solidFill>
              <a:effectLst/>
            </a:endParaRPr>
          </a:p>
          <a:p>
            <a:endParaRPr lang="en-US" sz="2000" dirty="0">
              <a:solidFill>
                <a:schemeClr val="accent4"/>
              </a:solidFill>
              <a:effectLst/>
            </a:endParaRPr>
          </a:p>
          <a:p>
            <a:endParaRPr lang="en-US" sz="2000" dirty="0">
              <a:solidFill>
                <a:schemeClr val="accent4"/>
              </a:solidFill>
              <a:effectLst/>
            </a:endParaRPr>
          </a:p>
          <a:p>
            <a:endParaRPr lang="en-US" dirty="0">
              <a:solidFill>
                <a:schemeClr val="accent4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                       Presentation on-</a:t>
            </a:r>
            <a:endParaRPr lang="en-US" dirty="0">
              <a:solidFill>
                <a:schemeClr val="accent4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accent4"/>
                </a:solidFill>
              </a:rPr>
              <a:t> </a:t>
            </a:r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6860" y="5639435"/>
            <a:ext cx="513334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76860" y="6214745"/>
            <a:ext cx="26606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Date:28.10.20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Technologies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" y="94456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Interections: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0"/>
              <a:buChar char="§"/>
            </a:pPr>
            <a:r>
              <a:rPr lang="en-US" sz="20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Grabbing with hands</a:t>
            </a:r>
            <a:endParaRPr lang="en-US" sz="20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0"/>
              <a:buChar char="§"/>
            </a:pPr>
            <a:r>
              <a:rPr lang="en-US" sz="20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the movements of hands</a:t>
            </a:r>
            <a:endParaRPr lang="en-US" sz="20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0"/>
              <a:buChar char="§"/>
            </a:pPr>
            <a:r>
              <a:rPr lang="en-US" sz="20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the movements of head</a:t>
            </a:r>
            <a:endParaRPr lang="en-US" sz="20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0"/>
              <a:buChar char="§"/>
            </a:pPr>
            <a:r>
              <a:rPr lang="en-US" sz="20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force/ mass</a:t>
            </a:r>
            <a:endParaRPr lang="en-US" sz="20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0"/>
              <a:buChar char="§"/>
            </a:pPr>
            <a:r>
              <a:rPr lang="en-US" sz="20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player's movement</a:t>
            </a:r>
            <a:endParaRPr lang="en-US" sz="20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 &amp; Software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0"/>
              <a:buChar char="§"/>
            </a:pPr>
            <a:r>
              <a:rPr lang="en-US" sz="20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Unity Editor</a:t>
            </a:r>
            <a:endParaRPr lang="en-US" sz="20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0"/>
              <a:buChar char="§"/>
            </a:pPr>
            <a:r>
              <a:rPr lang="en-US" sz="20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Oculus Rift Touch controllers</a:t>
            </a:r>
            <a:endParaRPr lang="en-US" sz="20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0"/>
              <a:buChar char="§"/>
            </a:pPr>
            <a:r>
              <a:rPr lang="en-US" sz="20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Oculus Rift HMD</a:t>
            </a:r>
            <a:endParaRPr lang="en-US" sz="20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0"/>
              <a:buChar char="§"/>
            </a:pPr>
            <a:r>
              <a:rPr lang="en-US" sz="20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Oculus Sensors</a:t>
            </a:r>
            <a:endParaRPr lang="en-US" sz="20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0"/>
              <a:buChar char="§"/>
            </a:pPr>
            <a:r>
              <a:rPr lang="en-US" sz="20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 Programming language</a:t>
            </a:r>
            <a:endParaRPr lang="en-US" sz="20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 Black" panose="020B0A04020102020204" pitchFamily="34" charset="0"/>
              </a:rPr>
              <a:t>MOTIVATION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000" dirty="0" smtClean="0">
                <a:cs typeface="Times New Roman" panose="02020603050405020304" pitchFamily="18" charset="0"/>
              </a:rPr>
              <a:t>To develop </a:t>
            </a:r>
            <a:r>
              <a:rPr lang="en-US" sz="3000" dirty="0">
                <a:cs typeface="Times New Roman" panose="02020603050405020304" pitchFamily="18" charset="0"/>
              </a:rPr>
              <a:t>a VR </a:t>
            </a:r>
            <a:r>
              <a:rPr lang="en-US" sz="3000" dirty="0" smtClean="0">
                <a:cs typeface="Times New Roman" panose="02020603050405020304" pitchFamily="18" charset="0"/>
              </a:rPr>
              <a:t>game</a:t>
            </a:r>
            <a:endParaRPr lang="en-US" sz="3000" dirty="0" smtClean="0"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Experiencing the virtual world</a:t>
            </a:r>
            <a:endParaRPr lang="en-US" sz="28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Experiencing the properties of physics in VR</a:t>
            </a:r>
            <a:endParaRPr lang="en-US" sz="28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Hands on experience with grabbing and throwing objects in VR</a:t>
            </a:r>
            <a:endParaRPr lang="en-US" sz="2800" dirty="0" smtClean="0"/>
          </a:p>
          <a:p>
            <a:pPr algn="just">
              <a:buFont typeface="Wingdings" panose="05000000000000000000" pitchFamily="2" charset="2"/>
              <a:buChar char="§"/>
            </a:pPr>
            <a:endParaRPr lang="en-US" sz="3000" dirty="0" smtClean="0"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3000" dirty="0"/>
          </a:p>
          <a:p>
            <a:pPr marL="0" indent="0" algn="just">
              <a:buNone/>
            </a:pPr>
            <a:endParaRPr lang="en-US" sz="4400" dirty="0" smtClean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9155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PROJECT DESCRIPTION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775335"/>
            <a:ext cx="8229600" cy="594550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interesting VR game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scene contains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virtual 3D room including some moving objects as well as fixed objects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objects are few balls which will be placed somewhere in the room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main goal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 up one ball and throw it to the target object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collides with any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walls or any fixed object the game will restart, hence no scores obtained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earned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clearing the moving targets of the entire room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texts will be generated after clearing each target and also when the ball collide with the walls/fixed objects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USE CASE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  <p:pic>
        <p:nvPicPr>
          <p:cNvPr id="8" name="Content Placeholder 7" descr="WhatsApp Image 2020-10-25 at 21.06.27.jpe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457200" y="1066800"/>
            <a:ext cx="8229600" cy="5029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USE CASE DIAGRAM</a:t>
            </a:r>
            <a:endParaRPr lang="en-US" dirty="0"/>
          </a:p>
        </p:txBody>
      </p:sp>
      <p:pic>
        <p:nvPicPr>
          <p:cNvPr id="5" name="Content Placeholder 4" descr="WhatsApp Image 2020-10-25 at 21.06.27 (1).jpe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457200" y="1345794"/>
            <a:ext cx="8229600" cy="46109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What's New!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Added a story line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Hit only the specific charecters </a:t>
            </a:r>
            <a:endParaRPr lang="en-US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Avoid hitting the restricted charectars </a:t>
            </a:r>
            <a:endParaRPr lang="en-US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Get rid of insects </a:t>
            </a:r>
            <a:endParaRPr lang="en-US" sz="2000"/>
          </a:p>
          <a:p>
            <a:pPr lvl="1">
              <a:buFont typeface="Arial" panose="020B0604020202020204" pitchFamily="34" charset="0"/>
              <a:buChar char="•"/>
            </a:pPr>
            <a:endParaRPr lang="en-US" sz="200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/>
              <a:t>Specified the charecters </a:t>
            </a:r>
            <a:endParaRPr lang="en-US" sz="28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Ants, cockroaches, rats and human</a:t>
            </a:r>
            <a:endParaRPr lang="en-US" sz="2000"/>
          </a:p>
          <a:p>
            <a:pPr lvl="1">
              <a:buFont typeface="Arial" panose="020B0604020202020204" pitchFamily="34" charset="0"/>
              <a:buChar char="•"/>
            </a:pPr>
            <a:endParaRPr lang="en-US" sz="200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/>
              <a:t>Non-Vr mode</a:t>
            </a:r>
            <a:endParaRPr lang="en-US" sz="28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Play just using the mouse</a:t>
            </a:r>
            <a:endParaRPr lang="en-US" sz="2000"/>
          </a:p>
          <a:p>
            <a:pPr lvl="0">
              <a:buFont typeface="Arial" panose="020B0604020202020204" pitchFamily="34" charset="0"/>
              <a:buChar char="•"/>
            </a:pPr>
            <a:endParaRPr lang="en-US" sz="228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What's new!</a:t>
            </a:r>
            <a:endParaRPr lang="en-US"/>
          </a:p>
        </p:txBody>
      </p:sp>
      <p:pic>
        <p:nvPicPr>
          <p:cNvPr id="5" name="Content Placeholder 4" descr="vr_demo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233805"/>
            <a:ext cx="8229600" cy="48342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What's new!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C26870-F308-4E44-A3AE-D268E38BAE64}" type="slidenum">
              <a:rPr lang="en-US" smtClean="0"/>
            </a:fld>
            <a:endParaRPr lang="en-US"/>
          </a:p>
        </p:txBody>
      </p:sp>
      <p:pic>
        <p:nvPicPr>
          <p:cNvPr id="6" name="Content Placeholder 5" descr="vr_demo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448435"/>
            <a:ext cx="8229600" cy="44043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What's new!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0C26870-F308-4E44-A3AE-D268E38BAE64}" type="slidenum">
              <a:rPr lang="en-US" smtClean="0"/>
            </a:fld>
            <a:endParaRPr lang="en-US"/>
          </a:p>
        </p:txBody>
      </p:sp>
      <p:pic>
        <p:nvPicPr>
          <p:cNvPr id="6" name="Content Placeholder 5" descr="vr_demo_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253490"/>
            <a:ext cx="8229600" cy="47948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1637</Words>
  <Application>WPS Presentation</Application>
  <PresentationFormat>On-screen Show (4:3)</PresentationFormat>
  <Paragraphs>112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Arial Black</vt:lpstr>
      <vt:lpstr>Times New Roman</vt:lpstr>
      <vt:lpstr>Bradley Hand ITC</vt:lpstr>
      <vt:lpstr>Wingdings</vt:lpstr>
      <vt:lpstr>Segoe Print</vt:lpstr>
      <vt:lpstr>Microsoft YaHei</vt:lpstr>
      <vt:lpstr>Arial Unicode MS</vt:lpstr>
      <vt:lpstr>Calibri</vt:lpstr>
      <vt:lpstr>Green Color</vt:lpstr>
      <vt:lpstr>       Play Ball in VR</vt:lpstr>
      <vt:lpstr>MOTIVATION</vt:lpstr>
      <vt:lpstr>PROJECT DESCRIPTION</vt:lpstr>
      <vt:lpstr>USE CASE DIAGRAM</vt:lpstr>
      <vt:lpstr>USE CASE DIAGRAM</vt:lpstr>
      <vt:lpstr>PowerPoint 演示文稿</vt:lpstr>
      <vt:lpstr>PowerPoint 演示文稿</vt:lpstr>
      <vt:lpstr>What's new!</vt:lpstr>
      <vt:lpstr>What's new!</vt:lpstr>
      <vt:lpstr>Technologies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</dc:title>
  <dc:creator>LENOVO</dc:creator>
  <cp:lastModifiedBy>mmuni</cp:lastModifiedBy>
  <cp:revision>82</cp:revision>
  <dcterms:created xsi:type="dcterms:W3CDTF">2019-11-12T11:22:00Z</dcterms:created>
  <dcterms:modified xsi:type="dcterms:W3CDTF">2020-11-10T19:50:47Z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