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4"/>
  </p:sldMasterIdLst>
  <p:notesMasterIdLst>
    <p:notesMasterId r:id="rId29"/>
  </p:notesMasterIdLst>
  <p:handoutMasterIdLst>
    <p:handoutMasterId r:id="rId30"/>
  </p:handoutMasterIdLst>
  <p:sldIdLst>
    <p:sldId id="256" r:id="rId5"/>
    <p:sldId id="257" r:id="rId6"/>
    <p:sldId id="258" r:id="rId7"/>
    <p:sldId id="266" r:id="rId8"/>
    <p:sldId id="276" r:id="rId9"/>
    <p:sldId id="260" r:id="rId10"/>
    <p:sldId id="259" r:id="rId11"/>
    <p:sldId id="267" r:id="rId12"/>
    <p:sldId id="261" r:id="rId13"/>
    <p:sldId id="262" r:id="rId14"/>
    <p:sldId id="264" r:id="rId15"/>
    <p:sldId id="273" r:id="rId16"/>
    <p:sldId id="271" r:id="rId17"/>
    <p:sldId id="268" r:id="rId18"/>
    <p:sldId id="281" r:id="rId19"/>
    <p:sldId id="269" r:id="rId20"/>
    <p:sldId id="270" r:id="rId21"/>
    <p:sldId id="279" r:id="rId22"/>
    <p:sldId id="280" r:id="rId23"/>
    <p:sldId id="278" r:id="rId24"/>
    <p:sldId id="277" r:id="rId25"/>
    <p:sldId id="265" r:id="rId26"/>
    <p:sldId id="274"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29" y="58"/>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diagrams/_rels/data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784C9-C352-4A3A-AB4F-E73B7EFE7116}" type="doc">
      <dgm:prSet loTypeId="urn:microsoft.com/office/officeart/2005/8/layout/rings+Icon" loCatId="relationship" qsTypeId="urn:microsoft.com/office/officeart/2005/8/quickstyle/simple4" qsCatId="simple" csTypeId="urn:microsoft.com/office/officeart/2005/8/colors/accent2_2" csCatId="accent2" phldr="1"/>
      <dgm:spPr/>
    </dgm:pt>
    <dgm:pt modelId="{6EDA52E5-A2A7-435F-9246-0D388ED0D00A}" type="pres">
      <dgm:prSet presAssocID="{466784C9-C352-4A3A-AB4F-E73B7EFE7116}" presName="Name0" presStyleCnt="0">
        <dgm:presLayoutVars>
          <dgm:chMax val="7"/>
          <dgm:dir/>
          <dgm:resizeHandles val="exact"/>
        </dgm:presLayoutVars>
      </dgm:prSet>
      <dgm:spPr/>
    </dgm:pt>
  </dgm:ptLst>
  <dgm:cxnLst>
    <dgm:cxn modelId="{29AA74D2-84E1-48EC-8E00-BBF044D53BCE}" type="presOf" srcId="{466784C9-C352-4A3A-AB4F-E73B7EFE7116}" destId="{6EDA52E5-A2A7-435F-9246-0D388ED0D00A}" srcOrd="0"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D6D317-66B5-42DD-8E70-7B19D80663D1}"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C04DC793-27D7-4726-B05D-0F8283FB636D}">
      <dgm:prSet/>
      <dgm:spPr/>
      <dgm:t>
        <a:bodyPr/>
        <a:lstStyle/>
        <a:p>
          <a:r>
            <a:rPr lang="en-US" dirty="0" err="1"/>
            <a:t>displayDay</a:t>
          </a:r>
          <a:r>
            <a:rPr lang="en-US" dirty="0"/>
            <a:t>() -- int val=1 </a:t>
          </a:r>
        </a:p>
      </dgm:t>
    </dgm:pt>
    <dgm:pt modelId="{19CAD9CA-00B0-4D2F-85D4-94003E92EF5F}" type="parTrans" cxnId="{4B922B0D-454A-454C-89C1-25DC5DE6B7CC}">
      <dgm:prSet/>
      <dgm:spPr/>
      <dgm:t>
        <a:bodyPr/>
        <a:lstStyle/>
        <a:p>
          <a:endParaRPr lang="en-US"/>
        </a:p>
      </dgm:t>
    </dgm:pt>
    <dgm:pt modelId="{7AF32877-0FA2-4793-8411-9930029F7BA8}" type="sibTrans" cxnId="{4B922B0D-454A-454C-89C1-25DC5DE6B7CC}">
      <dgm:prSet/>
      <dgm:spPr/>
      <dgm:t>
        <a:bodyPr/>
        <a:lstStyle/>
        <a:p>
          <a:endParaRPr lang="en-US"/>
        </a:p>
      </dgm:t>
    </dgm:pt>
    <dgm:pt modelId="{0B633D6E-726D-4C84-8584-EC85C9077088}">
      <dgm:prSet/>
      <dgm:spPr/>
      <dgm:t>
        <a:bodyPr/>
        <a:lstStyle/>
        <a:p>
          <a:r>
            <a:rPr lang="en-US" dirty="0" err="1"/>
            <a:t>displayNight</a:t>
          </a:r>
          <a:r>
            <a:rPr lang="en-US" dirty="0"/>
            <a:t>() -- int val=9</a:t>
          </a:r>
        </a:p>
      </dgm:t>
    </dgm:pt>
    <dgm:pt modelId="{14F8213B-C067-4DB6-BCA3-7D968752F0D9}" type="parTrans" cxnId="{9F9E74D7-4B65-4F58-96D8-27CCDAD1367C}">
      <dgm:prSet/>
      <dgm:spPr/>
      <dgm:t>
        <a:bodyPr/>
        <a:lstStyle/>
        <a:p>
          <a:endParaRPr lang="en-US"/>
        </a:p>
      </dgm:t>
    </dgm:pt>
    <dgm:pt modelId="{90D3AC1E-EF6F-45EB-BAF8-731B03C3199C}" type="sibTrans" cxnId="{9F9E74D7-4B65-4F58-96D8-27CCDAD1367C}">
      <dgm:prSet/>
      <dgm:spPr/>
      <dgm:t>
        <a:bodyPr/>
        <a:lstStyle/>
        <a:p>
          <a:endParaRPr lang="en-US"/>
        </a:p>
      </dgm:t>
    </dgm:pt>
    <dgm:pt modelId="{A4B2471B-7833-4D1A-BF7A-9CDF770EE484}">
      <dgm:prSet/>
      <dgm:spPr/>
      <dgm:t>
        <a:bodyPr/>
        <a:lstStyle/>
        <a:p>
          <a:r>
            <a:rPr lang="en-US" dirty="0"/>
            <a:t>displayRain() -- int val=5</a:t>
          </a:r>
        </a:p>
      </dgm:t>
    </dgm:pt>
    <dgm:pt modelId="{831B9BEB-4200-4CD3-AB06-16E82E110D30}" type="parTrans" cxnId="{AA75D09F-8F65-4330-A248-5CFCBBD0001A}">
      <dgm:prSet/>
      <dgm:spPr/>
      <dgm:t>
        <a:bodyPr/>
        <a:lstStyle/>
        <a:p>
          <a:endParaRPr lang="en-US"/>
        </a:p>
      </dgm:t>
    </dgm:pt>
    <dgm:pt modelId="{2718C7F3-74C6-4540-91EA-9A9826291B1A}" type="sibTrans" cxnId="{AA75D09F-8F65-4330-A248-5CFCBBD0001A}">
      <dgm:prSet/>
      <dgm:spPr/>
      <dgm:t>
        <a:bodyPr/>
        <a:lstStyle/>
        <a:p>
          <a:endParaRPr lang="en-US"/>
        </a:p>
      </dgm:t>
    </dgm:pt>
    <dgm:pt modelId="{370B9A28-1217-43C3-A193-B7D66DAA00A8}" type="pres">
      <dgm:prSet presAssocID="{D1D6D317-66B5-42DD-8E70-7B19D80663D1}" presName="hierChild1" presStyleCnt="0">
        <dgm:presLayoutVars>
          <dgm:chPref val="1"/>
          <dgm:dir/>
          <dgm:animOne val="branch"/>
          <dgm:animLvl val="lvl"/>
          <dgm:resizeHandles/>
        </dgm:presLayoutVars>
      </dgm:prSet>
      <dgm:spPr/>
    </dgm:pt>
    <dgm:pt modelId="{C4FCA015-91E4-419B-B6B1-C262FB873EBC}" type="pres">
      <dgm:prSet presAssocID="{C04DC793-27D7-4726-B05D-0F8283FB636D}" presName="hierRoot1" presStyleCnt="0"/>
      <dgm:spPr/>
    </dgm:pt>
    <dgm:pt modelId="{153DDEC8-E6DC-4C94-8FAE-F98E177511D1}" type="pres">
      <dgm:prSet presAssocID="{C04DC793-27D7-4726-B05D-0F8283FB636D}" presName="composite" presStyleCnt="0"/>
      <dgm:spPr/>
    </dgm:pt>
    <dgm:pt modelId="{0A8092B6-28D5-456F-97E8-99C36F55D1B2}" type="pres">
      <dgm:prSet presAssocID="{C04DC793-27D7-4726-B05D-0F8283FB636D}" presName="background" presStyleLbl="node0" presStyleIdx="0" presStyleCnt="3"/>
      <dgm:spPr/>
    </dgm:pt>
    <dgm:pt modelId="{B0619D42-9DB5-4F5B-89D3-3D20C8357365}" type="pres">
      <dgm:prSet presAssocID="{C04DC793-27D7-4726-B05D-0F8283FB636D}" presName="text" presStyleLbl="fgAcc0" presStyleIdx="0" presStyleCnt="3">
        <dgm:presLayoutVars>
          <dgm:chPref val="3"/>
        </dgm:presLayoutVars>
      </dgm:prSet>
      <dgm:spPr/>
    </dgm:pt>
    <dgm:pt modelId="{7386C277-662E-4A62-A4A0-E30279385D81}" type="pres">
      <dgm:prSet presAssocID="{C04DC793-27D7-4726-B05D-0F8283FB636D}" presName="hierChild2" presStyleCnt="0"/>
      <dgm:spPr/>
    </dgm:pt>
    <dgm:pt modelId="{38E011BE-21B5-4211-A33B-7D9D78D016B0}" type="pres">
      <dgm:prSet presAssocID="{0B633D6E-726D-4C84-8584-EC85C9077088}" presName="hierRoot1" presStyleCnt="0"/>
      <dgm:spPr/>
    </dgm:pt>
    <dgm:pt modelId="{45E91842-B8DB-44F2-8FDB-41ADE1E3B161}" type="pres">
      <dgm:prSet presAssocID="{0B633D6E-726D-4C84-8584-EC85C9077088}" presName="composite" presStyleCnt="0"/>
      <dgm:spPr/>
    </dgm:pt>
    <dgm:pt modelId="{722AC7C5-E7FB-4CE9-A90D-164435555B6F}" type="pres">
      <dgm:prSet presAssocID="{0B633D6E-726D-4C84-8584-EC85C9077088}" presName="background" presStyleLbl="node0" presStyleIdx="1" presStyleCnt="3"/>
      <dgm:spPr/>
    </dgm:pt>
    <dgm:pt modelId="{7E7F0D0B-F872-4839-B4EC-765EB62276B7}" type="pres">
      <dgm:prSet presAssocID="{0B633D6E-726D-4C84-8584-EC85C9077088}" presName="text" presStyleLbl="fgAcc0" presStyleIdx="1" presStyleCnt="3">
        <dgm:presLayoutVars>
          <dgm:chPref val="3"/>
        </dgm:presLayoutVars>
      </dgm:prSet>
      <dgm:spPr/>
    </dgm:pt>
    <dgm:pt modelId="{A6B5A16B-A9BA-41C9-843D-E311B9858483}" type="pres">
      <dgm:prSet presAssocID="{0B633D6E-726D-4C84-8584-EC85C9077088}" presName="hierChild2" presStyleCnt="0"/>
      <dgm:spPr/>
    </dgm:pt>
    <dgm:pt modelId="{64D63F99-B2B0-4800-9F46-62D612DA7135}" type="pres">
      <dgm:prSet presAssocID="{A4B2471B-7833-4D1A-BF7A-9CDF770EE484}" presName="hierRoot1" presStyleCnt="0"/>
      <dgm:spPr/>
    </dgm:pt>
    <dgm:pt modelId="{A1E8B0C2-8088-48D2-A189-4EA7E00097B6}" type="pres">
      <dgm:prSet presAssocID="{A4B2471B-7833-4D1A-BF7A-9CDF770EE484}" presName="composite" presStyleCnt="0"/>
      <dgm:spPr/>
    </dgm:pt>
    <dgm:pt modelId="{30BF3F3A-7444-48D8-AA5E-01B97AF7C8F2}" type="pres">
      <dgm:prSet presAssocID="{A4B2471B-7833-4D1A-BF7A-9CDF770EE484}" presName="background" presStyleLbl="node0" presStyleIdx="2" presStyleCnt="3"/>
      <dgm:spPr/>
    </dgm:pt>
    <dgm:pt modelId="{1243FF1A-26F8-4833-B07D-CB0C51DC069A}" type="pres">
      <dgm:prSet presAssocID="{A4B2471B-7833-4D1A-BF7A-9CDF770EE484}" presName="text" presStyleLbl="fgAcc0" presStyleIdx="2" presStyleCnt="3">
        <dgm:presLayoutVars>
          <dgm:chPref val="3"/>
        </dgm:presLayoutVars>
      </dgm:prSet>
      <dgm:spPr/>
    </dgm:pt>
    <dgm:pt modelId="{D04971B2-95CA-4D20-8656-8F251367C3AB}" type="pres">
      <dgm:prSet presAssocID="{A4B2471B-7833-4D1A-BF7A-9CDF770EE484}" presName="hierChild2" presStyleCnt="0"/>
      <dgm:spPr/>
    </dgm:pt>
  </dgm:ptLst>
  <dgm:cxnLst>
    <dgm:cxn modelId="{4B922B0D-454A-454C-89C1-25DC5DE6B7CC}" srcId="{D1D6D317-66B5-42DD-8E70-7B19D80663D1}" destId="{C04DC793-27D7-4726-B05D-0F8283FB636D}" srcOrd="0" destOrd="0" parTransId="{19CAD9CA-00B0-4D2F-85D4-94003E92EF5F}" sibTransId="{7AF32877-0FA2-4793-8411-9930029F7BA8}"/>
    <dgm:cxn modelId="{2139200F-0660-4599-AC6C-2456724B00C0}" type="presOf" srcId="{0B633D6E-726D-4C84-8584-EC85C9077088}" destId="{7E7F0D0B-F872-4839-B4EC-765EB62276B7}" srcOrd="0" destOrd="0" presId="urn:microsoft.com/office/officeart/2005/8/layout/hierarchy1"/>
    <dgm:cxn modelId="{B12E361C-DB83-4B16-A66A-BA9834E41349}" type="presOf" srcId="{C04DC793-27D7-4726-B05D-0F8283FB636D}" destId="{B0619D42-9DB5-4F5B-89D3-3D20C8357365}" srcOrd="0" destOrd="0" presId="urn:microsoft.com/office/officeart/2005/8/layout/hierarchy1"/>
    <dgm:cxn modelId="{A18C134D-B2B8-480E-A4CC-6F5464A102AF}" type="presOf" srcId="{D1D6D317-66B5-42DD-8E70-7B19D80663D1}" destId="{370B9A28-1217-43C3-A193-B7D66DAA00A8}" srcOrd="0" destOrd="0" presId="urn:microsoft.com/office/officeart/2005/8/layout/hierarchy1"/>
    <dgm:cxn modelId="{5B17399C-F2AE-466F-B29C-3C729ACEE243}" type="presOf" srcId="{A4B2471B-7833-4D1A-BF7A-9CDF770EE484}" destId="{1243FF1A-26F8-4833-B07D-CB0C51DC069A}" srcOrd="0" destOrd="0" presId="urn:microsoft.com/office/officeart/2005/8/layout/hierarchy1"/>
    <dgm:cxn modelId="{AA75D09F-8F65-4330-A248-5CFCBBD0001A}" srcId="{D1D6D317-66B5-42DD-8E70-7B19D80663D1}" destId="{A4B2471B-7833-4D1A-BF7A-9CDF770EE484}" srcOrd="2" destOrd="0" parTransId="{831B9BEB-4200-4CD3-AB06-16E82E110D30}" sibTransId="{2718C7F3-74C6-4540-91EA-9A9826291B1A}"/>
    <dgm:cxn modelId="{9F9E74D7-4B65-4F58-96D8-27CCDAD1367C}" srcId="{D1D6D317-66B5-42DD-8E70-7B19D80663D1}" destId="{0B633D6E-726D-4C84-8584-EC85C9077088}" srcOrd="1" destOrd="0" parTransId="{14F8213B-C067-4DB6-BCA3-7D968752F0D9}" sibTransId="{90D3AC1E-EF6F-45EB-BAF8-731B03C3199C}"/>
    <dgm:cxn modelId="{BD31784F-2666-44C5-B161-F0A5E72C5895}" type="presParOf" srcId="{370B9A28-1217-43C3-A193-B7D66DAA00A8}" destId="{C4FCA015-91E4-419B-B6B1-C262FB873EBC}" srcOrd="0" destOrd="0" presId="urn:microsoft.com/office/officeart/2005/8/layout/hierarchy1"/>
    <dgm:cxn modelId="{C360EB46-74BE-41B4-9853-0E5E3C608923}" type="presParOf" srcId="{C4FCA015-91E4-419B-B6B1-C262FB873EBC}" destId="{153DDEC8-E6DC-4C94-8FAE-F98E177511D1}" srcOrd="0" destOrd="0" presId="urn:microsoft.com/office/officeart/2005/8/layout/hierarchy1"/>
    <dgm:cxn modelId="{C0DBA15D-D11B-490E-9FC2-F95D943AD83D}" type="presParOf" srcId="{153DDEC8-E6DC-4C94-8FAE-F98E177511D1}" destId="{0A8092B6-28D5-456F-97E8-99C36F55D1B2}" srcOrd="0" destOrd="0" presId="urn:microsoft.com/office/officeart/2005/8/layout/hierarchy1"/>
    <dgm:cxn modelId="{4D470CE3-3968-4D26-8FE4-48DE0D4F1B7E}" type="presParOf" srcId="{153DDEC8-E6DC-4C94-8FAE-F98E177511D1}" destId="{B0619D42-9DB5-4F5B-89D3-3D20C8357365}" srcOrd="1" destOrd="0" presId="urn:microsoft.com/office/officeart/2005/8/layout/hierarchy1"/>
    <dgm:cxn modelId="{09DB238F-EDAD-4A39-9720-A4D0B8A73146}" type="presParOf" srcId="{C4FCA015-91E4-419B-B6B1-C262FB873EBC}" destId="{7386C277-662E-4A62-A4A0-E30279385D81}" srcOrd="1" destOrd="0" presId="urn:microsoft.com/office/officeart/2005/8/layout/hierarchy1"/>
    <dgm:cxn modelId="{C755BD72-AC49-4302-8542-D74079173D82}" type="presParOf" srcId="{370B9A28-1217-43C3-A193-B7D66DAA00A8}" destId="{38E011BE-21B5-4211-A33B-7D9D78D016B0}" srcOrd="1" destOrd="0" presId="urn:microsoft.com/office/officeart/2005/8/layout/hierarchy1"/>
    <dgm:cxn modelId="{095D1A47-9BA7-46D7-9B4B-7D45518FC635}" type="presParOf" srcId="{38E011BE-21B5-4211-A33B-7D9D78D016B0}" destId="{45E91842-B8DB-44F2-8FDB-41ADE1E3B161}" srcOrd="0" destOrd="0" presId="urn:microsoft.com/office/officeart/2005/8/layout/hierarchy1"/>
    <dgm:cxn modelId="{0C5A6292-3CC2-4219-80DA-161B8AA06FC1}" type="presParOf" srcId="{45E91842-B8DB-44F2-8FDB-41ADE1E3B161}" destId="{722AC7C5-E7FB-4CE9-A90D-164435555B6F}" srcOrd="0" destOrd="0" presId="urn:microsoft.com/office/officeart/2005/8/layout/hierarchy1"/>
    <dgm:cxn modelId="{65B699BE-7EEB-4A11-B5AC-A6B0D2A74BB1}" type="presParOf" srcId="{45E91842-B8DB-44F2-8FDB-41ADE1E3B161}" destId="{7E7F0D0B-F872-4839-B4EC-765EB62276B7}" srcOrd="1" destOrd="0" presId="urn:microsoft.com/office/officeart/2005/8/layout/hierarchy1"/>
    <dgm:cxn modelId="{EDF0BD7F-8452-4BFD-A961-61F34570CFE6}" type="presParOf" srcId="{38E011BE-21B5-4211-A33B-7D9D78D016B0}" destId="{A6B5A16B-A9BA-41C9-843D-E311B9858483}" srcOrd="1" destOrd="0" presId="urn:microsoft.com/office/officeart/2005/8/layout/hierarchy1"/>
    <dgm:cxn modelId="{1863F654-27D9-41D2-8711-5C6B930BC9F7}" type="presParOf" srcId="{370B9A28-1217-43C3-A193-B7D66DAA00A8}" destId="{64D63F99-B2B0-4800-9F46-62D612DA7135}" srcOrd="2" destOrd="0" presId="urn:microsoft.com/office/officeart/2005/8/layout/hierarchy1"/>
    <dgm:cxn modelId="{BACB88B9-17DB-4AF6-82C7-C092AE0F4F1A}" type="presParOf" srcId="{64D63F99-B2B0-4800-9F46-62D612DA7135}" destId="{A1E8B0C2-8088-48D2-A189-4EA7E00097B6}" srcOrd="0" destOrd="0" presId="urn:microsoft.com/office/officeart/2005/8/layout/hierarchy1"/>
    <dgm:cxn modelId="{B7E35D1C-F58C-4706-AC07-F78D3E5C89E6}" type="presParOf" srcId="{A1E8B0C2-8088-48D2-A189-4EA7E00097B6}" destId="{30BF3F3A-7444-48D8-AA5E-01B97AF7C8F2}" srcOrd="0" destOrd="0" presId="urn:microsoft.com/office/officeart/2005/8/layout/hierarchy1"/>
    <dgm:cxn modelId="{7AC56571-B60A-46BF-8F0E-54FE44D94A53}" type="presParOf" srcId="{A1E8B0C2-8088-48D2-A189-4EA7E00097B6}" destId="{1243FF1A-26F8-4833-B07D-CB0C51DC069A}" srcOrd="1" destOrd="0" presId="urn:microsoft.com/office/officeart/2005/8/layout/hierarchy1"/>
    <dgm:cxn modelId="{8573CF9D-5CCC-45AA-B1A6-5DD9B6C0FF89}" type="presParOf" srcId="{64D63F99-B2B0-4800-9F46-62D612DA7135}" destId="{D04971B2-95CA-4D20-8656-8F251367C3A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713E66-06BE-430C-9728-0F1916C101C8}" type="doc">
      <dgm:prSet loTypeId="urn:microsoft.com/office/officeart/2005/8/layout/vProcess5" loCatId="process" qsTypeId="urn:microsoft.com/office/officeart/2005/8/quickstyle/simple2" qsCatId="simple" csTypeId="urn:microsoft.com/office/officeart/2005/8/colors/accent1_2" csCatId="accent1"/>
      <dgm:spPr/>
      <dgm:t>
        <a:bodyPr/>
        <a:lstStyle/>
        <a:p>
          <a:endParaRPr lang="en-US"/>
        </a:p>
      </dgm:t>
    </dgm:pt>
    <dgm:pt modelId="{AAB3126E-D79A-4B57-B5E6-B711EB7BDF26}">
      <dgm:prSet/>
      <dgm:spPr/>
      <dgm:t>
        <a:bodyPr/>
        <a:lstStyle/>
        <a:p>
          <a:r>
            <a:rPr lang="en-US"/>
            <a:t>Gltranslate() – for translate the object</a:t>
          </a:r>
        </a:p>
      </dgm:t>
    </dgm:pt>
    <dgm:pt modelId="{096D549A-31EF-463A-BA7F-7035577E73B9}" type="parTrans" cxnId="{EE3F415E-EEDD-4653-8862-AACE54A5B69B}">
      <dgm:prSet/>
      <dgm:spPr/>
      <dgm:t>
        <a:bodyPr/>
        <a:lstStyle/>
        <a:p>
          <a:endParaRPr lang="en-US"/>
        </a:p>
      </dgm:t>
    </dgm:pt>
    <dgm:pt modelId="{96B90459-0A59-4D5F-A06D-35D75C0579DA}" type="sibTrans" cxnId="{EE3F415E-EEDD-4653-8862-AACE54A5B69B}">
      <dgm:prSet/>
      <dgm:spPr/>
      <dgm:t>
        <a:bodyPr/>
        <a:lstStyle/>
        <a:p>
          <a:endParaRPr lang="en-US"/>
        </a:p>
      </dgm:t>
    </dgm:pt>
    <dgm:pt modelId="{E670DF87-468D-4300-9875-A5BA93105EDB}">
      <dgm:prSet/>
      <dgm:spPr/>
      <dgm:t>
        <a:bodyPr/>
        <a:lstStyle/>
        <a:p>
          <a:r>
            <a:rPr lang="en-US" dirty="0" err="1"/>
            <a:t>Glscaling</a:t>
          </a:r>
          <a:r>
            <a:rPr lang="en-US" dirty="0"/>
            <a:t>() – For resizing</a:t>
          </a:r>
        </a:p>
      </dgm:t>
    </dgm:pt>
    <dgm:pt modelId="{08CA8A65-9953-4FF5-AC75-85F6F601B3AD}" type="parTrans" cxnId="{A44D00E3-2590-41A1-B8BB-87EB21519308}">
      <dgm:prSet/>
      <dgm:spPr/>
      <dgm:t>
        <a:bodyPr/>
        <a:lstStyle/>
        <a:p>
          <a:endParaRPr lang="en-US"/>
        </a:p>
      </dgm:t>
    </dgm:pt>
    <dgm:pt modelId="{B3995541-D986-4EC3-8CDE-E6DFFE5FA37B}" type="sibTrans" cxnId="{A44D00E3-2590-41A1-B8BB-87EB21519308}">
      <dgm:prSet/>
      <dgm:spPr/>
      <dgm:t>
        <a:bodyPr/>
        <a:lstStyle/>
        <a:p>
          <a:endParaRPr lang="en-US"/>
        </a:p>
      </dgm:t>
    </dgm:pt>
    <dgm:pt modelId="{1470AF74-CDB7-428B-9286-2F52EDEDAF36}">
      <dgm:prSet/>
      <dgm:spPr/>
      <dgm:t>
        <a:bodyPr/>
        <a:lstStyle/>
        <a:p>
          <a:r>
            <a:rPr lang="en-US" dirty="0" err="1"/>
            <a:t>Glrotate</a:t>
          </a:r>
          <a:r>
            <a:rPr lang="en-US" dirty="0"/>
            <a:t> () – for rotate any object (tire of car, </a:t>
          </a:r>
          <a:r>
            <a:rPr lang="en-US" dirty="0" err="1"/>
            <a:t>windmill,turbine</a:t>
          </a:r>
          <a:r>
            <a:rPr lang="en-US" dirty="0"/>
            <a:t>)</a:t>
          </a:r>
        </a:p>
      </dgm:t>
    </dgm:pt>
    <dgm:pt modelId="{66C6EF8C-45DA-4D30-9812-A9C3266FC659}" type="parTrans" cxnId="{05E4E344-12C6-4B00-A906-EA2F2E6D8228}">
      <dgm:prSet/>
      <dgm:spPr/>
      <dgm:t>
        <a:bodyPr/>
        <a:lstStyle/>
        <a:p>
          <a:endParaRPr lang="en-US"/>
        </a:p>
      </dgm:t>
    </dgm:pt>
    <dgm:pt modelId="{E17A7DDD-1A46-4136-B845-4E953AB6BBF5}" type="sibTrans" cxnId="{05E4E344-12C6-4B00-A906-EA2F2E6D8228}">
      <dgm:prSet/>
      <dgm:spPr/>
      <dgm:t>
        <a:bodyPr/>
        <a:lstStyle/>
        <a:p>
          <a:endParaRPr lang="en-US"/>
        </a:p>
      </dgm:t>
    </dgm:pt>
    <dgm:pt modelId="{D87E7AEB-80CE-4733-A821-8DFE0977727C}">
      <dgm:prSet/>
      <dgm:spPr/>
      <dgm:t>
        <a:bodyPr/>
        <a:lstStyle/>
        <a:p>
          <a:r>
            <a:rPr lang="en-US" dirty="0" err="1"/>
            <a:t>glPushMatrix</a:t>
          </a:r>
          <a:r>
            <a:rPr lang="en-US" dirty="0"/>
            <a:t>() -- </a:t>
          </a:r>
          <a:r>
            <a:rPr lang="en-US" b="0" i="0" dirty="0" err="1"/>
            <a:t>glPushMatrix</a:t>
          </a:r>
          <a:r>
            <a:rPr lang="en-US" b="1" i="0" dirty="0"/>
            <a:t> copies the top matrix and pushes it onto the stack</a:t>
          </a:r>
          <a:endParaRPr lang="en-US" dirty="0"/>
        </a:p>
      </dgm:t>
    </dgm:pt>
    <dgm:pt modelId="{421B416F-B32F-45E1-A08B-554CFA2CAF29}" type="parTrans" cxnId="{3BAB6087-91C9-4C7B-B27A-C83AB3B5FB43}">
      <dgm:prSet/>
      <dgm:spPr/>
      <dgm:t>
        <a:bodyPr/>
        <a:lstStyle/>
        <a:p>
          <a:endParaRPr lang="en-US"/>
        </a:p>
      </dgm:t>
    </dgm:pt>
    <dgm:pt modelId="{8459AEAD-D09E-442D-AD8E-C60CAF6051FF}" type="sibTrans" cxnId="{3BAB6087-91C9-4C7B-B27A-C83AB3B5FB43}">
      <dgm:prSet/>
      <dgm:spPr/>
      <dgm:t>
        <a:bodyPr/>
        <a:lstStyle/>
        <a:p>
          <a:endParaRPr lang="en-US"/>
        </a:p>
      </dgm:t>
    </dgm:pt>
    <dgm:pt modelId="{837283DC-0794-436D-8764-1169584365AC}">
      <dgm:prSet/>
      <dgm:spPr/>
      <dgm:t>
        <a:bodyPr/>
        <a:lstStyle/>
        <a:p>
          <a:r>
            <a:rPr lang="en-US" b="0" i="0" dirty="0" err="1"/>
            <a:t>glPopMatrix</a:t>
          </a:r>
          <a:r>
            <a:rPr lang="en-US" b="0" i="0" dirty="0"/>
            <a:t>() – </a:t>
          </a:r>
          <a:r>
            <a:rPr lang="en-US" b="0" i="0" dirty="0" err="1"/>
            <a:t>glPopMatrix</a:t>
          </a:r>
          <a:r>
            <a:rPr lang="en-US" dirty="0"/>
            <a:t> </a:t>
          </a:r>
          <a:r>
            <a:rPr lang="en-US" b="0" i="0" dirty="0"/>
            <a:t>pops the top matrix off the stack. </a:t>
          </a:r>
          <a:endParaRPr lang="en-US" dirty="0"/>
        </a:p>
      </dgm:t>
    </dgm:pt>
    <dgm:pt modelId="{1BDB8798-EF5B-4154-8EF5-71C054C7CE2C}" type="parTrans" cxnId="{D916A81C-67B4-4519-83CA-370B2854B508}">
      <dgm:prSet/>
      <dgm:spPr/>
      <dgm:t>
        <a:bodyPr/>
        <a:lstStyle/>
        <a:p>
          <a:endParaRPr lang="en-US"/>
        </a:p>
      </dgm:t>
    </dgm:pt>
    <dgm:pt modelId="{D7CEF559-4750-43AA-91FC-03F3F7AB5768}" type="sibTrans" cxnId="{D916A81C-67B4-4519-83CA-370B2854B508}">
      <dgm:prSet/>
      <dgm:spPr/>
      <dgm:t>
        <a:bodyPr/>
        <a:lstStyle/>
        <a:p>
          <a:endParaRPr lang="en-US"/>
        </a:p>
      </dgm:t>
    </dgm:pt>
    <dgm:pt modelId="{AF87C7B2-D6FC-4154-8048-BEC395AD538E}" type="pres">
      <dgm:prSet presAssocID="{E1713E66-06BE-430C-9728-0F1916C101C8}" presName="outerComposite" presStyleCnt="0">
        <dgm:presLayoutVars>
          <dgm:chMax val="5"/>
          <dgm:dir/>
          <dgm:resizeHandles val="exact"/>
        </dgm:presLayoutVars>
      </dgm:prSet>
      <dgm:spPr/>
    </dgm:pt>
    <dgm:pt modelId="{16BA8556-3474-4B26-8B63-6F0671AA14FB}" type="pres">
      <dgm:prSet presAssocID="{E1713E66-06BE-430C-9728-0F1916C101C8}" presName="dummyMaxCanvas" presStyleCnt="0">
        <dgm:presLayoutVars/>
      </dgm:prSet>
      <dgm:spPr/>
    </dgm:pt>
    <dgm:pt modelId="{125022E5-4436-45F3-ACB8-58119D44DB84}" type="pres">
      <dgm:prSet presAssocID="{E1713E66-06BE-430C-9728-0F1916C101C8}" presName="FiveNodes_1" presStyleLbl="node1" presStyleIdx="0" presStyleCnt="5">
        <dgm:presLayoutVars>
          <dgm:bulletEnabled val="1"/>
        </dgm:presLayoutVars>
      </dgm:prSet>
      <dgm:spPr/>
    </dgm:pt>
    <dgm:pt modelId="{E01BA046-887A-4767-BE82-ECDB40929936}" type="pres">
      <dgm:prSet presAssocID="{E1713E66-06BE-430C-9728-0F1916C101C8}" presName="FiveNodes_2" presStyleLbl="node1" presStyleIdx="1" presStyleCnt="5">
        <dgm:presLayoutVars>
          <dgm:bulletEnabled val="1"/>
        </dgm:presLayoutVars>
      </dgm:prSet>
      <dgm:spPr/>
    </dgm:pt>
    <dgm:pt modelId="{4D4E0F67-5988-4DD4-9B51-AF4C5D6008B8}" type="pres">
      <dgm:prSet presAssocID="{E1713E66-06BE-430C-9728-0F1916C101C8}" presName="FiveNodes_3" presStyleLbl="node1" presStyleIdx="2" presStyleCnt="5">
        <dgm:presLayoutVars>
          <dgm:bulletEnabled val="1"/>
        </dgm:presLayoutVars>
      </dgm:prSet>
      <dgm:spPr/>
    </dgm:pt>
    <dgm:pt modelId="{DBD03EB6-D46C-4BBE-BD19-93DDE094995D}" type="pres">
      <dgm:prSet presAssocID="{E1713E66-06BE-430C-9728-0F1916C101C8}" presName="FiveNodes_4" presStyleLbl="node1" presStyleIdx="3" presStyleCnt="5">
        <dgm:presLayoutVars>
          <dgm:bulletEnabled val="1"/>
        </dgm:presLayoutVars>
      </dgm:prSet>
      <dgm:spPr/>
    </dgm:pt>
    <dgm:pt modelId="{6CF49CF0-CB50-4AD8-883A-449CA18C6AA4}" type="pres">
      <dgm:prSet presAssocID="{E1713E66-06BE-430C-9728-0F1916C101C8}" presName="FiveNodes_5" presStyleLbl="node1" presStyleIdx="4" presStyleCnt="5">
        <dgm:presLayoutVars>
          <dgm:bulletEnabled val="1"/>
        </dgm:presLayoutVars>
      </dgm:prSet>
      <dgm:spPr/>
    </dgm:pt>
    <dgm:pt modelId="{320EC177-E0BA-475B-90A8-446171AEC6EF}" type="pres">
      <dgm:prSet presAssocID="{E1713E66-06BE-430C-9728-0F1916C101C8}" presName="FiveConn_1-2" presStyleLbl="fgAccFollowNode1" presStyleIdx="0" presStyleCnt="4">
        <dgm:presLayoutVars>
          <dgm:bulletEnabled val="1"/>
        </dgm:presLayoutVars>
      </dgm:prSet>
      <dgm:spPr/>
    </dgm:pt>
    <dgm:pt modelId="{B21B7615-4EE8-422B-A115-3BD38272066B}" type="pres">
      <dgm:prSet presAssocID="{E1713E66-06BE-430C-9728-0F1916C101C8}" presName="FiveConn_2-3" presStyleLbl="fgAccFollowNode1" presStyleIdx="1" presStyleCnt="4">
        <dgm:presLayoutVars>
          <dgm:bulletEnabled val="1"/>
        </dgm:presLayoutVars>
      </dgm:prSet>
      <dgm:spPr/>
    </dgm:pt>
    <dgm:pt modelId="{AAA1A701-01AC-4AED-B756-48B1BDA63E8C}" type="pres">
      <dgm:prSet presAssocID="{E1713E66-06BE-430C-9728-0F1916C101C8}" presName="FiveConn_3-4" presStyleLbl="fgAccFollowNode1" presStyleIdx="2" presStyleCnt="4">
        <dgm:presLayoutVars>
          <dgm:bulletEnabled val="1"/>
        </dgm:presLayoutVars>
      </dgm:prSet>
      <dgm:spPr/>
    </dgm:pt>
    <dgm:pt modelId="{C683F534-0F72-4E80-9C8E-44FFAE0A25C5}" type="pres">
      <dgm:prSet presAssocID="{E1713E66-06BE-430C-9728-0F1916C101C8}" presName="FiveConn_4-5" presStyleLbl="fgAccFollowNode1" presStyleIdx="3" presStyleCnt="4">
        <dgm:presLayoutVars>
          <dgm:bulletEnabled val="1"/>
        </dgm:presLayoutVars>
      </dgm:prSet>
      <dgm:spPr/>
    </dgm:pt>
    <dgm:pt modelId="{43FFB8C4-46A5-4913-88B1-1739AA0D7DE2}" type="pres">
      <dgm:prSet presAssocID="{E1713E66-06BE-430C-9728-0F1916C101C8}" presName="FiveNodes_1_text" presStyleLbl="node1" presStyleIdx="4" presStyleCnt="5">
        <dgm:presLayoutVars>
          <dgm:bulletEnabled val="1"/>
        </dgm:presLayoutVars>
      </dgm:prSet>
      <dgm:spPr/>
    </dgm:pt>
    <dgm:pt modelId="{2BD5888C-792C-4158-B3B7-D381CC57AC21}" type="pres">
      <dgm:prSet presAssocID="{E1713E66-06BE-430C-9728-0F1916C101C8}" presName="FiveNodes_2_text" presStyleLbl="node1" presStyleIdx="4" presStyleCnt="5">
        <dgm:presLayoutVars>
          <dgm:bulletEnabled val="1"/>
        </dgm:presLayoutVars>
      </dgm:prSet>
      <dgm:spPr/>
    </dgm:pt>
    <dgm:pt modelId="{61CCC030-0653-4F42-8971-B77E27691300}" type="pres">
      <dgm:prSet presAssocID="{E1713E66-06BE-430C-9728-0F1916C101C8}" presName="FiveNodes_3_text" presStyleLbl="node1" presStyleIdx="4" presStyleCnt="5">
        <dgm:presLayoutVars>
          <dgm:bulletEnabled val="1"/>
        </dgm:presLayoutVars>
      </dgm:prSet>
      <dgm:spPr/>
    </dgm:pt>
    <dgm:pt modelId="{5240ADF3-9722-4104-90EB-7A6FE4659E34}" type="pres">
      <dgm:prSet presAssocID="{E1713E66-06BE-430C-9728-0F1916C101C8}" presName="FiveNodes_4_text" presStyleLbl="node1" presStyleIdx="4" presStyleCnt="5">
        <dgm:presLayoutVars>
          <dgm:bulletEnabled val="1"/>
        </dgm:presLayoutVars>
      </dgm:prSet>
      <dgm:spPr/>
    </dgm:pt>
    <dgm:pt modelId="{AAFACCFC-2506-457D-95B6-A5200ED03F98}" type="pres">
      <dgm:prSet presAssocID="{E1713E66-06BE-430C-9728-0F1916C101C8}" presName="FiveNodes_5_text" presStyleLbl="node1" presStyleIdx="4" presStyleCnt="5">
        <dgm:presLayoutVars>
          <dgm:bulletEnabled val="1"/>
        </dgm:presLayoutVars>
      </dgm:prSet>
      <dgm:spPr/>
    </dgm:pt>
  </dgm:ptLst>
  <dgm:cxnLst>
    <dgm:cxn modelId="{CF7DEE0D-D586-4155-B788-755882DAF8F6}" type="presOf" srcId="{E1713E66-06BE-430C-9728-0F1916C101C8}" destId="{AF87C7B2-D6FC-4154-8048-BEC395AD538E}" srcOrd="0" destOrd="0" presId="urn:microsoft.com/office/officeart/2005/8/layout/vProcess5"/>
    <dgm:cxn modelId="{6BC3F60E-EBC0-4C05-ADD5-62B5CC0B9754}" type="presOf" srcId="{837283DC-0794-436D-8764-1169584365AC}" destId="{AAFACCFC-2506-457D-95B6-A5200ED03F98}" srcOrd="1" destOrd="0" presId="urn:microsoft.com/office/officeart/2005/8/layout/vProcess5"/>
    <dgm:cxn modelId="{A8483915-D3D4-44DE-8945-4687CDB0F46F}" type="presOf" srcId="{E670DF87-468D-4300-9875-A5BA93105EDB}" destId="{2BD5888C-792C-4158-B3B7-D381CC57AC21}" srcOrd="1" destOrd="0" presId="urn:microsoft.com/office/officeart/2005/8/layout/vProcess5"/>
    <dgm:cxn modelId="{199E8619-FA37-4805-8EC2-D000EFB853CB}" type="presOf" srcId="{E670DF87-468D-4300-9875-A5BA93105EDB}" destId="{E01BA046-887A-4767-BE82-ECDB40929936}" srcOrd="0" destOrd="0" presId="urn:microsoft.com/office/officeart/2005/8/layout/vProcess5"/>
    <dgm:cxn modelId="{D916A81C-67B4-4519-83CA-370B2854B508}" srcId="{E1713E66-06BE-430C-9728-0F1916C101C8}" destId="{837283DC-0794-436D-8764-1169584365AC}" srcOrd="4" destOrd="0" parTransId="{1BDB8798-EF5B-4154-8EF5-71C054C7CE2C}" sibTransId="{D7CEF559-4750-43AA-91FC-03F3F7AB5768}"/>
    <dgm:cxn modelId="{C8CA0D23-5C2B-46CE-812A-2F1B85F959E4}" type="presOf" srcId="{B3995541-D986-4EC3-8CDE-E6DFFE5FA37B}" destId="{B21B7615-4EE8-422B-A115-3BD38272066B}" srcOrd="0" destOrd="0" presId="urn:microsoft.com/office/officeart/2005/8/layout/vProcess5"/>
    <dgm:cxn modelId="{02C84E24-B7B2-46EF-8E19-686EC4E2F0C1}" type="presOf" srcId="{837283DC-0794-436D-8764-1169584365AC}" destId="{6CF49CF0-CB50-4AD8-883A-449CA18C6AA4}" srcOrd="0" destOrd="0" presId="urn:microsoft.com/office/officeart/2005/8/layout/vProcess5"/>
    <dgm:cxn modelId="{CBE4922B-F3A3-426E-98DB-A5B4019944DB}" type="presOf" srcId="{1470AF74-CDB7-428B-9286-2F52EDEDAF36}" destId="{61CCC030-0653-4F42-8971-B77E27691300}" srcOrd="1" destOrd="0" presId="urn:microsoft.com/office/officeart/2005/8/layout/vProcess5"/>
    <dgm:cxn modelId="{0757E32C-E5BD-4C83-995B-0DB5B8665AAB}" type="presOf" srcId="{96B90459-0A59-4D5F-A06D-35D75C0579DA}" destId="{320EC177-E0BA-475B-90A8-446171AEC6EF}" srcOrd="0" destOrd="0" presId="urn:microsoft.com/office/officeart/2005/8/layout/vProcess5"/>
    <dgm:cxn modelId="{EE3F415E-EEDD-4653-8862-AACE54A5B69B}" srcId="{E1713E66-06BE-430C-9728-0F1916C101C8}" destId="{AAB3126E-D79A-4B57-B5E6-B711EB7BDF26}" srcOrd="0" destOrd="0" parTransId="{096D549A-31EF-463A-BA7F-7035577E73B9}" sibTransId="{96B90459-0A59-4D5F-A06D-35D75C0579DA}"/>
    <dgm:cxn modelId="{05E4E344-12C6-4B00-A906-EA2F2E6D8228}" srcId="{E1713E66-06BE-430C-9728-0F1916C101C8}" destId="{1470AF74-CDB7-428B-9286-2F52EDEDAF36}" srcOrd="2" destOrd="0" parTransId="{66C6EF8C-45DA-4D30-9812-A9C3266FC659}" sibTransId="{E17A7DDD-1A46-4136-B845-4E953AB6BBF5}"/>
    <dgm:cxn modelId="{73568D4F-A35A-4BA2-96E4-0F648C30652B}" type="presOf" srcId="{8459AEAD-D09E-442D-AD8E-C60CAF6051FF}" destId="{C683F534-0F72-4E80-9C8E-44FFAE0A25C5}" srcOrd="0" destOrd="0" presId="urn:microsoft.com/office/officeart/2005/8/layout/vProcess5"/>
    <dgm:cxn modelId="{B8BAF357-86CE-4C2F-A529-A6CE30563831}" type="presOf" srcId="{1470AF74-CDB7-428B-9286-2F52EDEDAF36}" destId="{4D4E0F67-5988-4DD4-9B51-AF4C5D6008B8}" srcOrd="0" destOrd="0" presId="urn:microsoft.com/office/officeart/2005/8/layout/vProcess5"/>
    <dgm:cxn modelId="{3BAB6087-91C9-4C7B-B27A-C83AB3B5FB43}" srcId="{E1713E66-06BE-430C-9728-0F1916C101C8}" destId="{D87E7AEB-80CE-4733-A821-8DFE0977727C}" srcOrd="3" destOrd="0" parTransId="{421B416F-B32F-45E1-A08B-554CFA2CAF29}" sibTransId="{8459AEAD-D09E-442D-AD8E-C60CAF6051FF}"/>
    <dgm:cxn modelId="{D8FDD592-1E55-46F5-8235-A399492FCD0C}" type="presOf" srcId="{AAB3126E-D79A-4B57-B5E6-B711EB7BDF26}" destId="{43FFB8C4-46A5-4913-88B1-1739AA0D7DE2}" srcOrd="1" destOrd="0" presId="urn:microsoft.com/office/officeart/2005/8/layout/vProcess5"/>
    <dgm:cxn modelId="{B3F7389A-7D62-472B-847C-DC3712D508E7}" type="presOf" srcId="{D87E7AEB-80CE-4733-A821-8DFE0977727C}" destId="{DBD03EB6-D46C-4BBE-BD19-93DDE094995D}" srcOrd="0" destOrd="0" presId="urn:microsoft.com/office/officeart/2005/8/layout/vProcess5"/>
    <dgm:cxn modelId="{B0C739E0-BE57-447E-B1D8-F170F8D7391C}" type="presOf" srcId="{AAB3126E-D79A-4B57-B5E6-B711EB7BDF26}" destId="{125022E5-4436-45F3-ACB8-58119D44DB84}" srcOrd="0" destOrd="0" presId="urn:microsoft.com/office/officeart/2005/8/layout/vProcess5"/>
    <dgm:cxn modelId="{A44D00E3-2590-41A1-B8BB-87EB21519308}" srcId="{E1713E66-06BE-430C-9728-0F1916C101C8}" destId="{E670DF87-468D-4300-9875-A5BA93105EDB}" srcOrd="1" destOrd="0" parTransId="{08CA8A65-9953-4FF5-AC75-85F6F601B3AD}" sibTransId="{B3995541-D986-4EC3-8CDE-E6DFFE5FA37B}"/>
    <dgm:cxn modelId="{E775F4EC-E9C5-400D-B3F8-998B3AFD0292}" type="presOf" srcId="{D87E7AEB-80CE-4733-A821-8DFE0977727C}" destId="{5240ADF3-9722-4104-90EB-7A6FE4659E34}" srcOrd="1" destOrd="0" presId="urn:microsoft.com/office/officeart/2005/8/layout/vProcess5"/>
    <dgm:cxn modelId="{94DC83FC-FF22-4478-9C66-C40FF4D5CA1E}" type="presOf" srcId="{E17A7DDD-1A46-4136-B845-4E953AB6BBF5}" destId="{AAA1A701-01AC-4AED-B756-48B1BDA63E8C}" srcOrd="0" destOrd="0" presId="urn:microsoft.com/office/officeart/2005/8/layout/vProcess5"/>
    <dgm:cxn modelId="{A0AE6858-E879-4BCC-A0D2-D084B0053976}" type="presParOf" srcId="{AF87C7B2-D6FC-4154-8048-BEC395AD538E}" destId="{16BA8556-3474-4B26-8B63-6F0671AA14FB}" srcOrd="0" destOrd="0" presId="urn:microsoft.com/office/officeart/2005/8/layout/vProcess5"/>
    <dgm:cxn modelId="{AEA42079-AB2F-42A0-8C18-8BFD017AA5C8}" type="presParOf" srcId="{AF87C7B2-D6FC-4154-8048-BEC395AD538E}" destId="{125022E5-4436-45F3-ACB8-58119D44DB84}" srcOrd="1" destOrd="0" presId="urn:microsoft.com/office/officeart/2005/8/layout/vProcess5"/>
    <dgm:cxn modelId="{5C76BCE4-B841-4393-9039-D57B0BA1A411}" type="presParOf" srcId="{AF87C7B2-D6FC-4154-8048-BEC395AD538E}" destId="{E01BA046-887A-4767-BE82-ECDB40929936}" srcOrd="2" destOrd="0" presId="urn:microsoft.com/office/officeart/2005/8/layout/vProcess5"/>
    <dgm:cxn modelId="{F894C4F6-3E23-4A7D-936A-975CA35B0B3E}" type="presParOf" srcId="{AF87C7B2-D6FC-4154-8048-BEC395AD538E}" destId="{4D4E0F67-5988-4DD4-9B51-AF4C5D6008B8}" srcOrd="3" destOrd="0" presId="urn:microsoft.com/office/officeart/2005/8/layout/vProcess5"/>
    <dgm:cxn modelId="{966D6822-57A2-4AE1-8428-1C09EEDFAA49}" type="presParOf" srcId="{AF87C7B2-D6FC-4154-8048-BEC395AD538E}" destId="{DBD03EB6-D46C-4BBE-BD19-93DDE094995D}" srcOrd="4" destOrd="0" presId="urn:microsoft.com/office/officeart/2005/8/layout/vProcess5"/>
    <dgm:cxn modelId="{C5330E7E-3E86-4636-88CF-225323F9C028}" type="presParOf" srcId="{AF87C7B2-D6FC-4154-8048-BEC395AD538E}" destId="{6CF49CF0-CB50-4AD8-883A-449CA18C6AA4}" srcOrd="5" destOrd="0" presId="urn:microsoft.com/office/officeart/2005/8/layout/vProcess5"/>
    <dgm:cxn modelId="{B97DADB2-E350-4974-BF53-E6CB6845D7C2}" type="presParOf" srcId="{AF87C7B2-D6FC-4154-8048-BEC395AD538E}" destId="{320EC177-E0BA-475B-90A8-446171AEC6EF}" srcOrd="6" destOrd="0" presId="urn:microsoft.com/office/officeart/2005/8/layout/vProcess5"/>
    <dgm:cxn modelId="{B09838E7-155B-4D6D-AD75-3B0A614AD97D}" type="presParOf" srcId="{AF87C7B2-D6FC-4154-8048-BEC395AD538E}" destId="{B21B7615-4EE8-422B-A115-3BD38272066B}" srcOrd="7" destOrd="0" presId="urn:microsoft.com/office/officeart/2005/8/layout/vProcess5"/>
    <dgm:cxn modelId="{C6261407-7DC2-4888-A72C-EB2E65F4DBCE}" type="presParOf" srcId="{AF87C7B2-D6FC-4154-8048-BEC395AD538E}" destId="{AAA1A701-01AC-4AED-B756-48B1BDA63E8C}" srcOrd="8" destOrd="0" presId="urn:microsoft.com/office/officeart/2005/8/layout/vProcess5"/>
    <dgm:cxn modelId="{044BA3E8-C461-44E1-A99C-B12D9C1DCC85}" type="presParOf" srcId="{AF87C7B2-D6FC-4154-8048-BEC395AD538E}" destId="{C683F534-0F72-4E80-9C8E-44FFAE0A25C5}" srcOrd="9" destOrd="0" presId="urn:microsoft.com/office/officeart/2005/8/layout/vProcess5"/>
    <dgm:cxn modelId="{87CF7E67-0AA6-4839-9A0A-A9BE44FA200D}" type="presParOf" srcId="{AF87C7B2-D6FC-4154-8048-BEC395AD538E}" destId="{43FFB8C4-46A5-4913-88B1-1739AA0D7DE2}" srcOrd="10" destOrd="0" presId="urn:microsoft.com/office/officeart/2005/8/layout/vProcess5"/>
    <dgm:cxn modelId="{4FB2C495-DDAE-43FC-A47F-0E6F253BF482}" type="presParOf" srcId="{AF87C7B2-D6FC-4154-8048-BEC395AD538E}" destId="{2BD5888C-792C-4158-B3B7-D381CC57AC21}" srcOrd="11" destOrd="0" presId="urn:microsoft.com/office/officeart/2005/8/layout/vProcess5"/>
    <dgm:cxn modelId="{779FC242-E8C2-46B8-889A-16C5A6C0D7FE}" type="presParOf" srcId="{AF87C7B2-D6FC-4154-8048-BEC395AD538E}" destId="{61CCC030-0653-4F42-8971-B77E27691300}" srcOrd="12" destOrd="0" presId="urn:microsoft.com/office/officeart/2005/8/layout/vProcess5"/>
    <dgm:cxn modelId="{55DD5C83-7D3E-44F7-9BF4-E6C6AA6852FF}" type="presParOf" srcId="{AF87C7B2-D6FC-4154-8048-BEC395AD538E}" destId="{5240ADF3-9722-4104-90EB-7A6FE4659E34}" srcOrd="13" destOrd="0" presId="urn:microsoft.com/office/officeart/2005/8/layout/vProcess5"/>
    <dgm:cxn modelId="{4C2E1952-29B8-4261-A031-1F97A88CD6D7}" type="presParOf" srcId="{AF87C7B2-D6FC-4154-8048-BEC395AD538E}" destId="{AAFACCFC-2506-457D-95B6-A5200ED03F9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3475C8-B749-4473-856B-CD035E8982E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13DCD64-EA0B-4F4D-BEC3-2D5BF7EEC996}">
      <dgm:prSet/>
      <dgm:spPr/>
      <dgm:t>
        <a:bodyPr/>
        <a:lstStyle/>
        <a:p>
          <a:r>
            <a:rPr lang="en-US" dirty="0">
              <a:latin typeface="Arial" panose="020B0604020202020204" pitchFamily="34" charset="0"/>
              <a:cs typeface="Arial" panose="020B0604020202020204" pitchFamily="34" charset="0"/>
            </a:rPr>
            <a:t>animation_car1()  – (animation Function for bus)</a:t>
          </a:r>
        </a:p>
      </dgm:t>
    </dgm:pt>
    <dgm:pt modelId="{E5B058FC-2954-4E91-810A-F927A4FDD71B}" type="parTrans" cxnId="{12F6B215-D3CD-4B1E-A63D-76BCBF840BBB}">
      <dgm:prSet/>
      <dgm:spPr/>
      <dgm:t>
        <a:bodyPr/>
        <a:lstStyle/>
        <a:p>
          <a:endParaRPr lang="en-US"/>
        </a:p>
      </dgm:t>
    </dgm:pt>
    <dgm:pt modelId="{1333809B-AF6E-439D-8707-99F1D8AB3073}" type="sibTrans" cxnId="{12F6B215-D3CD-4B1E-A63D-76BCBF840BBB}">
      <dgm:prSet/>
      <dgm:spPr/>
      <dgm:t>
        <a:bodyPr/>
        <a:lstStyle/>
        <a:p>
          <a:endParaRPr lang="en-US"/>
        </a:p>
      </dgm:t>
    </dgm:pt>
    <dgm:pt modelId="{843EA90D-916F-4034-85FB-3A29AD0BC900}">
      <dgm:prSet/>
      <dgm:spPr/>
      <dgm:t>
        <a:bodyPr/>
        <a:lstStyle/>
        <a:p>
          <a:r>
            <a:rPr lang="en-US" dirty="0">
              <a:latin typeface="Arial" panose="020B0604020202020204" pitchFamily="34" charset="0"/>
              <a:cs typeface="Arial" panose="020B0604020202020204" pitchFamily="34" charset="0"/>
            </a:rPr>
            <a:t>animation_ship1() – (animation Function for ship1)</a:t>
          </a:r>
        </a:p>
      </dgm:t>
    </dgm:pt>
    <dgm:pt modelId="{8201D166-B48F-4EBF-BE5D-16256DF750DF}" type="parTrans" cxnId="{2F9B364B-D64B-401E-BB9C-E99F83443C24}">
      <dgm:prSet/>
      <dgm:spPr/>
      <dgm:t>
        <a:bodyPr/>
        <a:lstStyle/>
        <a:p>
          <a:endParaRPr lang="en-US"/>
        </a:p>
      </dgm:t>
    </dgm:pt>
    <dgm:pt modelId="{FBA08AD0-068E-42A6-9F47-1CC9D0FDC1B7}" type="sibTrans" cxnId="{2F9B364B-D64B-401E-BB9C-E99F83443C24}">
      <dgm:prSet/>
      <dgm:spPr/>
      <dgm:t>
        <a:bodyPr/>
        <a:lstStyle/>
        <a:p>
          <a:endParaRPr lang="en-US"/>
        </a:p>
      </dgm:t>
    </dgm:pt>
    <dgm:pt modelId="{06460A33-2210-4623-ACD7-3EC76D545B5A}">
      <dgm:prSet/>
      <dgm:spPr/>
      <dgm:t>
        <a:bodyPr/>
        <a:lstStyle/>
        <a:p>
          <a:r>
            <a:rPr lang="en-US" dirty="0">
              <a:latin typeface="Arial" panose="020B0604020202020204" pitchFamily="34" charset="0"/>
              <a:cs typeface="Arial" panose="020B0604020202020204" pitchFamily="34" charset="0"/>
            </a:rPr>
            <a:t>animation_ship2() – (animation Function for ship2)</a:t>
          </a:r>
        </a:p>
      </dgm:t>
    </dgm:pt>
    <dgm:pt modelId="{91034E15-6991-49A5-866D-6EC0EEBB72ED}" type="parTrans" cxnId="{640E27F3-6A1D-41D0-A5F8-3D22C11B333A}">
      <dgm:prSet/>
      <dgm:spPr/>
      <dgm:t>
        <a:bodyPr/>
        <a:lstStyle/>
        <a:p>
          <a:endParaRPr lang="en-US"/>
        </a:p>
      </dgm:t>
    </dgm:pt>
    <dgm:pt modelId="{30633456-2FF8-4A47-A6DD-60A41C8172E5}" type="sibTrans" cxnId="{640E27F3-6A1D-41D0-A5F8-3D22C11B333A}">
      <dgm:prSet/>
      <dgm:spPr/>
      <dgm:t>
        <a:bodyPr/>
        <a:lstStyle/>
        <a:p>
          <a:endParaRPr lang="en-US"/>
        </a:p>
      </dgm:t>
    </dgm:pt>
    <dgm:pt modelId="{E2C5A139-9B69-4C71-B734-BE437EDA10D5}">
      <dgm:prSet/>
      <dgm:spPr/>
      <dgm:t>
        <a:bodyPr/>
        <a:lstStyle/>
        <a:p>
          <a:r>
            <a:rPr lang="en-US" dirty="0" err="1">
              <a:latin typeface="Arial" panose="020B0604020202020204" pitchFamily="34" charset="0"/>
              <a:cs typeface="Arial" panose="020B0604020202020204" pitchFamily="34" charset="0"/>
            </a:rPr>
            <a:t>animation_waves</a:t>
          </a:r>
          <a:r>
            <a:rPr lang="en-US" dirty="0">
              <a:latin typeface="Arial" panose="020B0604020202020204" pitchFamily="34" charset="0"/>
              <a:cs typeface="Arial" panose="020B0604020202020204" pitchFamily="34" charset="0"/>
            </a:rPr>
            <a:t>() – (animation Function for wave)</a:t>
          </a:r>
        </a:p>
      </dgm:t>
    </dgm:pt>
    <dgm:pt modelId="{CDACF4E1-D762-4421-8DBD-B390E223A167}" type="parTrans" cxnId="{43FEDCA6-3E8C-4528-8D6B-01194D8DD76E}">
      <dgm:prSet/>
      <dgm:spPr/>
      <dgm:t>
        <a:bodyPr/>
        <a:lstStyle/>
        <a:p>
          <a:endParaRPr lang="en-US"/>
        </a:p>
      </dgm:t>
    </dgm:pt>
    <dgm:pt modelId="{67F58AC6-B1B7-4D4C-BF55-36C59965439A}" type="sibTrans" cxnId="{43FEDCA6-3E8C-4528-8D6B-01194D8DD76E}">
      <dgm:prSet/>
      <dgm:spPr/>
      <dgm:t>
        <a:bodyPr/>
        <a:lstStyle/>
        <a:p>
          <a:endParaRPr lang="en-US"/>
        </a:p>
      </dgm:t>
    </dgm:pt>
    <dgm:pt modelId="{5335D048-691E-4665-8256-01D270169CBB}" type="pres">
      <dgm:prSet presAssocID="{EB3475C8-B749-4473-856B-CD035E8982ED}" presName="root" presStyleCnt="0">
        <dgm:presLayoutVars>
          <dgm:dir/>
          <dgm:resizeHandles val="exact"/>
        </dgm:presLayoutVars>
      </dgm:prSet>
      <dgm:spPr/>
    </dgm:pt>
    <dgm:pt modelId="{98D1CE5A-E640-4FA7-8F6C-FC9A8B8D26A1}" type="pres">
      <dgm:prSet presAssocID="{213DCD64-EA0B-4F4D-BEC3-2D5BF7EEC996}" presName="compNode" presStyleCnt="0"/>
      <dgm:spPr/>
    </dgm:pt>
    <dgm:pt modelId="{E6C3F89E-E10E-4DBE-A3E5-982CFB985F0A}" type="pres">
      <dgm:prSet presAssocID="{213DCD64-EA0B-4F4D-BEC3-2D5BF7EEC996}" presName="bgRect" presStyleLbl="bgShp" presStyleIdx="0" presStyleCnt="4"/>
      <dgm:spPr/>
    </dgm:pt>
    <dgm:pt modelId="{6DE0224B-1295-4B80-9358-70798BF452D0}" type="pres">
      <dgm:prSet presAssocID="{213DCD64-EA0B-4F4D-BEC3-2D5BF7EEC9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
        </a:ext>
      </dgm:extLst>
    </dgm:pt>
    <dgm:pt modelId="{C6077822-DA9C-468E-A0A3-E3F7C0ED35A6}" type="pres">
      <dgm:prSet presAssocID="{213DCD64-EA0B-4F4D-BEC3-2D5BF7EEC996}" presName="spaceRect" presStyleCnt="0"/>
      <dgm:spPr/>
    </dgm:pt>
    <dgm:pt modelId="{CE4523EB-E4B2-4CC2-BD32-E18371748ED5}" type="pres">
      <dgm:prSet presAssocID="{213DCD64-EA0B-4F4D-BEC3-2D5BF7EEC996}" presName="parTx" presStyleLbl="revTx" presStyleIdx="0" presStyleCnt="4">
        <dgm:presLayoutVars>
          <dgm:chMax val="0"/>
          <dgm:chPref val="0"/>
        </dgm:presLayoutVars>
      </dgm:prSet>
      <dgm:spPr/>
    </dgm:pt>
    <dgm:pt modelId="{11F2DABB-5D0E-4BE8-9882-5DE7540B91ED}" type="pres">
      <dgm:prSet presAssocID="{1333809B-AF6E-439D-8707-99F1D8AB3073}" presName="sibTrans" presStyleCnt="0"/>
      <dgm:spPr/>
    </dgm:pt>
    <dgm:pt modelId="{025AC721-CE34-4D79-8E8E-FF5BE223920A}" type="pres">
      <dgm:prSet presAssocID="{843EA90D-916F-4034-85FB-3A29AD0BC900}" presName="compNode" presStyleCnt="0"/>
      <dgm:spPr/>
    </dgm:pt>
    <dgm:pt modelId="{ACE813C3-9150-47AB-930D-41952AEE8C73}" type="pres">
      <dgm:prSet presAssocID="{843EA90D-916F-4034-85FB-3A29AD0BC900}" presName="bgRect" presStyleLbl="bgShp" presStyleIdx="1" presStyleCnt="4"/>
      <dgm:spPr/>
    </dgm:pt>
    <dgm:pt modelId="{320B2B1A-4B40-44F8-98C0-15205CDDA77F}" type="pres">
      <dgm:prSet presAssocID="{843EA90D-916F-4034-85FB-3A29AD0BC90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o Smoking"/>
        </a:ext>
      </dgm:extLst>
    </dgm:pt>
    <dgm:pt modelId="{CA456436-C2BA-490F-A736-FB966BFA6A16}" type="pres">
      <dgm:prSet presAssocID="{843EA90D-916F-4034-85FB-3A29AD0BC900}" presName="spaceRect" presStyleCnt="0"/>
      <dgm:spPr/>
    </dgm:pt>
    <dgm:pt modelId="{0E839017-8027-4D33-A0F8-F6FA5CB5706E}" type="pres">
      <dgm:prSet presAssocID="{843EA90D-916F-4034-85FB-3A29AD0BC900}" presName="parTx" presStyleLbl="revTx" presStyleIdx="1" presStyleCnt="4">
        <dgm:presLayoutVars>
          <dgm:chMax val="0"/>
          <dgm:chPref val="0"/>
        </dgm:presLayoutVars>
      </dgm:prSet>
      <dgm:spPr/>
    </dgm:pt>
    <dgm:pt modelId="{044A8455-C338-492E-B258-06BAD358CBA3}" type="pres">
      <dgm:prSet presAssocID="{FBA08AD0-068E-42A6-9F47-1CC9D0FDC1B7}" presName="sibTrans" presStyleCnt="0"/>
      <dgm:spPr/>
    </dgm:pt>
    <dgm:pt modelId="{FDD01232-2477-4DB0-9E15-5CD1E045BD1A}" type="pres">
      <dgm:prSet presAssocID="{06460A33-2210-4623-ACD7-3EC76D545B5A}" presName="compNode" presStyleCnt="0"/>
      <dgm:spPr/>
    </dgm:pt>
    <dgm:pt modelId="{0CD1E30A-29D9-41D0-89D6-DED306E85E09}" type="pres">
      <dgm:prSet presAssocID="{06460A33-2210-4623-ACD7-3EC76D545B5A}" presName="bgRect" presStyleLbl="bgShp" presStyleIdx="2" presStyleCnt="4"/>
      <dgm:spPr/>
    </dgm:pt>
    <dgm:pt modelId="{9F0A83FB-E2AA-45D1-AFCC-99E2471726A3}" type="pres">
      <dgm:prSet presAssocID="{06460A33-2210-4623-ACD7-3EC76D545B5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0A747612-1BF9-4524-840E-00AC629B6B3E}" type="pres">
      <dgm:prSet presAssocID="{06460A33-2210-4623-ACD7-3EC76D545B5A}" presName="spaceRect" presStyleCnt="0"/>
      <dgm:spPr/>
    </dgm:pt>
    <dgm:pt modelId="{4FAAD79E-8277-452E-B517-80944122454F}" type="pres">
      <dgm:prSet presAssocID="{06460A33-2210-4623-ACD7-3EC76D545B5A}" presName="parTx" presStyleLbl="revTx" presStyleIdx="2" presStyleCnt="4">
        <dgm:presLayoutVars>
          <dgm:chMax val="0"/>
          <dgm:chPref val="0"/>
        </dgm:presLayoutVars>
      </dgm:prSet>
      <dgm:spPr/>
    </dgm:pt>
    <dgm:pt modelId="{B9567445-066A-41B6-BC5A-713F6C0AB72B}" type="pres">
      <dgm:prSet presAssocID="{30633456-2FF8-4A47-A6DD-60A41C8172E5}" presName="sibTrans" presStyleCnt="0"/>
      <dgm:spPr/>
    </dgm:pt>
    <dgm:pt modelId="{3E68F7AD-17D2-4079-BDB5-7E91DFB6F73A}" type="pres">
      <dgm:prSet presAssocID="{E2C5A139-9B69-4C71-B734-BE437EDA10D5}" presName="compNode" presStyleCnt="0"/>
      <dgm:spPr/>
    </dgm:pt>
    <dgm:pt modelId="{A432484D-77B4-4C37-8825-969829D455D2}" type="pres">
      <dgm:prSet presAssocID="{E2C5A139-9B69-4C71-B734-BE437EDA10D5}" presName="bgRect" presStyleLbl="bgShp" presStyleIdx="3" presStyleCnt="4"/>
      <dgm:spPr/>
    </dgm:pt>
    <dgm:pt modelId="{496075AD-F2DC-4BFB-9CE1-C41E995F0F6A}" type="pres">
      <dgm:prSet presAssocID="{E2C5A139-9B69-4C71-B734-BE437EDA10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ve"/>
        </a:ext>
      </dgm:extLst>
    </dgm:pt>
    <dgm:pt modelId="{142293BF-8CA8-4223-B9A2-1A0F38E2FA86}" type="pres">
      <dgm:prSet presAssocID="{E2C5A139-9B69-4C71-B734-BE437EDA10D5}" presName="spaceRect" presStyleCnt="0"/>
      <dgm:spPr/>
    </dgm:pt>
    <dgm:pt modelId="{A87E4A68-D52B-447D-89FC-42FC46590A15}" type="pres">
      <dgm:prSet presAssocID="{E2C5A139-9B69-4C71-B734-BE437EDA10D5}" presName="parTx" presStyleLbl="revTx" presStyleIdx="3" presStyleCnt="4">
        <dgm:presLayoutVars>
          <dgm:chMax val="0"/>
          <dgm:chPref val="0"/>
        </dgm:presLayoutVars>
      </dgm:prSet>
      <dgm:spPr/>
    </dgm:pt>
  </dgm:ptLst>
  <dgm:cxnLst>
    <dgm:cxn modelId="{BF1DEE0B-3288-464A-B592-8E8CC8451A5C}" type="presOf" srcId="{E2C5A139-9B69-4C71-B734-BE437EDA10D5}" destId="{A87E4A68-D52B-447D-89FC-42FC46590A15}" srcOrd="0" destOrd="0" presId="urn:microsoft.com/office/officeart/2018/2/layout/IconVerticalSolidList"/>
    <dgm:cxn modelId="{12F6B215-D3CD-4B1E-A63D-76BCBF840BBB}" srcId="{EB3475C8-B749-4473-856B-CD035E8982ED}" destId="{213DCD64-EA0B-4F4D-BEC3-2D5BF7EEC996}" srcOrd="0" destOrd="0" parTransId="{E5B058FC-2954-4E91-810A-F927A4FDD71B}" sibTransId="{1333809B-AF6E-439D-8707-99F1D8AB3073}"/>
    <dgm:cxn modelId="{F5B5C01C-DC72-4481-B068-A82543D0A25F}" type="presOf" srcId="{EB3475C8-B749-4473-856B-CD035E8982ED}" destId="{5335D048-691E-4665-8256-01D270169CBB}" srcOrd="0" destOrd="0" presId="urn:microsoft.com/office/officeart/2018/2/layout/IconVerticalSolidList"/>
    <dgm:cxn modelId="{9916113D-A7D6-4541-8B7E-7603087246A2}" type="presOf" srcId="{843EA90D-916F-4034-85FB-3A29AD0BC900}" destId="{0E839017-8027-4D33-A0F8-F6FA5CB5706E}" srcOrd="0" destOrd="0" presId="urn:microsoft.com/office/officeart/2018/2/layout/IconVerticalSolidList"/>
    <dgm:cxn modelId="{2F9B364B-D64B-401E-BB9C-E99F83443C24}" srcId="{EB3475C8-B749-4473-856B-CD035E8982ED}" destId="{843EA90D-916F-4034-85FB-3A29AD0BC900}" srcOrd="1" destOrd="0" parTransId="{8201D166-B48F-4EBF-BE5D-16256DF750DF}" sibTransId="{FBA08AD0-068E-42A6-9F47-1CC9D0FDC1B7}"/>
    <dgm:cxn modelId="{4A44F97B-A298-4872-BA5E-E6FA85C439AC}" type="presOf" srcId="{06460A33-2210-4623-ACD7-3EC76D545B5A}" destId="{4FAAD79E-8277-452E-B517-80944122454F}" srcOrd="0" destOrd="0" presId="urn:microsoft.com/office/officeart/2018/2/layout/IconVerticalSolidList"/>
    <dgm:cxn modelId="{46669F8F-8CEE-473D-8156-A11C04A65ABD}" type="presOf" srcId="{213DCD64-EA0B-4F4D-BEC3-2D5BF7EEC996}" destId="{CE4523EB-E4B2-4CC2-BD32-E18371748ED5}" srcOrd="0" destOrd="0" presId="urn:microsoft.com/office/officeart/2018/2/layout/IconVerticalSolidList"/>
    <dgm:cxn modelId="{43FEDCA6-3E8C-4528-8D6B-01194D8DD76E}" srcId="{EB3475C8-B749-4473-856B-CD035E8982ED}" destId="{E2C5A139-9B69-4C71-B734-BE437EDA10D5}" srcOrd="3" destOrd="0" parTransId="{CDACF4E1-D762-4421-8DBD-B390E223A167}" sibTransId="{67F58AC6-B1B7-4D4C-BF55-36C59965439A}"/>
    <dgm:cxn modelId="{640E27F3-6A1D-41D0-A5F8-3D22C11B333A}" srcId="{EB3475C8-B749-4473-856B-CD035E8982ED}" destId="{06460A33-2210-4623-ACD7-3EC76D545B5A}" srcOrd="2" destOrd="0" parTransId="{91034E15-6991-49A5-866D-6EC0EEBB72ED}" sibTransId="{30633456-2FF8-4A47-A6DD-60A41C8172E5}"/>
    <dgm:cxn modelId="{61104001-24A4-465B-ACB0-B528C854B150}" type="presParOf" srcId="{5335D048-691E-4665-8256-01D270169CBB}" destId="{98D1CE5A-E640-4FA7-8F6C-FC9A8B8D26A1}" srcOrd="0" destOrd="0" presId="urn:microsoft.com/office/officeart/2018/2/layout/IconVerticalSolidList"/>
    <dgm:cxn modelId="{C437AB6C-DB74-4543-B6BF-5E663ED0EA47}" type="presParOf" srcId="{98D1CE5A-E640-4FA7-8F6C-FC9A8B8D26A1}" destId="{E6C3F89E-E10E-4DBE-A3E5-982CFB985F0A}" srcOrd="0" destOrd="0" presId="urn:microsoft.com/office/officeart/2018/2/layout/IconVerticalSolidList"/>
    <dgm:cxn modelId="{9CD1AA43-41D9-4358-A458-7CDD4A6234A3}" type="presParOf" srcId="{98D1CE5A-E640-4FA7-8F6C-FC9A8B8D26A1}" destId="{6DE0224B-1295-4B80-9358-70798BF452D0}" srcOrd="1" destOrd="0" presId="urn:microsoft.com/office/officeart/2018/2/layout/IconVerticalSolidList"/>
    <dgm:cxn modelId="{737E89BD-393B-4078-988A-3C8E9949F1E3}" type="presParOf" srcId="{98D1CE5A-E640-4FA7-8F6C-FC9A8B8D26A1}" destId="{C6077822-DA9C-468E-A0A3-E3F7C0ED35A6}" srcOrd="2" destOrd="0" presId="urn:microsoft.com/office/officeart/2018/2/layout/IconVerticalSolidList"/>
    <dgm:cxn modelId="{EFD0153C-4A7E-4C70-90C8-E2D7D5490647}" type="presParOf" srcId="{98D1CE5A-E640-4FA7-8F6C-FC9A8B8D26A1}" destId="{CE4523EB-E4B2-4CC2-BD32-E18371748ED5}" srcOrd="3" destOrd="0" presId="urn:microsoft.com/office/officeart/2018/2/layout/IconVerticalSolidList"/>
    <dgm:cxn modelId="{D2803B27-8EF9-4659-A130-5576F3A24F6E}" type="presParOf" srcId="{5335D048-691E-4665-8256-01D270169CBB}" destId="{11F2DABB-5D0E-4BE8-9882-5DE7540B91ED}" srcOrd="1" destOrd="0" presId="urn:microsoft.com/office/officeart/2018/2/layout/IconVerticalSolidList"/>
    <dgm:cxn modelId="{85882424-88B6-4CE0-AD84-CF2CC6473FCE}" type="presParOf" srcId="{5335D048-691E-4665-8256-01D270169CBB}" destId="{025AC721-CE34-4D79-8E8E-FF5BE223920A}" srcOrd="2" destOrd="0" presId="urn:microsoft.com/office/officeart/2018/2/layout/IconVerticalSolidList"/>
    <dgm:cxn modelId="{4DAD62BA-22FD-4D84-9D47-11CC75EF7143}" type="presParOf" srcId="{025AC721-CE34-4D79-8E8E-FF5BE223920A}" destId="{ACE813C3-9150-47AB-930D-41952AEE8C73}" srcOrd="0" destOrd="0" presId="urn:microsoft.com/office/officeart/2018/2/layout/IconVerticalSolidList"/>
    <dgm:cxn modelId="{0D92AAD4-9062-47C2-B683-0F2AD5E9A199}" type="presParOf" srcId="{025AC721-CE34-4D79-8E8E-FF5BE223920A}" destId="{320B2B1A-4B40-44F8-98C0-15205CDDA77F}" srcOrd="1" destOrd="0" presId="urn:microsoft.com/office/officeart/2018/2/layout/IconVerticalSolidList"/>
    <dgm:cxn modelId="{2521680D-FF19-4AAB-BD6E-68370CA9BDB8}" type="presParOf" srcId="{025AC721-CE34-4D79-8E8E-FF5BE223920A}" destId="{CA456436-C2BA-490F-A736-FB966BFA6A16}" srcOrd="2" destOrd="0" presId="urn:microsoft.com/office/officeart/2018/2/layout/IconVerticalSolidList"/>
    <dgm:cxn modelId="{EE6A2D79-AA79-4FBB-8051-344C772A0266}" type="presParOf" srcId="{025AC721-CE34-4D79-8E8E-FF5BE223920A}" destId="{0E839017-8027-4D33-A0F8-F6FA5CB5706E}" srcOrd="3" destOrd="0" presId="urn:microsoft.com/office/officeart/2018/2/layout/IconVerticalSolidList"/>
    <dgm:cxn modelId="{E3360C67-0A1E-4B69-AE3E-8E23D593603A}" type="presParOf" srcId="{5335D048-691E-4665-8256-01D270169CBB}" destId="{044A8455-C338-492E-B258-06BAD358CBA3}" srcOrd="3" destOrd="0" presId="urn:microsoft.com/office/officeart/2018/2/layout/IconVerticalSolidList"/>
    <dgm:cxn modelId="{DE3622D7-BB23-492D-8215-54F8EAFB15EF}" type="presParOf" srcId="{5335D048-691E-4665-8256-01D270169CBB}" destId="{FDD01232-2477-4DB0-9E15-5CD1E045BD1A}" srcOrd="4" destOrd="0" presId="urn:microsoft.com/office/officeart/2018/2/layout/IconVerticalSolidList"/>
    <dgm:cxn modelId="{9E4D0D29-DE21-467D-BA4A-4BB3BC26D269}" type="presParOf" srcId="{FDD01232-2477-4DB0-9E15-5CD1E045BD1A}" destId="{0CD1E30A-29D9-41D0-89D6-DED306E85E09}" srcOrd="0" destOrd="0" presId="urn:microsoft.com/office/officeart/2018/2/layout/IconVerticalSolidList"/>
    <dgm:cxn modelId="{787745D2-CA42-4130-8DAB-C52A29234DDA}" type="presParOf" srcId="{FDD01232-2477-4DB0-9E15-5CD1E045BD1A}" destId="{9F0A83FB-E2AA-45D1-AFCC-99E2471726A3}" srcOrd="1" destOrd="0" presId="urn:microsoft.com/office/officeart/2018/2/layout/IconVerticalSolidList"/>
    <dgm:cxn modelId="{16D88B60-BFEF-4EA8-9E72-41E4FA90A7F1}" type="presParOf" srcId="{FDD01232-2477-4DB0-9E15-5CD1E045BD1A}" destId="{0A747612-1BF9-4524-840E-00AC629B6B3E}" srcOrd="2" destOrd="0" presId="urn:microsoft.com/office/officeart/2018/2/layout/IconVerticalSolidList"/>
    <dgm:cxn modelId="{362898FB-5D17-4F58-B204-8E57F9A5B0EE}" type="presParOf" srcId="{FDD01232-2477-4DB0-9E15-5CD1E045BD1A}" destId="{4FAAD79E-8277-452E-B517-80944122454F}" srcOrd="3" destOrd="0" presId="urn:microsoft.com/office/officeart/2018/2/layout/IconVerticalSolidList"/>
    <dgm:cxn modelId="{F3167E9A-BA62-42FF-A363-28F05942C243}" type="presParOf" srcId="{5335D048-691E-4665-8256-01D270169CBB}" destId="{B9567445-066A-41B6-BC5A-713F6C0AB72B}" srcOrd="5" destOrd="0" presId="urn:microsoft.com/office/officeart/2018/2/layout/IconVerticalSolidList"/>
    <dgm:cxn modelId="{05A53B1F-952F-4DA4-B748-1BFFFA37D16B}" type="presParOf" srcId="{5335D048-691E-4665-8256-01D270169CBB}" destId="{3E68F7AD-17D2-4079-BDB5-7E91DFB6F73A}" srcOrd="6" destOrd="0" presId="urn:microsoft.com/office/officeart/2018/2/layout/IconVerticalSolidList"/>
    <dgm:cxn modelId="{5FEF5B4C-2538-47E7-8359-A3419EE3F31D}" type="presParOf" srcId="{3E68F7AD-17D2-4079-BDB5-7E91DFB6F73A}" destId="{A432484D-77B4-4C37-8825-969829D455D2}" srcOrd="0" destOrd="0" presId="urn:microsoft.com/office/officeart/2018/2/layout/IconVerticalSolidList"/>
    <dgm:cxn modelId="{57335FB5-D487-4F9B-87DE-D9737F5E24D9}" type="presParOf" srcId="{3E68F7AD-17D2-4079-BDB5-7E91DFB6F73A}" destId="{496075AD-F2DC-4BFB-9CE1-C41E995F0F6A}" srcOrd="1" destOrd="0" presId="urn:microsoft.com/office/officeart/2018/2/layout/IconVerticalSolidList"/>
    <dgm:cxn modelId="{EFE6892D-CA6A-4772-834B-E9F3CCF58465}" type="presParOf" srcId="{3E68F7AD-17D2-4079-BDB5-7E91DFB6F73A}" destId="{142293BF-8CA8-4223-B9A2-1A0F38E2FA86}" srcOrd="2" destOrd="0" presId="urn:microsoft.com/office/officeart/2018/2/layout/IconVerticalSolidList"/>
    <dgm:cxn modelId="{78C4712A-5B43-4DB4-88CC-39FE7E12E013}" type="presParOf" srcId="{3E68F7AD-17D2-4079-BDB5-7E91DFB6F73A}" destId="{A87E4A68-D52B-447D-89FC-42FC46590A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3AB453-F61B-4502-9B1D-4926A049A609}"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45622F3E-07A5-4E4E-A4E3-F974EB5C2165}">
      <dgm:prSet/>
      <dgm:spPr/>
      <dgm:t>
        <a:bodyPr/>
        <a:lstStyle/>
        <a:p>
          <a:r>
            <a:rPr lang="en-US" dirty="0"/>
            <a:t>soundDay()</a:t>
          </a:r>
        </a:p>
        <a:p>
          <a:r>
            <a:rPr lang="en-US" dirty="0"/>
            <a:t>-- sound of ship, car</a:t>
          </a:r>
        </a:p>
      </dgm:t>
    </dgm:pt>
    <dgm:pt modelId="{832649F8-078B-4BFC-822F-20DD8A321CD9}" type="parTrans" cxnId="{1CDEBDA1-D34A-4A4C-B5D1-CEC7EF30BFC0}">
      <dgm:prSet/>
      <dgm:spPr/>
      <dgm:t>
        <a:bodyPr/>
        <a:lstStyle/>
        <a:p>
          <a:endParaRPr lang="en-US"/>
        </a:p>
      </dgm:t>
    </dgm:pt>
    <dgm:pt modelId="{69FFCDB3-322A-455D-8681-A1EC60B9D5D7}" type="sibTrans" cxnId="{1CDEBDA1-D34A-4A4C-B5D1-CEC7EF30BFC0}">
      <dgm:prSet/>
      <dgm:spPr/>
      <dgm:t>
        <a:bodyPr/>
        <a:lstStyle/>
        <a:p>
          <a:endParaRPr lang="en-US"/>
        </a:p>
      </dgm:t>
    </dgm:pt>
    <dgm:pt modelId="{7E36C615-B3BD-4382-923C-553385CA49B9}">
      <dgm:prSet/>
      <dgm:spPr/>
      <dgm:t>
        <a:bodyPr/>
        <a:lstStyle/>
        <a:p>
          <a:r>
            <a:rPr lang="en-US" dirty="0" err="1"/>
            <a:t>soundNull</a:t>
          </a:r>
          <a:r>
            <a:rPr lang="en-US" dirty="0"/>
            <a:t>()</a:t>
          </a:r>
        </a:p>
      </dgm:t>
    </dgm:pt>
    <dgm:pt modelId="{2A14BC51-D70B-4052-A742-617A2A895A47}" type="parTrans" cxnId="{A766A62F-024B-4973-BA59-25DDAC071FFB}">
      <dgm:prSet/>
      <dgm:spPr/>
      <dgm:t>
        <a:bodyPr/>
        <a:lstStyle/>
        <a:p>
          <a:endParaRPr lang="en-US"/>
        </a:p>
      </dgm:t>
    </dgm:pt>
    <dgm:pt modelId="{8E738705-D46B-4BB5-8916-B3A66ADFF4D0}" type="sibTrans" cxnId="{A766A62F-024B-4973-BA59-25DDAC071FFB}">
      <dgm:prSet/>
      <dgm:spPr/>
      <dgm:t>
        <a:bodyPr/>
        <a:lstStyle/>
        <a:p>
          <a:endParaRPr lang="en-US"/>
        </a:p>
      </dgm:t>
    </dgm:pt>
    <dgm:pt modelId="{650F9533-82AA-4B5E-BA9B-876D90BDCC6C}">
      <dgm:prSet/>
      <dgm:spPr/>
      <dgm:t>
        <a:bodyPr/>
        <a:lstStyle/>
        <a:p>
          <a:r>
            <a:rPr lang="en-US" dirty="0"/>
            <a:t>soundRain()</a:t>
          </a:r>
        </a:p>
        <a:p>
          <a:r>
            <a:rPr lang="en-US" dirty="0"/>
            <a:t>-- sound of rain</a:t>
          </a:r>
        </a:p>
      </dgm:t>
    </dgm:pt>
    <dgm:pt modelId="{2F057D7A-81B1-4A46-85E1-DDC28B4E05E2}" type="parTrans" cxnId="{F9A625DB-9114-45C6-AA9C-B941063B4718}">
      <dgm:prSet/>
      <dgm:spPr/>
      <dgm:t>
        <a:bodyPr/>
        <a:lstStyle/>
        <a:p>
          <a:endParaRPr lang="en-US"/>
        </a:p>
      </dgm:t>
    </dgm:pt>
    <dgm:pt modelId="{BA69AD1E-CE9D-4380-820B-A13D2F1C4841}" type="sibTrans" cxnId="{F9A625DB-9114-45C6-AA9C-B941063B4718}">
      <dgm:prSet/>
      <dgm:spPr/>
      <dgm:t>
        <a:bodyPr/>
        <a:lstStyle/>
        <a:p>
          <a:endParaRPr lang="en-US"/>
        </a:p>
      </dgm:t>
    </dgm:pt>
    <dgm:pt modelId="{2FD255D2-28C2-475A-B65D-14E549522373}" type="pres">
      <dgm:prSet presAssocID="{D73AB453-F61B-4502-9B1D-4926A049A609}" presName="hierChild1" presStyleCnt="0">
        <dgm:presLayoutVars>
          <dgm:chPref val="1"/>
          <dgm:dir/>
          <dgm:animOne val="branch"/>
          <dgm:animLvl val="lvl"/>
          <dgm:resizeHandles/>
        </dgm:presLayoutVars>
      </dgm:prSet>
      <dgm:spPr/>
    </dgm:pt>
    <dgm:pt modelId="{4B26C0BB-51CA-41AA-9CE4-BD849606B698}" type="pres">
      <dgm:prSet presAssocID="{45622F3E-07A5-4E4E-A4E3-F974EB5C2165}" presName="hierRoot1" presStyleCnt="0"/>
      <dgm:spPr/>
    </dgm:pt>
    <dgm:pt modelId="{8F531F75-AEDE-4FDF-8A0B-753BE5A4D161}" type="pres">
      <dgm:prSet presAssocID="{45622F3E-07A5-4E4E-A4E3-F974EB5C2165}" presName="composite" presStyleCnt="0"/>
      <dgm:spPr/>
    </dgm:pt>
    <dgm:pt modelId="{3C54E39F-CC28-4FBF-B866-EDEBDF68ADB7}" type="pres">
      <dgm:prSet presAssocID="{45622F3E-07A5-4E4E-A4E3-F974EB5C2165}" presName="background" presStyleLbl="node0" presStyleIdx="0" presStyleCnt="3"/>
      <dgm:spPr/>
    </dgm:pt>
    <dgm:pt modelId="{018BF9E6-856E-4888-B42F-81082FDEC6DB}" type="pres">
      <dgm:prSet presAssocID="{45622F3E-07A5-4E4E-A4E3-F974EB5C2165}" presName="text" presStyleLbl="fgAcc0" presStyleIdx="0" presStyleCnt="3">
        <dgm:presLayoutVars>
          <dgm:chPref val="3"/>
        </dgm:presLayoutVars>
      </dgm:prSet>
      <dgm:spPr/>
    </dgm:pt>
    <dgm:pt modelId="{94FC887A-108A-4AF0-88E0-7ED54BF2EF51}" type="pres">
      <dgm:prSet presAssocID="{45622F3E-07A5-4E4E-A4E3-F974EB5C2165}" presName="hierChild2" presStyleCnt="0"/>
      <dgm:spPr/>
    </dgm:pt>
    <dgm:pt modelId="{09A79E05-BC65-4C72-8828-0743082509DE}" type="pres">
      <dgm:prSet presAssocID="{7E36C615-B3BD-4382-923C-553385CA49B9}" presName="hierRoot1" presStyleCnt="0"/>
      <dgm:spPr/>
    </dgm:pt>
    <dgm:pt modelId="{ED38D4F8-5209-47EC-B016-80EAAF96DBE7}" type="pres">
      <dgm:prSet presAssocID="{7E36C615-B3BD-4382-923C-553385CA49B9}" presName="composite" presStyleCnt="0"/>
      <dgm:spPr/>
    </dgm:pt>
    <dgm:pt modelId="{0AB2358B-105E-4E4A-AADB-1DAA15C3F8D6}" type="pres">
      <dgm:prSet presAssocID="{7E36C615-B3BD-4382-923C-553385CA49B9}" presName="background" presStyleLbl="node0" presStyleIdx="1" presStyleCnt="3"/>
      <dgm:spPr/>
    </dgm:pt>
    <dgm:pt modelId="{49985614-DF24-4692-89F0-69118A43A716}" type="pres">
      <dgm:prSet presAssocID="{7E36C615-B3BD-4382-923C-553385CA49B9}" presName="text" presStyleLbl="fgAcc0" presStyleIdx="1" presStyleCnt="3">
        <dgm:presLayoutVars>
          <dgm:chPref val="3"/>
        </dgm:presLayoutVars>
      </dgm:prSet>
      <dgm:spPr/>
    </dgm:pt>
    <dgm:pt modelId="{F7586D6F-B427-4566-BF34-CA08F13ADEE0}" type="pres">
      <dgm:prSet presAssocID="{7E36C615-B3BD-4382-923C-553385CA49B9}" presName="hierChild2" presStyleCnt="0"/>
      <dgm:spPr/>
    </dgm:pt>
    <dgm:pt modelId="{2FA8D2EC-237C-41AE-91ED-5DE88CEF0E8F}" type="pres">
      <dgm:prSet presAssocID="{650F9533-82AA-4B5E-BA9B-876D90BDCC6C}" presName="hierRoot1" presStyleCnt="0"/>
      <dgm:spPr/>
    </dgm:pt>
    <dgm:pt modelId="{45B8501C-5955-427F-884E-FD0BC2443DA3}" type="pres">
      <dgm:prSet presAssocID="{650F9533-82AA-4B5E-BA9B-876D90BDCC6C}" presName="composite" presStyleCnt="0"/>
      <dgm:spPr/>
    </dgm:pt>
    <dgm:pt modelId="{96086ABE-1438-4CB9-A2C6-EBE75921D8A6}" type="pres">
      <dgm:prSet presAssocID="{650F9533-82AA-4B5E-BA9B-876D90BDCC6C}" presName="background" presStyleLbl="node0" presStyleIdx="2" presStyleCnt="3"/>
      <dgm:spPr/>
    </dgm:pt>
    <dgm:pt modelId="{38B313F7-A873-4AAD-A60B-4183A4F98411}" type="pres">
      <dgm:prSet presAssocID="{650F9533-82AA-4B5E-BA9B-876D90BDCC6C}" presName="text" presStyleLbl="fgAcc0" presStyleIdx="2" presStyleCnt="3">
        <dgm:presLayoutVars>
          <dgm:chPref val="3"/>
        </dgm:presLayoutVars>
      </dgm:prSet>
      <dgm:spPr/>
    </dgm:pt>
    <dgm:pt modelId="{322006C2-AC02-4097-A542-CE09715095F5}" type="pres">
      <dgm:prSet presAssocID="{650F9533-82AA-4B5E-BA9B-876D90BDCC6C}" presName="hierChild2" presStyleCnt="0"/>
      <dgm:spPr/>
    </dgm:pt>
  </dgm:ptLst>
  <dgm:cxnLst>
    <dgm:cxn modelId="{9E691909-A0AB-483A-BE1B-DC1DC0CA6A09}" type="presOf" srcId="{D73AB453-F61B-4502-9B1D-4926A049A609}" destId="{2FD255D2-28C2-475A-B65D-14E549522373}" srcOrd="0" destOrd="0" presId="urn:microsoft.com/office/officeart/2005/8/layout/hierarchy1"/>
    <dgm:cxn modelId="{A766A62F-024B-4973-BA59-25DDAC071FFB}" srcId="{D73AB453-F61B-4502-9B1D-4926A049A609}" destId="{7E36C615-B3BD-4382-923C-553385CA49B9}" srcOrd="1" destOrd="0" parTransId="{2A14BC51-D70B-4052-A742-617A2A895A47}" sibTransId="{8E738705-D46B-4BB5-8916-B3A66ADFF4D0}"/>
    <dgm:cxn modelId="{E7EAD879-4E97-4717-8487-95A7434BB140}" type="presOf" srcId="{7E36C615-B3BD-4382-923C-553385CA49B9}" destId="{49985614-DF24-4692-89F0-69118A43A716}" srcOrd="0" destOrd="0" presId="urn:microsoft.com/office/officeart/2005/8/layout/hierarchy1"/>
    <dgm:cxn modelId="{1CDEBDA1-D34A-4A4C-B5D1-CEC7EF30BFC0}" srcId="{D73AB453-F61B-4502-9B1D-4926A049A609}" destId="{45622F3E-07A5-4E4E-A4E3-F974EB5C2165}" srcOrd="0" destOrd="0" parTransId="{832649F8-078B-4BFC-822F-20DD8A321CD9}" sibTransId="{69FFCDB3-322A-455D-8681-A1EC60B9D5D7}"/>
    <dgm:cxn modelId="{F0B667B0-C8AD-420B-B912-6EE6F164E37F}" type="presOf" srcId="{650F9533-82AA-4B5E-BA9B-876D90BDCC6C}" destId="{38B313F7-A873-4AAD-A60B-4183A4F98411}" srcOrd="0" destOrd="0" presId="urn:microsoft.com/office/officeart/2005/8/layout/hierarchy1"/>
    <dgm:cxn modelId="{E045F1CA-3EA5-4133-9C1C-E4FF9660A74C}" type="presOf" srcId="{45622F3E-07A5-4E4E-A4E3-F974EB5C2165}" destId="{018BF9E6-856E-4888-B42F-81082FDEC6DB}" srcOrd="0" destOrd="0" presId="urn:microsoft.com/office/officeart/2005/8/layout/hierarchy1"/>
    <dgm:cxn modelId="{F9A625DB-9114-45C6-AA9C-B941063B4718}" srcId="{D73AB453-F61B-4502-9B1D-4926A049A609}" destId="{650F9533-82AA-4B5E-BA9B-876D90BDCC6C}" srcOrd="2" destOrd="0" parTransId="{2F057D7A-81B1-4A46-85E1-DDC28B4E05E2}" sibTransId="{BA69AD1E-CE9D-4380-820B-A13D2F1C4841}"/>
    <dgm:cxn modelId="{F12F864A-67CF-4257-B205-7A07E97134AC}" type="presParOf" srcId="{2FD255D2-28C2-475A-B65D-14E549522373}" destId="{4B26C0BB-51CA-41AA-9CE4-BD849606B698}" srcOrd="0" destOrd="0" presId="urn:microsoft.com/office/officeart/2005/8/layout/hierarchy1"/>
    <dgm:cxn modelId="{53290DDE-2EF7-4CD2-B2F2-083AE1030444}" type="presParOf" srcId="{4B26C0BB-51CA-41AA-9CE4-BD849606B698}" destId="{8F531F75-AEDE-4FDF-8A0B-753BE5A4D161}" srcOrd="0" destOrd="0" presId="urn:microsoft.com/office/officeart/2005/8/layout/hierarchy1"/>
    <dgm:cxn modelId="{4E7D3541-B1E7-4AAB-A078-7BBA1134D86B}" type="presParOf" srcId="{8F531F75-AEDE-4FDF-8A0B-753BE5A4D161}" destId="{3C54E39F-CC28-4FBF-B866-EDEBDF68ADB7}" srcOrd="0" destOrd="0" presId="urn:microsoft.com/office/officeart/2005/8/layout/hierarchy1"/>
    <dgm:cxn modelId="{4A15BC46-C2E4-41AB-AFC1-BA161CE22D2E}" type="presParOf" srcId="{8F531F75-AEDE-4FDF-8A0B-753BE5A4D161}" destId="{018BF9E6-856E-4888-B42F-81082FDEC6DB}" srcOrd="1" destOrd="0" presId="urn:microsoft.com/office/officeart/2005/8/layout/hierarchy1"/>
    <dgm:cxn modelId="{5D2D0229-4C8D-4E30-947E-235CFAAC44D6}" type="presParOf" srcId="{4B26C0BB-51CA-41AA-9CE4-BD849606B698}" destId="{94FC887A-108A-4AF0-88E0-7ED54BF2EF51}" srcOrd="1" destOrd="0" presId="urn:microsoft.com/office/officeart/2005/8/layout/hierarchy1"/>
    <dgm:cxn modelId="{D4A1B119-21AB-4F9D-B04A-C4D2EE41EF8F}" type="presParOf" srcId="{2FD255D2-28C2-475A-B65D-14E549522373}" destId="{09A79E05-BC65-4C72-8828-0743082509DE}" srcOrd="1" destOrd="0" presId="urn:microsoft.com/office/officeart/2005/8/layout/hierarchy1"/>
    <dgm:cxn modelId="{58192C77-4E96-4122-929D-B759BCD88384}" type="presParOf" srcId="{09A79E05-BC65-4C72-8828-0743082509DE}" destId="{ED38D4F8-5209-47EC-B016-80EAAF96DBE7}" srcOrd="0" destOrd="0" presId="urn:microsoft.com/office/officeart/2005/8/layout/hierarchy1"/>
    <dgm:cxn modelId="{D2DC1F0D-5BA3-41EA-AAC5-C39479568349}" type="presParOf" srcId="{ED38D4F8-5209-47EC-B016-80EAAF96DBE7}" destId="{0AB2358B-105E-4E4A-AADB-1DAA15C3F8D6}" srcOrd="0" destOrd="0" presId="urn:microsoft.com/office/officeart/2005/8/layout/hierarchy1"/>
    <dgm:cxn modelId="{47AEB81B-D0C0-408A-97BF-F1E747CE3DFC}" type="presParOf" srcId="{ED38D4F8-5209-47EC-B016-80EAAF96DBE7}" destId="{49985614-DF24-4692-89F0-69118A43A716}" srcOrd="1" destOrd="0" presId="urn:microsoft.com/office/officeart/2005/8/layout/hierarchy1"/>
    <dgm:cxn modelId="{F7039AD8-D211-462F-840A-5871EB1F0F13}" type="presParOf" srcId="{09A79E05-BC65-4C72-8828-0743082509DE}" destId="{F7586D6F-B427-4566-BF34-CA08F13ADEE0}" srcOrd="1" destOrd="0" presId="urn:microsoft.com/office/officeart/2005/8/layout/hierarchy1"/>
    <dgm:cxn modelId="{73DF7B25-E7DC-4DE3-9B6E-48BE4C5F8E43}" type="presParOf" srcId="{2FD255D2-28C2-475A-B65D-14E549522373}" destId="{2FA8D2EC-237C-41AE-91ED-5DE88CEF0E8F}" srcOrd="2" destOrd="0" presId="urn:microsoft.com/office/officeart/2005/8/layout/hierarchy1"/>
    <dgm:cxn modelId="{8CF904C0-0C17-4401-93A0-DB8B2F8E1089}" type="presParOf" srcId="{2FA8D2EC-237C-41AE-91ED-5DE88CEF0E8F}" destId="{45B8501C-5955-427F-884E-FD0BC2443DA3}" srcOrd="0" destOrd="0" presId="urn:microsoft.com/office/officeart/2005/8/layout/hierarchy1"/>
    <dgm:cxn modelId="{8B427E63-79A8-432B-9221-24F10A099E19}" type="presParOf" srcId="{45B8501C-5955-427F-884E-FD0BC2443DA3}" destId="{96086ABE-1438-4CB9-A2C6-EBE75921D8A6}" srcOrd="0" destOrd="0" presId="urn:microsoft.com/office/officeart/2005/8/layout/hierarchy1"/>
    <dgm:cxn modelId="{AD1AF9B8-6692-4118-A91D-6BF092364006}" type="presParOf" srcId="{45B8501C-5955-427F-884E-FD0BC2443DA3}" destId="{38B313F7-A873-4AAD-A60B-4183A4F98411}" srcOrd="1" destOrd="0" presId="urn:microsoft.com/office/officeart/2005/8/layout/hierarchy1"/>
    <dgm:cxn modelId="{623C1A27-B871-42CA-A16B-249F52A234AC}" type="presParOf" srcId="{2FA8D2EC-237C-41AE-91ED-5DE88CEF0E8F}" destId="{322006C2-AC02-4097-A542-CE09715095F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50B3EF-0396-46A2-9CBA-B6C51734C0E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A623702-C343-4F78-B5F0-CA7645001358}">
      <dgm:prSet/>
      <dgm:spPr/>
      <dgm:t>
        <a:bodyPr/>
        <a:lstStyle/>
        <a:p>
          <a:r>
            <a:rPr lang="en-US" dirty="0" err="1">
              <a:latin typeface="Arial" panose="020B0604020202020204" pitchFamily="34" charset="0"/>
              <a:cs typeface="Arial" panose="020B0604020202020204" pitchFamily="34" charset="0"/>
            </a:rPr>
            <a:t>handleKeypress</a:t>
          </a:r>
          <a:r>
            <a:rPr lang="en-US" dirty="0">
              <a:latin typeface="Arial" panose="020B0604020202020204" pitchFamily="34" charset="0"/>
              <a:cs typeface="Arial" panose="020B0604020202020204" pitchFamily="34" charset="0"/>
            </a:rPr>
            <a:t>()– For changing the day, night and rain view</a:t>
          </a:r>
        </a:p>
      </dgm:t>
    </dgm:pt>
    <dgm:pt modelId="{251E2DE0-DF44-46FC-95A3-93CCB13A366B}" type="parTrans" cxnId="{C632A542-226E-4544-8A09-97142D2A4A46}">
      <dgm:prSet/>
      <dgm:spPr/>
      <dgm:t>
        <a:bodyPr/>
        <a:lstStyle/>
        <a:p>
          <a:endParaRPr lang="en-US"/>
        </a:p>
      </dgm:t>
    </dgm:pt>
    <dgm:pt modelId="{7D4C373E-5FBE-41ED-811C-08899E734B1B}" type="sibTrans" cxnId="{C632A542-226E-4544-8A09-97142D2A4A46}">
      <dgm:prSet/>
      <dgm:spPr/>
      <dgm:t>
        <a:bodyPr/>
        <a:lstStyle/>
        <a:p>
          <a:endParaRPr lang="en-US"/>
        </a:p>
      </dgm:t>
    </dgm:pt>
    <dgm:pt modelId="{BB025E74-0E0B-48CC-BB73-CAC289B5D2F7}">
      <dgm:prSet/>
      <dgm:spPr/>
      <dgm:t>
        <a:bodyPr/>
        <a:lstStyle/>
        <a:p>
          <a:r>
            <a:rPr lang="en-US" dirty="0" err="1">
              <a:latin typeface="Arial" panose="020B0604020202020204" pitchFamily="34" charset="0"/>
              <a:cs typeface="Arial" panose="020B0604020202020204" pitchFamily="34" charset="0"/>
            </a:rPr>
            <a:t>handleMouse</a:t>
          </a:r>
          <a:r>
            <a:rPr lang="en-US" dirty="0">
              <a:latin typeface="Arial" panose="020B0604020202020204" pitchFamily="34" charset="0"/>
              <a:cs typeface="Arial" panose="020B0604020202020204" pitchFamily="34" charset="0"/>
            </a:rPr>
            <a:t>()– For switching the sound</a:t>
          </a:r>
        </a:p>
      </dgm:t>
    </dgm:pt>
    <dgm:pt modelId="{E95CEBC4-0B7B-4CB2-99DC-5CF9FBC02582}" type="parTrans" cxnId="{75ACC2AD-3E43-4EBC-84CC-F53D5667D95C}">
      <dgm:prSet/>
      <dgm:spPr/>
      <dgm:t>
        <a:bodyPr/>
        <a:lstStyle/>
        <a:p>
          <a:endParaRPr lang="en-US"/>
        </a:p>
      </dgm:t>
    </dgm:pt>
    <dgm:pt modelId="{3E4F3769-DF73-4343-9587-EE60BCC7CB1B}" type="sibTrans" cxnId="{75ACC2AD-3E43-4EBC-84CC-F53D5667D95C}">
      <dgm:prSet/>
      <dgm:spPr/>
      <dgm:t>
        <a:bodyPr/>
        <a:lstStyle/>
        <a:p>
          <a:endParaRPr lang="en-US"/>
        </a:p>
      </dgm:t>
    </dgm:pt>
    <dgm:pt modelId="{29404CF4-8A18-4DC5-9A5C-6B0DFAC8B124}" type="pres">
      <dgm:prSet presAssocID="{0E50B3EF-0396-46A2-9CBA-B6C51734C0E9}" presName="root" presStyleCnt="0">
        <dgm:presLayoutVars>
          <dgm:dir/>
          <dgm:resizeHandles val="exact"/>
        </dgm:presLayoutVars>
      </dgm:prSet>
      <dgm:spPr/>
    </dgm:pt>
    <dgm:pt modelId="{AF928E6C-A0A8-41A7-B2BF-835F17E60E6B}" type="pres">
      <dgm:prSet presAssocID="{4A623702-C343-4F78-B5F0-CA7645001358}" presName="compNode" presStyleCnt="0"/>
      <dgm:spPr/>
    </dgm:pt>
    <dgm:pt modelId="{DBC443B0-C32E-4EB4-818E-7EDDDD40BAEA}" type="pres">
      <dgm:prSet presAssocID="{4A623702-C343-4F78-B5F0-CA7645001358}" presName="bgRect" presStyleLbl="bgShp" presStyleIdx="0" presStyleCnt="2"/>
      <dgm:spPr/>
    </dgm:pt>
    <dgm:pt modelId="{3E53BFFA-1381-47CE-9D2F-470BFC017D21}" type="pres">
      <dgm:prSet presAssocID="{4A623702-C343-4F78-B5F0-CA764500135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6EFC3D0C-2CBA-45CF-A938-B182EB9E39AD}" type="pres">
      <dgm:prSet presAssocID="{4A623702-C343-4F78-B5F0-CA7645001358}" presName="spaceRect" presStyleCnt="0"/>
      <dgm:spPr/>
    </dgm:pt>
    <dgm:pt modelId="{70F49938-3165-47E4-84FA-DA636E99D6D9}" type="pres">
      <dgm:prSet presAssocID="{4A623702-C343-4F78-B5F0-CA7645001358}" presName="parTx" presStyleLbl="revTx" presStyleIdx="0" presStyleCnt="2">
        <dgm:presLayoutVars>
          <dgm:chMax val="0"/>
          <dgm:chPref val="0"/>
        </dgm:presLayoutVars>
      </dgm:prSet>
      <dgm:spPr/>
    </dgm:pt>
    <dgm:pt modelId="{46235C40-8A16-4DDD-A332-EBF6EA435FDF}" type="pres">
      <dgm:prSet presAssocID="{7D4C373E-5FBE-41ED-811C-08899E734B1B}" presName="sibTrans" presStyleCnt="0"/>
      <dgm:spPr/>
    </dgm:pt>
    <dgm:pt modelId="{FDD0451D-6564-440E-B34B-BDBF0A86DA5A}" type="pres">
      <dgm:prSet presAssocID="{BB025E74-0E0B-48CC-BB73-CAC289B5D2F7}" presName="compNode" presStyleCnt="0"/>
      <dgm:spPr/>
    </dgm:pt>
    <dgm:pt modelId="{791534F6-E941-4A98-B47E-F2D5111DCE3A}" type="pres">
      <dgm:prSet presAssocID="{BB025E74-0E0B-48CC-BB73-CAC289B5D2F7}" presName="bgRect" presStyleLbl="bgShp" presStyleIdx="1" presStyleCnt="2"/>
      <dgm:spPr/>
    </dgm:pt>
    <dgm:pt modelId="{FDCC4A00-E6C8-4274-BCAA-6292C344B2A4}" type="pres">
      <dgm:prSet presAssocID="{BB025E74-0E0B-48CC-BB73-CAC289B5D2F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lloon Animal"/>
        </a:ext>
      </dgm:extLst>
    </dgm:pt>
    <dgm:pt modelId="{CEB791E5-C7C2-4814-B61B-BD87A0776A1C}" type="pres">
      <dgm:prSet presAssocID="{BB025E74-0E0B-48CC-BB73-CAC289B5D2F7}" presName="spaceRect" presStyleCnt="0"/>
      <dgm:spPr/>
    </dgm:pt>
    <dgm:pt modelId="{BA736AEA-A011-4289-91EC-341163EAABE4}" type="pres">
      <dgm:prSet presAssocID="{BB025E74-0E0B-48CC-BB73-CAC289B5D2F7}" presName="parTx" presStyleLbl="revTx" presStyleIdx="1" presStyleCnt="2">
        <dgm:presLayoutVars>
          <dgm:chMax val="0"/>
          <dgm:chPref val="0"/>
        </dgm:presLayoutVars>
      </dgm:prSet>
      <dgm:spPr/>
    </dgm:pt>
  </dgm:ptLst>
  <dgm:cxnLst>
    <dgm:cxn modelId="{4B021F12-E9AD-41E0-B52B-6CADF1AEDC73}" type="presOf" srcId="{0E50B3EF-0396-46A2-9CBA-B6C51734C0E9}" destId="{29404CF4-8A18-4DC5-9A5C-6B0DFAC8B124}" srcOrd="0" destOrd="0" presId="urn:microsoft.com/office/officeart/2018/2/layout/IconVerticalSolidList"/>
    <dgm:cxn modelId="{AACB722B-C373-47E4-BE4A-77CD360651FA}" type="presOf" srcId="{4A623702-C343-4F78-B5F0-CA7645001358}" destId="{70F49938-3165-47E4-84FA-DA636E99D6D9}" srcOrd="0" destOrd="0" presId="urn:microsoft.com/office/officeart/2018/2/layout/IconVerticalSolidList"/>
    <dgm:cxn modelId="{C632A542-226E-4544-8A09-97142D2A4A46}" srcId="{0E50B3EF-0396-46A2-9CBA-B6C51734C0E9}" destId="{4A623702-C343-4F78-B5F0-CA7645001358}" srcOrd="0" destOrd="0" parTransId="{251E2DE0-DF44-46FC-95A3-93CCB13A366B}" sibTransId="{7D4C373E-5FBE-41ED-811C-08899E734B1B}"/>
    <dgm:cxn modelId="{C1CA267C-0372-4B44-AF66-08D108809522}" type="presOf" srcId="{BB025E74-0E0B-48CC-BB73-CAC289B5D2F7}" destId="{BA736AEA-A011-4289-91EC-341163EAABE4}" srcOrd="0" destOrd="0" presId="urn:microsoft.com/office/officeart/2018/2/layout/IconVerticalSolidList"/>
    <dgm:cxn modelId="{75ACC2AD-3E43-4EBC-84CC-F53D5667D95C}" srcId="{0E50B3EF-0396-46A2-9CBA-B6C51734C0E9}" destId="{BB025E74-0E0B-48CC-BB73-CAC289B5D2F7}" srcOrd="1" destOrd="0" parTransId="{E95CEBC4-0B7B-4CB2-99DC-5CF9FBC02582}" sibTransId="{3E4F3769-DF73-4343-9587-EE60BCC7CB1B}"/>
    <dgm:cxn modelId="{DC174EBB-9534-4941-88DD-420401185BF7}" type="presParOf" srcId="{29404CF4-8A18-4DC5-9A5C-6B0DFAC8B124}" destId="{AF928E6C-A0A8-41A7-B2BF-835F17E60E6B}" srcOrd="0" destOrd="0" presId="urn:microsoft.com/office/officeart/2018/2/layout/IconVerticalSolidList"/>
    <dgm:cxn modelId="{94D05EFB-602D-452B-9C42-6D2CE2895980}" type="presParOf" srcId="{AF928E6C-A0A8-41A7-B2BF-835F17E60E6B}" destId="{DBC443B0-C32E-4EB4-818E-7EDDDD40BAEA}" srcOrd="0" destOrd="0" presId="urn:microsoft.com/office/officeart/2018/2/layout/IconVerticalSolidList"/>
    <dgm:cxn modelId="{8C8E1D67-A230-4C24-A94E-4580D137B258}" type="presParOf" srcId="{AF928E6C-A0A8-41A7-B2BF-835F17E60E6B}" destId="{3E53BFFA-1381-47CE-9D2F-470BFC017D21}" srcOrd="1" destOrd="0" presId="urn:microsoft.com/office/officeart/2018/2/layout/IconVerticalSolidList"/>
    <dgm:cxn modelId="{E1DA76ED-5257-4983-BB20-2FC3158C00BE}" type="presParOf" srcId="{AF928E6C-A0A8-41A7-B2BF-835F17E60E6B}" destId="{6EFC3D0C-2CBA-45CF-A938-B182EB9E39AD}" srcOrd="2" destOrd="0" presId="urn:microsoft.com/office/officeart/2018/2/layout/IconVerticalSolidList"/>
    <dgm:cxn modelId="{117BE5E7-93FF-4713-8A6E-759C4D8DC27A}" type="presParOf" srcId="{AF928E6C-A0A8-41A7-B2BF-835F17E60E6B}" destId="{70F49938-3165-47E4-84FA-DA636E99D6D9}" srcOrd="3" destOrd="0" presId="urn:microsoft.com/office/officeart/2018/2/layout/IconVerticalSolidList"/>
    <dgm:cxn modelId="{EABEC68E-2FCE-4F60-84DA-1D740C714051}" type="presParOf" srcId="{29404CF4-8A18-4DC5-9A5C-6B0DFAC8B124}" destId="{46235C40-8A16-4DDD-A332-EBF6EA435FDF}" srcOrd="1" destOrd="0" presId="urn:microsoft.com/office/officeart/2018/2/layout/IconVerticalSolidList"/>
    <dgm:cxn modelId="{6991E6A1-3EC1-4B99-992F-7715889507A4}" type="presParOf" srcId="{29404CF4-8A18-4DC5-9A5C-6B0DFAC8B124}" destId="{FDD0451D-6564-440E-B34B-BDBF0A86DA5A}" srcOrd="2" destOrd="0" presId="urn:microsoft.com/office/officeart/2018/2/layout/IconVerticalSolidList"/>
    <dgm:cxn modelId="{69427E48-66BE-4375-A9A7-B86BF255F030}" type="presParOf" srcId="{FDD0451D-6564-440E-B34B-BDBF0A86DA5A}" destId="{791534F6-E941-4A98-B47E-F2D5111DCE3A}" srcOrd="0" destOrd="0" presId="urn:microsoft.com/office/officeart/2018/2/layout/IconVerticalSolidList"/>
    <dgm:cxn modelId="{91516262-6372-404F-B7A1-E0A00BA75C97}" type="presParOf" srcId="{FDD0451D-6564-440E-B34B-BDBF0A86DA5A}" destId="{FDCC4A00-E6C8-4274-BCAA-6292C344B2A4}" srcOrd="1" destOrd="0" presId="urn:microsoft.com/office/officeart/2018/2/layout/IconVerticalSolidList"/>
    <dgm:cxn modelId="{F5225EFC-2065-4874-A542-9469DA6175BD}" type="presParOf" srcId="{FDD0451D-6564-440E-B34B-BDBF0A86DA5A}" destId="{CEB791E5-C7C2-4814-B61B-BD87A0776A1C}" srcOrd="2" destOrd="0" presId="urn:microsoft.com/office/officeart/2018/2/layout/IconVerticalSolidList"/>
    <dgm:cxn modelId="{DE0E0DAA-4BD5-4EC4-B9D6-A441EB9E9B7A}" type="presParOf" srcId="{FDD0451D-6564-440E-B34B-BDBF0A86DA5A}" destId="{BA736AEA-A011-4289-91EC-341163EAABE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092B6-28D5-456F-97E8-99C36F55D1B2}">
      <dsp:nvSpPr>
        <dsp:cNvPr id="0" name=""/>
        <dsp:cNvSpPr/>
      </dsp:nvSpPr>
      <dsp:spPr>
        <a:xfrm>
          <a:off x="0" y="1080763"/>
          <a:ext cx="2674620" cy="169838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0619D42-9DB5-4F5B-89D3-3D20C8357365}">
      <dsp:nvSpPr>
        <dsp:cNvPr id="0" name=""/>
        <dsp:cNvSpPr/>
      </dsp:nvSpPr>
      <dsp:spPr>
        <a:xfrm>
          <a:off x="297180" y="1363084"/>
          <a:ext cx="2674620" cy="16983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displayDay</a:t>
          </a:r>
          <a:r>
            <a:rPr lang="en-US" sz="2800" kern="1200" dirty="0"/>
            <a:t>() -- int val=1 </a:t>
          </a:r>
        </a:p>
      </dsp:txBody>
      <dsp:txXfrm>
        <a:off x="346924" y="1412828"/>
        <a:ext cx="2575132" cy="1598895"/>
      </dsp:txXfrm>
    </dsp:sp>
    <dsp:sp modelId="{722AC7C5-E7FB-4CE9-A90D-164435555B6F}">
      <dsp:nvSpPr>
        <dsp:cNvPr id="0" name=""/>
        <dsp:cNvSpPr/>
      </dsp:nvSpPr>
      <dsp:spPr>
        <a:xfrm>
          <a:off x="3268980" y="1080763"/>
          <a:ext cx="2674620" cy="169838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E7F0D0B-F872-4839-B4EC-765EB62276B7}">
      <dsp:nvSpPr>
        <dsp:cNvPr id="0" name=""/>
        <dsp:cNvSpPr/>
      </dsp:nvSpPr>
      <dsp:spPr>
        <a:xfrm>
          <a:off x="3566160" y="1363084"/>
          <a:ext cx="2674620" cy="16983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displayNight</a:t>
          </a:r>
          <a:r>
            <a:rPr lang="en-US" sz="2800" kern="1200" dirty="0"/>
            <a:t>() -- int val=9</a:t>
          </a:r>
        </a:p>
      </dsp:txBody>
      <dsp:txXfrm>
        <a:off x="3615904" y="1412828"/>
        <a:ext cx="2575132" cy="1598895"/>
      </dsp:txXfrm>
    </dsp:sp>
    <dsp:sp modelId="{30BF3F3A-7444-48D8-AA5E-01B97AF7C8F2}">
      <dsp:nvSpPr>
        <dsp:cNvPr id="0" name=""/>
        <dsp:cNvSpPr/>
      </dsp:nvSpPr>
      <dsp:spPr>
        <a:xfrm>
          <a:off x="6537960" y="1080763"/>
          <a:ext cx="2674620" cy="169838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243FF1A-26F8-4833-B07D-CB0C51DC069A}">
      <dsp:nvSpPr>
        <dsp:cNvPr id="0" name=""/>
        <dsp:cNvSpPr/>
      </dsp:nvSpPr>
      <dsp:spPr>
        <a:xfrm>
          <a:off x="6835140" y="1363084"/>
          <a:ext cx="2674620" cy="16983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displayRain() -- int val=5</a:t>
          </a:r>
        </a:p>
      </dsp:txBody>
      <dsp:txXfrm>
        <a:off x="6884884" y="1412828"/>
        <a:ext cx="2575132" cy="15988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022E5-4436-45F3-ACB8-58119D44DB84}">
      <dsp:nvSpPr>
        <dsp:cNvPr id="0" name=""/>
        <dsp:cNvSpPr/>
      </dsp:nvSpPr>
      <dsp:spPr>
        <a:xfrm>
          <a:off x="0" y="0"/>
          <a:ext cx="7322515" cy="7456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Gltranslate() – for translate the object</a:t>
          </a:r>
        </a:p>
      </dsp:txBody>
      <dsp:txXfrm>
        <a:off x="21838" y="21838"/>
        <a:ext cx="6430717" cy="701925"/>
      </dsp:txXfrm>
    </dsp:sp>
    <dsp:sp modelId="{E01BA046-887A-4767-BE82-ECDB40929936}">
      <dsp:nvSpPr>
        <dsp:cNvPr id="0" name=""/>
        <dsp:cNvSpPr/>
      </dsp:nvSpPr>
      <dsp:spPr>
        <a:xfrm>
          <a:off x="546811" y="849157"/>
          <a:ext cx="7322515" cy="7456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Glscaling</a:t>
          </a:r>
          <a:r>
            <a:rPr lang="en-US" sz="2000" kern="1200" dirty="0"/>
            <a:t>() – For resizing</a:t>
          </a:r>
        </a:p>
      </dsp:txBody>
      <dsp:txXfrm>
        <a:off x="568649" y="870995"/>
        <a:ext cx="6247386" cy="701925"/>
      </dsp:txXfrm>
    </dsp:sp>
    <dsp:sp modelId="{4D4E0F67-5988-4DD4-9B51-AF4C5D6008B8}">
      <dsp:nvSpPr>
        <dsp:cNvPr id="0" name=""/>
        <dsp:cNvSpPr/>
      </dsp:nvSpPr>
      <dsp:spPr>
        <a:xfrm>
          <a:off x="1093622" y="1698315"/>
          <a:ext cx="7322515" cy="7456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Glrotate</a:t>
          </a:r>
          <a:r>
            <a:rPr lang="en-US" sz="2000" kern="1200" dirty="0"/>
            <a:t> () – for rotate any object (tire of car, </a:t>
          </a:r>
          <a:r>
            <a:rPr lang="en-US" sz="2000" kern="1200" dirty="0" err="1"/>
            <a:t>windmill,turbine</a:t>
          </a:r>
          <a:r>
            <a:rPr lang="en-US" sz="2000" kern="1200" dirty="0"/>
            <a:t>)</a:t>
          </a:r>
        </a:p>
      </dsp:txBody>
      <dsp:txXfrm>
        <a:off x="1115460" y="1720153"/>
        <a:ext cx="6247386" cy="701925"/>
      </dsp:txXfrm>
    </dsp:sp>
    <dsp:sp modelId="{DBD03EB6-D46C-4BBE-BD19-93DDE094995D}">
      <dsp:nvSpPr>
        <dsp:cNvPr id="0" name=""/>
        <dsp:cNvSpPr/>
      </dsp:nvSpPr>
      <dsp:spPr>
        <a:xfrm>
          <a:off x="1640433" y="2547472"/>
          <a:ext cx="7322515" cy="7456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glPushMatrix</a:t>
          </a:r>
          <a:r>
            <a:rPr lang="en-US" sz="2000" kern="1200" dirty="0"/>
            <a:t>() -- </a:t>
          </a:r>
          <a:r>
            <a:rPr lang="en-US" sz="2000" b="0" i="0" kern="1200" dirty="0" err="1"/>
            <a:t>glPushMatrix</a:t>
          </a:r>
          <a:r>
            <a:rPr lang="en-US" sz="2000" b="1" i="0" kern="1200" dirty="0"/>
            <a:t> copies the top matrix and pushes it onto the stack</a:t>
          </a:r>
          <a:endParaRPr lang="en-US" sz="2000" kern="1200" dirty="0"/>
        </a:p>
      </dsp:txBody>
      <dsp:txXfrm>
        <a:off x="1662271" y="2569310"/>
        <a:ext cx="6247386" cy="701925"/>
      </dsp:txXfrm>
    </dsp:sp>
    <dsp:sp modelId="{6CF49CF0-CB50-4AD8-883A-449CA18C6AA4}">
      <dsp:nvSpPr>
        <dsp:cNvPr id="0" name=""/>
        <dsp:cNvSpPr/>
      </dsp:nvSpPr>
      <dsp:spPr>
        <a:xfrm>
          <a:off x="2187244" y="3396630"/>
          <a:ext cx="7322515" cy="7456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err="1"/>
            <a:t>glPopMatrix</a:t>
          </a:r>
          <a:r>
            <a:rPr lang="en-US" sz="2000" b="0" i="0" kern="1200" dirty="0"/>
            <a:t>() – </a:t>
          </a:r>
          <a:r>
            <a:rPr lang="en-US" sz="2000" b="0" i="0" kern="1200" dirty="0" err="1"/>
            <a:t>glPopMatrix</a:t>
          </a:r>
          <a:r>
            <a:rPr lang="en-US" sz="2000" kern="1200" dirty="0"/>
            <a:t> </a:t>
          </a:r>
          <a:r>
            <a:rPr lang="en-US" sz="2000" b="0" i="0" kern="1200" dirty="0"/>
            <a:t>pops the top matrix off the stack. </a:t>
          </a:r>
          <a:endParaRPr lang="en-US" sz="2000" kern="1200" dirty="0"/>
        </a:p>
      </dsp:txBody>
      <dsp:txXfrm>
        <a:off x="2209082" y="3418468"/>
        <a:ext cx="6247386" cy="701925"/>
      </dsp:txXfrm>
    </dsp:sp>
    <dsp:sp modelId="{320EC177-E0BA-475B-90A8-446171AEC6EF}">
      <dsp:nvSpPr>
        <dsp:cNvPr id="0" name=""/>
        <dsp:cNvSpPr/>
      </dsp:nvSpPr>
      <dsp:spPr>
        <a:xfrm>
          <a:off x="6837874" y="544703"/>
          <a:ext cx="484641" cy="4846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946918" y="544703"/>
        <a:ext cx="266553" cy="364692"/>
      </dsp:txXfrm>
    </dsp:sp>
    <dsp:sp modelId="{B21B7615-4EE8-422B-A115-3BD38272066B}">
      <dsp:nvSpPr>
        <dsp:cNvPr id="0" name=""/>
        <dsp:cNvSpPr/>
      </dsp:nvSpPr>
      <dsp:spPr>
        <a:xfrm>
          <a:off x="7384685" y="1393861"/>
          <a:ext cx="484641" cy="4846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493729" y="1393861"/>
        <a:ext cx="266553" cy="364692"/>
      </dsp:txXfrm>
    </dsp:sp>
    <dsp:sp modelId="{AAA1A701-01AC-4AED-B756-48B1BDA63E8C}">
      <dsp:nvSpPr>
        <dsp:cNvPr id="0" name=""/>
        <dsp:cNvSpPr/>
      </dsp:nvSpPr>
      <dsp:spPr>
        <a:xfrm>
          <a:off x="7931496" y="2230591"/>
          <a:ext cx="484641" cy="4846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040540" y="2230591"/>
        <a:ext cx="266553" cy="364692"/>
      </dsp:txXfrm>
    </dsp:sp>
    <dsp:sp modelId="{C683F534-0F72-4E80-9C8E-44FFAE0A25C5}">
      <dsp:nvSpPr>
        <dsp:cNvPr id="0" name=""/>
        <dsp:cNvSpPr/>
      </dsp:nvSpPr>
      <dsp:spPr>
        <a:xfrm>
          <a:off x="8478307" y="3088033"/>
          <a:ext cx="484641" cy="4846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587351" y="3088033"/>
        <a:ext cx="266553" cy="3646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3F89E-E10E-4DBE-A3E5-982CFB985F0A}">
      <dsp:nvSpPr>
        <dsp:cNvPr id="0" name=""/>
        <dsp:cNvSpPr/>
      </dsp:nvSpPr>
      <dsp:spPr>
        <a:xfrm>
          <a:off x="0" y="1719"/>
          <a:ext cx="9509760" cy="8713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E0224B-1295-4B80-9358-70798BF452D0}">
      <dsp:nvSpPr>
        <dsp:cNvPr id="0" name=""/>
        <dsp:cNvSpPr/>
      </dsp:nvSpPr>
      <dsp:spPr>
        <a:xfrm>
          <a:off x="263575" y="197767"/>
          <a:ext cx="479228" cy="4792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4523EB-E4B2-4CC2-BD32-E18371748ED5}">
      <dsp:nvSpPr>
        <dsp:cNvPr id="0" name=""/>
        <dsp:cNvSpPr/>
      </dsp:nvSpPr>
      <dsp:spPr>
        <a:xfrm>
          <a:off x="1006380" y="1719"/>
          <a:ext cx="8503379" cy="871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215" tIns="92215" rIns="92215" bIns="92215"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animation_car1()  – (animation Function for bus)</a:t>
          </a:r>
        </a:p>
      </dsp:txBody>
      <dsp:txXfrm>
        <a:off x="1006380" y="1719"/>
        <a:ext cx="8503379" cy="871324"/>
      </dsp:txXfrm>
    </dsp:sp>
    <dsp:sp modelId="{ACE813C3-9150-47AB-930D-41952AEE8C73}">
      <dsp:nvSpPr>
        <dsp:cNvPr id="0" name=""/>
        <dsp:cNvSpPr/>
      </dsp:nvSpPr>
      <dsp:spPr>
        <a:xfrm>
          <a:off x="0" y="1090875"/>
          <a:ext cx="9509760" cy="8713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0B2B1A-4B40-44F8-98C0-15205CDDA77F}">
      <dsp:nvSpPr>
        <dsp:cNvPr id="0" name=""/>
        <dsp:cNvSpPr/>
      </dsp:nvSpPr>
      <dsp:spPr>
        <a:xfrm>
          <a:off x="263575" y="1286923"/>
          <a:ext cx="479228" cy="4792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839017-8027-4D33-A0F8-F6FA5CB5706E}">
      <dsp:nvSpPr>
        <dsp:cNvPr id="0" name=""/>
        <dsp:cNvSpPr/>
      </dsp:nvSpPr>
      <dsp:spPr>
        <a:xfrm>
          <a:off x="1006380" y="1090875"/>
          <a:ext cx="8503379" cy="871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215" tIns="92215" rIns="92215" bIns="92215"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animation_ship1() – (animation Function for ship1)</a:t>
          </a:r>
        </a:p>
      </dsp:txBody>
      <dsp:txXfrm>
        <a:off x="1006380" y="1090875"/>
        <a:ext cx="8503379" cy="871324"/>
      </dsp:txXfrm>
    </dsp:sp>
    <dsp:sp modelId="{0CD1E30A-29D9-41D0-89D6-DED306E85E09}">
      <dsp:nvSpPr>
        <dsp:cNvPr id="0" name=""/>
        <dsp:cNvSpPr/>
      </dsp:nvSpPr>
      <dsp:spPr>
        <a:xfrm>
          <a:off x="0" y="2180031"/>
          <a:ext cx="9509760" cy="8713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0A83FB-E2AA-45D1-AFCC-99E2471726A3}">
      <dsp:nvSpPr>
        <dsp:cNvPr id="0" name=""/>
        <dsp:cNvSpPr/>
      </dsp:nvSpPr>
      <dsp:spPr>
        <a:xfrm>
          <a:off x="263575" y="2376079"/>
          <a:ext cx="479228" cy="4792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AAD79E-8277-452E-B517-80944122454F}">
      <dsp:nvSpPr>
        <dsp:cNvPr id="0" name=""/>
        <dsp:cNvSpPr/>
      </dsp:nvSpPr>
      <dsp:spPr>
        <a:xfrm>
          <a:off x="1006380" y="2180031"/>
          <a:ext cx="8503379" cy="871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215" tIns="92215" rIns="92215" bIns="92215"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animation_ship2() – (animation Function for ship2)</a:t>
          </a:r>
        </a:p>
      </dsp:txBody>
      <dsp:txXfrm>
        <a:off x="1006380" y="2180031"/>
        <a:ext cx="8503379" cy="871324"/>
      </dsp:txXfrm>
    </dsp:sp>
    <dsp:sp modelId="{A432484D-77B4-4C37-8825-969829D455D2}">
      <dsp:nvSpPr>
        <dsp:cNvPr id="0" name=""/>
        <dsp:cNvSpPr/>
      </dsp:nvSpPr>
      <dsp:spPr>
        <a:xfrm>
          <a:off x="0" y="3269187"/>
          <a:ext cx="9509760" cy="8713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6075AD-F2DC-4BFB-9CE1-C41E995F0F6A}">
      <dsp:nvSpPr>
        <dsp:cNvPr id="0" name=""/>
        <dsp:cNvSpPr/>
      </dsp:nvSpPr>
      <dsp:spPr>
        <a:xfrm>
          <a:off x="263575" y="3465235"/>
          <a:ext cx="479228" cy="4792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7E4A68-D52B-447D-89FC-42FC46590A15}">
      <dsp:nvSpPr>
        <dsp:cNvPr id="0" name=""/>
        <dsp:cNvSpPr/>
      </dsp:nvSpPr>
      <dsp:spPr>
        <a:xfrm>
          <a:off x="1006380" y="3269187"/>
          <a:ext cx="8503379" cy="871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215" tIns="92215" rIns="92215" bIns="92215" numCol="1" spcCol="1270" anchor="ctr" anchorCtr="0">
          <a:noAutofit/>
        </a:bodyPr>
        <a:lstStyle/>
        <a:p>
          <a:pPr marL="0" lvl="0" indent="0" algn="l" defTabSz="977900">
            <a:lnSpc>
              <a:spcPct val="90000"/>
            </a:lnSpc>
            <a:spcBef>
              <a:spcPct val="0"/>
            </a:spcBef>
            <a:spcAft>
              <a:spcPct val="35000"/>
            </a:spcAft>
            <a:buNone/>
          </a:pPr>
          <a:r>
            <a:rPr lang="en-US" sz="2200" kern="1200" dirty="0" err="1">
              <a:latin typeface="Arial" panose="020B0604020202020204" pitchFamily="34" charset="0"/>
              <a:cs typeface="Arial" panose="020B0604020202020204" pitchFamily="34" charset="0"/>
            </a:rPr>
            <a:t>animation_waves</a:t>
          </a:r>
          <a:r>
            <a:rPr lang="en-US" sz="2200" kern="1200" dirty="0">
              <a:latin typeface="Arial" panose="020B0604020202020204" pitchFamily="34" charset="0"/>
              <a:cs typeface="Arial" panose="020B0604020202020204" pitchFamily="34" charset="0"/>
            </a:rPr>
            <a:t>() – (animation Function for wave)</a:t>
          </a:r>
        </a:p>
      </dsp:txBody>
      <dsp:txXfrm>
        <a:off x="1006380" y="3269187"/>
        <a:ext cx="8503379" cy="8713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54E39F-CC28-4FBF-B866-EDEBDF68ADB7}">
      <dsp:nvSpPr>
        <dsp:cNvPr id="0" name=""/>
        <dsp:cNvSpPr/>
      </dsp:nvSpPr>
      <dsp:spPr>
        <a:xfrm>
          <a:off x="0" y="1080763"/>
          <a:ext cx="2674620" cy="169838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18BF9E6-856E-4888-B42F-81082FDEC6DB}">
      <dsp:nvSpPr>
        <dsp:cNvPr id="0" name=""/>
        <dsp:cNvSpPr/>
      </dsp:nvSpPr>
      <dsp:spPr>
        <a:xfrm>
          <a:off x="297179" y="1363084"/>
          <a:ext cx="2674620" cy="16983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soundDay()</a:t>
          </a:r>
        </a:p>
        <a:p>
          <a:pPr marL="0" lvl="0" indent="0" algn="ctr" defTabSz="1333500">
            <a:lnSpc>
              <a:spcPct val="90000"/>
            </a:lnSpc>
            <a:spcBef>
              <a:spcPct val="0"/>
            </a:spcBef>
            <a:spcAft>
              <a:spcPct val="35000"/>
            </a:spcAft>
            <a:buNone/>
          </a:pPr>
          <a:r>
            <a:rPr lang="en-US" sz="3000" kern="1200" dirty="0"/>
            <a:t>-- sound of ship, car</a:t>
          </a:r>
        </a:p>
      </dsp:txBody>
      <dsp:txXfrm>
        <a:off x="346923" y="1412828"/>
        <a:ext cx="2575132" cy="1598895"/>
      </dsp:txXfrm>
    </dsp:sp>
    <dsp:sp modelId="{0AB2358B-105E-4E4A-AADB-1DAA15C3F8D6}">
      <dsp:nvSpPr>
        <dsp:cNvPr id="0" name=""/>
        <dsp:cNvSpPr/>
      </dsp:nvSpPr>
      <dsp:spPr>
        <a:xfrm>
          <a:off x="3268980" y="1080763"/>
          <a:ext cx="2674620" cy="169838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9985614-DF24-4692-89F0-69118A43A716}">
      <dsp:nvSpPr>
        <dsp:cNvPr id="0" name=""/>
        <dsp:cNvSpPr/>
      </dsp:nvSpPr>
      <dsp:spPr>
        <a:xfrm>
          <a:off x="3566160" y="1363084"/>
          <a:ext cx="2674620" cy="16983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err="1"/>
            <a:t>soundNull</a:t>
          </a:r>
          <a:r>
            <a:rPr lang="en-US" sz="3000" kern="1200" dirty="0"/>
            <a:t>()</a:t>
          </a:r>
        </a:p>
      </dsp:txBody>
      <dsp:txXfrm>
        <a:off x="3615904" y="1412828"/>
        <a:ext cx="2575132" cy="1598895"/>
      </dsp:txXfrm>
    </dsp:sp>
    <dsp:sp modelId="{96086ABE-1438-4CB9-A2C6-EBE75921D8A6}">
      <dsp:nvSpPr>
        <dsp:cNvPr id="0" name=""/>
        <dsp:cNvSpPr/>
      </dsp:nvSpPr>
      <dsp:spPr>
        <a:xfrm>
          <a:off x="6537960" y="1080763"/>
          <a:ext cx="2674620" cy="169838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8B313F7-A873-4AAD-A60B-4183A4F98411}">
      <dsp:nvSpPr>
        <dsp:cNvPr id="0" name=""/>
        <dsp:cNvSpPr/>
      </dsp:nvSpPr>
      <dsp:spPr>
        <a:xfrm>
          <a:off x="6835140" y="1363084"/>
          <a:ext cx="2674620" cy="16983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soundRain()</a:t>
          </a:r>
        </a:p>
        <a:p>
          <a:pPr marL="0" lvl="0" indent="0" algn="ctr" defTabSz="1333500">
            <a:lnSpc>
              <a:spcPct val="90000"/>
            </a:lnSpc>
            <a:spcBef>
              <a:spcPct val="0"/>
            </a:spcBef>
            <a:spcAft>
              <a:spcPct val="35000"/>
            </a:spcAft>
            <a:buNone/>
          </a:pPr>
          <a:r>
            <a:rPr lang="en-US" sz="3000" kern="1200" dirty="0"/>
            <a:t>-- sound of rain</a:t>
          </a:r>
        </a:p>
      </dsp:txBody>
      <dsp:txXfrm>
        <a:off x="6884884" y="1412828"/>
        <a:ext cx="2575132" cy="15988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443B0-C32E-4EB4-818E-7EDDDD40BAEA}">
      <dsp:nvSpPr>
        <dsp:cNvPr id="0" name=""/>
        <dsp:cNvSpPr/>
      </dsp:nvSpPr>
      <dsp:spPr>
        <a:xfrm>
          <a:off x="0" y="673112"/>
          <a:ext cx="9509760" cy="124266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53BFFA-1381-47CE-9D2F-470BFC017D21}">
      <dsp:nvSpPr>
        <dsp:cNvPr id="0" name=""/>
        <dsp:cNvSpPr/>
      </dsp:nvSpPr>
      <dsp:spPr>
        <a:xfrm>
          <a:off x="375907" y="952713"/>
          <a:ext cx="683468" cy="6834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F49938-3165-47E4-84FA-DA636E99D6D9}">
      <dsp:nvSpPr>
        <dsp:cNvPr id="0" name=""/>
        <dsp:cNvSpPr/>
      </dsp:nvSpPr>
      <dsp:spPr>
        <a:xfrm>
          <a:off x="1435283" y="673112"/>
          <a:ext cx="8074476" cy="1242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16" tIns="131516" rIns="131516" bIns="131516" numCol="1" spcCol="1270" anchor="ctr" anchorCtr="0">
          <a:noAutofit/>
        </a:bodyPr>
        <a:lstStyle/>
        <a:p>
          <a:pPr marL="0" lvl="0" indent="0" algn="l" defTabSz="1111250">
            <a:lnSpc>
              <a:spcPct val="90000"/>
            </a:lnSpc>
            <a:spcBef>
              <a:spcPct val="0"/>
            </a:spcBef>
            <a:spcAft>
              <a:spcPct val="35000"/>
            </a:spcAft>
            <a:buNone/>
          </a:pPr>
          <a:r>
            <a:rPr lang="en-US" sz="2500" kern="1200" dirty="0" err="1">
              <a:latin typeface="Arial" panose="020B0604020202020204" pitchFamily="34" charset="0"/>
              <a:cs typeface="Arial" panose="020B0604020202020204" pitchFamily="34" charset="0"/>
            </a:rPr>
            <a:t>handleKeypress</a:t>
          </a:r>
          <a:r>
            <a:rPr lang="en-US" sz="2500" kern="1200" dirty="0">
              <a:latin typeface="Arial" panose="020B0604020202020204" pitchFamily="34" charset="0"/>
              <a:cs typeface="Arial" panose="020B0604020202020204" pitchFamily="34" charset="0"/>
            </a:rPr>
            <a:t>()– For changing the day, night and rain view</a:t>
          </a:r>
        </a:p>
      </dsp:txBody>
      <dsp:txXfrm>
        <a:off x="1435283" y="673112"/>
        <a:ext cx="8074476" cy="1242669"/>
      </dsp:txXfrm>
    </dsp:sp>
    <dsp:sp modelId="{791534F6-E941-4A98-B47E-F2D5111DCE3A}">
      <dsp:nvSpPr>
        <dsp:cNvPr id="0" name=""/>
        <dsp:cNvSpPr/>
      </dsp:nvSpPr>
      <dsp:spPr>
        <a:xfrm>
          <a:off x="0" y="2226449"/>
          <a:ext cx="9509760" cy="124266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CC4A00-E6C8-4274-BCAA-6292C344B2A4}">
      <dsp:nvSpPr>
        <dsp:cNvPr id="0" name=""/>
        <dsp:cNvSpPr/>
      </dsp:nvSpPr>
      <dsp:spPr>
        <a:xfrm>
          <a:off x="375907" y="2506050"/>
          <a:ext cx="683468" cy="6834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736AEA-A011-4289-91EC-341163EAABE4}">
      <dsp:nvSpPr>
        <dsp:cNvPr id="0" name=""/>
        <dsp:cNvSpPr/>
      </dsp:nvSpPr>
      <dsp:spPr>
        <a:xfrm>
          <a:off x="1435283" y="2226449"/>
          <a:ext cx="8074476" cy="1242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16" tIns="131516" rIns="131516" bIns="131516" numCol="1" spcCol="1270" anchor="ctr" anchorCtr="0">
          <a:noAutofit/>
        </a:bodyPr>
        <a:lstStyle/>
        <a:p>
          <a:pPr marL="0" lvl="0" indent="0" algn="l" defTabSz="1111250">
            <a:lnSpc>
              <a:spcPct val="90000"/>
            </a:lnSpc>
            <a:spcBef>
              <a:spcPct val="0"/>
            </a:spcBef>
            <a:spcAft>
              <a:spcPct val="35000"/>
            </a:spcAft>
            <a:buNone/>
          </a:pPr>
          <a:r>
            <a:rPr lang="en-US" sz="2500" kern="1200" dirty="0" err="1">
              <a:latin typeface="Arial" panose="020B0604020202020204" pitchFamily="34" charset="0"/>
              <a:cs typeface="Arial" panose="020B0604020202020204" pitchFamily="34" charset="0"/>
            </a:rPr>
            <a:t>handleMouse</a:t>
          </a:r>
          <a:r>
            <a:rPr lang="en-US" sz="2500" kern="1200" dirty="0">
              <a:latin typeface="Arial" panose="020B0604020202020204" pitchFamily="34" charset="0"/>
              <a:cs typeface="Arial" panose="020B0604020202020204" pitchFamily="34" charset="0"/>
            </a:rPr>
            <a:t>()– For switching the sound</a:t>
          </a:r>
        </a:p>
      </dsp:txBody>
      <dsp:txXfrm>
        <a:off x="1435283" y="2226449"/>
        <a:ext cx="8074476" cy="1242669"/>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1268B-8AC2-4239-8FAF-7C144C210720}" type="datetimeFigureOut">
              <a:rPr lang="en-US"/>
              <a:t>23-Aug-22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2BA2C8-71FC-43D0-BD87-0547616971FA}" type="slidenum">
              <a:rPr/>
              <a:t>‹#›</a:t>
            </a:fld>
            <a:endParaRPr/>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D8362-6D63-40AC-BAA9-90C3AE6D5875}" type="datetimeFigureOut">
              <a:rPr lang="en-US"/>
              <a:t>23-Aug-22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39446-6953-447E-A4E3-E7CFBF870046}" type="slidenum">
              <a:rPr/>
              <a:t>‹#›</a:t>
            </a:fld>
            <a:endParaRPr/>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ater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ky"/>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water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water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Rectangle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305872" y="1309047"/>
            <a:ext cx="9602789" cy="2667000"/>
          </a:xfrm>
        </p:spPr>
        <p:txBody>
          <a:bodyPr anchor="b">
            <a:no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305872" y="4038600"/>
            <a:ext cx="9601200" cy="990600"/>
          </a:xfrm>
        </p:spPr>
        <p:txBody>
          <a:bodyPr>
            <a:normAutofit/>
          </a:bodyPr>
          <a:lstStyle>
            <a:lvl1pPr marL="0" indent="0" algn="ctr">
              <a:spcBef>
                <a:spcPts val="0"/>
              </a:spcBef>
              <a:buNone/>
              <a:defRPr sz="1800" cap="all" baseline="0">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5F4E5243-F52A-4D37-9694-EB26C6C31910}" type="datetime1">
              <a:rPr lang="en-US"/>
              <a:t>23-Aug-22</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4403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440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A77B6E1-634A-48DC-9E8B-D894023267EF}" type="datetime1">
              <a:rPr lang="en-US"/>
              <a:t>23-Aug-22</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7B2D3E9E-A95C-48F2-B4BF-A71542E0BE9A}" type="datetime1">
              <a:rPr lang="en-US"/>
              <a:t>23-Aug-22</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2" name="Title 1"/>
          <p:cNvSpPr>
            <a:spLocks noGrp="1"/>
          </p:cNvSpPr>
          <p:nvPr>
            <p:ph type="title"/>
          </p:nvPr>
        </p:nvSpPr>
        <p:spPr>
          <a:xfrm>
            <a:off x="1293813" y="1309047"/>
            <a:ext cx="9601252" cy="2667000"/>
          </a:xfrm>
        </p:spPr>
        <p:txBody>
          <a:bodyPr anchor="b">
            <a:normAutofit/>
          </a:bodyPr>
          <a:lstStyle>
            <a:lvl1pPr algn="ctr">
              <a:defRPr sz="6000" b="0"/>
            </a:lvl1pPr>
          </a:lstStyle>
          <a:p>
            <a:r>
              <a:rPr lang="en-US"/>
              <a:t>Click to edit Master title style</a:t>
            </a:r>
            <a:endParaRPr/>
          </a:p>
        </p:txBody>
      </p:sp>
      <p:sp>
        <p:nvSpPr>
          <p:cNvPr id="3" name="Text Placeholder 2"/>
          <p:cNvSpPr>
            <a:spLocks noGrp="1"/>
          </p:cNvSpPr>
          <p:nvPr>
            <p:ph type="body" idx="1"/>
          </p:nvPr>
        </p:nvSpPr>
        <p:spPr>
          <a:xfrm>
            <a:off x="1293813" y="4038600"/>
            <a:ext cx="9601200" cy="1143000"/>
          </a:xfrm>
        </p:spPr>
        <p:txBody>
          <a:bodyPr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A50F84E2-2D7A-43CF-AC90-352A289A783A}" type="datetime1">
              <a:rPr lang="en-US"/>
              <a:t>23-Aug-22</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Content Placeholder 3"/>
          <p:cNvSpPr>
            <a:spLocks noGrp="1"/>
          </p:cNvSpPr>
          <p:nvPr>
            <p:ph sz="half" idx="2"/>
          </p:nvPr>
        </p:nvSpPr>
        <p:spPr>
          <a:xfrm>
            <a:off x="627888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34112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F12952B5-7A2F-4CC8-B7CE-9234E21C2837}" type="datetime1">
              <a:rPr lang="en-US"/>
              <a:t>23-Aug-22</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CE1DA07A-9201-4B4B-BAF2-015AFA30F520}" type="datetime1">
              <a:rPr lang="en-US"/>
              <a:t>23-Aug-22</a:t>
            </a:fld>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73D7E00A-486F-4252-8B1D-E32645521F49}" type="datetime1">
              <a:rPr lang="en-US"/>
              <a:t>23-Aug-22</a:t>
            </a:fld>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8DDF5F92-E675-4B36-9A60-69A962A68675}" type="datetime1">
              <a:rPr lang="en-US"/>
              <a:t>23-Aug-22</a:t>
            </a:fld>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200" b="0"/>
            </a:lvl1pPr>
          </a:lstStyle>
          <a:p>
            <a:r>
              <a:rPr lang="en-US"/>
              <a:t>Click to edit Master title style</a:t>
            </a:r>
            <a:endParaRPr/>
          </a:p>
        </p:txBody>
      </p:sp>
      <p:sp>
        <p:nvSpPr>
          <p:cNvPr id="3" name="Content Placeholder 2"/>
          <p:cNvSpPr>
            <a:spLocks noGrp="1"/>
          </p:cNvSpPr>
          <p:nvPr>
            <p:ph idx="1"/>
          </p:nvPr>
        </p:nvSpPr>
        <p:spPr>
          <a:xfrm>
            <a:off x="760413" y="685800"/>
            <a:ext cx="6858000" cy="4572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AF6E2C9B-5FA2-460D-9BE7-B0812FC2A6FF}" type="datetime1">
              <a:rPr lang="en-US"/>
              <a:t>23-Aug-22</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760413" y="685800"/>
            <a:ext cx="6858000" cy="4572000"/>
          </a:xfrm>
          <a:solidFill>
            <a:schemeClr val="bg1">
              <a:lumMod val="9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D374940-A916-4C8B-9648-02A2D3898F9E}" type="datetime1">
              <a:rPr lang="en-US"/>
              <a:t>23-Aug-22</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8" name="water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water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water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Title Placeholder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1100" cap="all" baseline="0">
                <a:solidFill>
                  <a:schemeClr val="tx1"/>
                </a:solidFill>
              </a:defRPr>
            </a:lvl1pPr>
          </a:lstStyle>
          <a:p>
            <a:fld id="{5586B75A-687E-405C-8A0B-8D00578BA2C3}" type="datetime1">
              <a:rPr lang="en-US" smtClean="0"/>
              <a:pPr/>
              <a:t>23-Aug-22</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5872" y="2237173"/>
            <a:ext cx="9602789" cy="1738874"/>
          </a:xfrm>
        </p:spPr>
        <p:txBody>
          <a:bodyPr/>
          <a:lstStyle/>
          <a:p>
            <a:r>
              <a:rPr lang="en-US" sz="4800" b="1" i="0" u="none" strike="noStrike" dirty="0">
                <a:solidFill>
                  <a:schemeClr val="accent1"/>
                </a:solidFill>
                <a:effectLst/>
                <a:latin typeface="Arial" panose="020B0604020202020204" pitchFamily="34" charset="0"/>
                <a:cs typeface="Arial" panose="020B0604020202020204" pitchFamily="34" charset="0"/>
              </a:rPr>
              <a:t>AWS Energy Power Plant System</a:t>
            </a:r>
            <a:endParaRPr lang="en-US" sz="4800" b="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390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41120" y="265176"/>
            <a:ext cx="9509759" cy="1088136"/>
          </a:xfrm>
        </p:spPr>
        <p:txBody>
          <a:bodyPr anchor="b">
            <a:normAutofit/>
          </a:bodyPr>
          <a:lstStyle/>
          <a:p>
            <a:r>
              <a:rPr lang="en-US" u="sng" dirty="0">
                <a:latin typeface="Arial" panose="020B0604020202020204" pitchFamily="34" charset="0"/>
                <a:cs typeface="Arial" panose="020B0604020202020204" pitchFamily="34" charset="0"/>
              </a:rPr>
              <a:t>Night View</a:t>
            </a:r>
          </a:p>
        </p:txBody>
      </p:sp>
      <p:sp>
        <p:nvSpPr>
          <p:cNvPr id="7" name="Text Placeholder 6"/>
          <p:cNvSpPr>
            <a:spLocks noGrp="1"/>
          </p:cNvSpPr>
          <p:nvPr>
            <p:ph sz="half" idx="1"/>
          </p:nvPr>
        </p:nvSpPr>
        <p:spPr>
          <a:xfrm>
            <a:off x="1341120" y="1572768"/>
            <a:ext cx="4572000" cy="4142232"/>
          </a:xfrm>
        </p:spPr>
        <p:txBody>
          <a:bodyPr>
            <a:normAutofit/>
          </a:bodyPr>
          <a:lstStyle/>
          <a:p>
            <a:endParaRPr lang="en-US" dirty="0"/>
          </a:p>
          <a:p>
            <a:pPr marL="45720" indent="0" algn="just">
              <a:buNone/>
            </a:pPr>
            <a:r>
              <a:rPr lang="en-US" dirty="0">
                <a:latin typeface="Arial" panose="020B0604020202020204" pitchFamily="34" charset="0"/>
                <a:cs typeface="Arial" panose="020B0604020202020204" pitchFamily="34" charset="0"/>
              </a:rPr>
              <a:t>For “Night” display, the base background is kept blue. Then, sky (), star() and </a:t>
            </a:r>
            <a:r>
              <a:rPr lang="en-US" dirty="0" err="1">
                <a:latin typeface="Arial" panose="020B0604020202020204" pitchFamily="34" charset="0"/>
                <a:cs typeface="Arial" panose="020B0604020202020204" pitchFamily="34" charset="0"/>
              </a:rPr>
              <a:t>sun_moon</a:t>
            </a:r>
            <a:r>
              <a:rPr lang="en-US" dirty="0">
                <a:latin typeface="Arial" panose="020B0604020202020204" pitchFamily="34" charset="0"/>
                <a:cs typeface="Arial" panose="020B0604020202020204" pitchFamily="34" charset="0"/>
              </a:rPr>
              <a:t>() functions are called to create the environment of a night view in OpenGL. We have added light on different object and used </a:t>
            </a:r>
          </a:p>
          <a:p>
            <a:pPr marL="45720" indent="0" algn="just">
              <a:buNone/>
            </a:pPr>
            <a:r>
              <a:rPr lang="en-US" dirty="0">
                <a:latin typeface="Arial" panose="020B0604020202020204" pitchFamily="34" charset="0"/>
                <a:cs typeface="Arial" panose="020B0604020202020204" pitchFamily="34" charset="0"/>
              </a:rPr>
              <a:t>If(</a:t>
            </a:r>
            <a:r>
              <a:rPr lang="en-US" dirty="0" err="1">
                <a:latin typeface="Arial" panose="020B0604020202020204" pitchFamily="34" charset="0"/>
                <a:cs typeface="Arial" panose="020B0604020202020204" pitchFamily="34" charset="0"/>
              </a:rPr>
              <a:t>val</a:t>
            </a:r>
            <a:r>
              <a:rPr lang="en-US" dirty="0">
                <a:latin typeface="Arial" panose="020B0604020202020204" pitchFamily="34" charset="0"/>
                <a:cs typeface="Arial" panose="020B0604020202020204" pitchFamily="34" charset="0"/>
              </a:rPr>
              <a:t>==9) logic in different functions to change the colors.</a:t>
            </a:r>
          </a:p>
        </p:txBody>
      </p:sp>
      <p:pic>
        <p:nvPicPr>
          <p:cNvPr id="8" name="Content Placeholder 7">
            <a:extLst>
              <a:ext uri="{FF2B5EF4-FFF2-40B4-BE49-F238E27FC236}">
                <a16:creationId xmlns:a16="http://schemas.microsoft.com/office/drawing/2014/main" id="{C41079EB-6620-EBEB-08BC-4E248F620072}"/>
              </a:ext>
            </a:extLst>
          </p:cNvPr>
          <p:cNvPicPr>
            <a:picLocks noGrp="1" noChangeAspect="1"/>
          </p:cNvPicPr>
          <p:nvPr>
            <p:ph sz="half" idx="2"/>
          </p:nvPr>
        </p:nvPicPr>
        <p:blipFill>
          <a:blip r:embed="rId2"/>
          <a:stretch>
            <a:fillRect/>
          </a:stretch>
        </p:blipFill>
        <p:spPr>
          <a:xfrm>
            <a:off x="6278563" y="1935332"/>
            <a:ext cx="4572000" cy="292916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1272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1C8C0D0-51DC-9AA6-DB9C-D2105B6C8C57}"/>
              </a:ext>
            </a:extLst>
          </p:cNvPr>
          <p:cNvSpPr>
            <a:spLocks noGrp="1"/>
          </p:cNvSpPr>
          <p:nvPr>
            <p:ph type="title"/>
          </p:nvPr>
        </p:nvSpPr>
        <p:spPr>
          <a:xfrm>
            <a:off x="1341120" y="265176"/>
            <a:ext cx="9509759" cy="1088136"/>
          </a:xfrm>
        </p:spPr>
        <p:txBody>
          <a:bodyPr>
            <a:normAutofit fontScale="90000"/>
          </a:bodyPr>
          <a:lstStyle/>
          <a:p>
            <a:r>
              <a:rPr lang="en-US" u="sng" dirty="0">
                <a:latin typeface="Arial" panose="020B0604020202020204" pitchFamily="34" charset="0"/>
                <a:cs typeface="Arial" panose="020B0604020202020204" pitchFamily="34" charset="0"/>
              </a:rPr>
              <a:t>Rainy View</a:t>
            </a:r>
            <a:br>
              <a:rPr lang="en-US" dirty="0"/>
            </a:br>
            <a:endParaRPr lang="en-US" dirty="0"/>
          </a:p>
        </p:txBody>
      </p:sp>
      <p:sp>
        <p:nvSpPr>
          <p:cNvPr id="5" name="TextBox 4">
            <a:extLst>
              <a:ext uri="{FF2B5EF4-FFF2-40B4-BE49-F238E27FC236}">
                <a16:creationId xmlns:a16="http://schemas.microsoft.com/office/drawing/2014/main" id="{6F739BD3-5275-871E-BBE4-6833EEE44B66}"/>
              </a:ext>
            </a:extLst>
          </p:cNvPr>
          <p:cNvSpPr txBox="1"/>
          <p:nvPr/>
        </p:nvSpPr>
        <p:spPr>
          <a:xfrm>
            <a:off x="1341120" y="1043100"/>
            <a:ext cx="10031174" cy="1200329"/>
          </a:xfrm>
          <a:prstGeom prst="rect">
            <a:avLst/>
          </a:prstGeom>
          <a:noFill/>
        </p:spPr>
        <p:txBody>
          <a:bodyPr wrap="square">
            <a:spAutoFit/>
          </a:bodyPr>
          <a:lstStyle/>
          <a:p>
            <a:pPr marL="45720" indent="0" algn="just">
              <a:buNone/>
            </a:pPr>
            <a:r>
              <a:rPr lang="en-US" dirty="0">
                <a:latin typeface="Arial" panose="020B0604020202020204" pitchFamily="34" charset="0"/>
                <a:cs typeface="Arial" panose="020B0604020202020204" pitchFamily="34" charset="0"/>
              </a:rPr>
              <a:t>For “Rainy” display, the base background is kept Ash. Then, sky(), cloud() and thunder() functions are called to create the environment of a rainy day in OpenGL. We have used rain animation for rainfall. We used two loop functions to translate a rain drop both vertically and horizontally.</a:t>
            </a:r>
          </a:p>
        </p:txBody>
      </p:sp>
      <p:pic>
        <p:nvPicPr>
          <p:cNvPr id="3" name="Picture 2">
            <a:extLst>
              <a:ext uri="{FF2B5EF4-FFF2-40B4-BE49-F238E27FC236}">
                <a16:creationId xmlns:a16="http://schemas.microsoft.com/office/drawing/2014/main" id="{9ED446E4-2DD9-472B-1B35-8CAFB6E7F27D}"/>
              </a:ext>
            </a:extLst>
          </p:cNvPr>
          <p:cNvPicPr>
            <a:picLocks noChangeAspect="1"/>
          </p:cNvPicPr>
          <p:nvPr/>
        </p:nvPicPr>
        <p:blipFill>
          <a:blip r:embed="rId2"/>
          <a:stretch>
            <a:fillRect/>
          </a:stretch>
        </p:blipFill>
        <p:spPr>
          <a:xfrm>
            <a:off x="2689860" y="2349269"/>
            <a:ext cx="7089854" cy="346563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42824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29AD3-4BA3-4410-72B2-5F3724298E10}"/>
              </a:ext>
            </a:extLst>
          </p:cNvPr>
          <p:cNvSpPr>
            <a:spLocks noGrp="1"/>
          </p:cNvSpPr>
          <p:nvPr>
            <p:ph type="title"/>
          </p:nvPr>
        </p:nvSpPr>
        <p:spPr/>
        <p:txBody>
          <a:bodyPr/>
          <a:lstStyle/>
          <a:p>
            <a:r>
              <a:rPr lang="en-US" u="sng" dirty="0">
                <a:latin typeface="Arial" panose="020B0604020202020204" pitchFamily="34" charset="0"/>
                <a:cs typeface="Arial" panose="020B0604020202020204" pitchFamily="34" charset="0"/>
              </a:rPr>
              <a:t>Drawing Functions</a:t>
            </a:r>
          </a:p>
        </p:txBody>
      </p:sp>
      <p:sp>
        <p:nvSpPr>
          <p:cNvPr id="3" name="Content Placeholder 2">
            <a:extLst>
              <a:ext uri="{FF2B5EF4-FFF2-40B4-BE49-F238E27FC236}">
                <a16:creationId xmlns:a16="http://schemas.microsoft.com/office/drawing/2014/main" id="{33AF28CC-83AC-463A-4D70-D78323175AFC}"/>
              </a:ext>
            </a:extLst>
          </p:cNvPr>
          <p:cNvSpPr>
            <a:spLocks noGrp="1"/>
          </p:cNvSpPr>
          <p:nvPr>
            <p:ph idx="1"/>
          </p:nvPr>
        </p:nvSpPr>
        <p:spPr/>
        <p:txBody>
          <a:bodyPr/>
          <a:lstStyle/>
          <a:p>
            <a:pPr algn="just"/>
            <a:endParaRPr lang="en-US" dirty="0"/>
          </a:p>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GL_TRIANGLES -- is used to form a triangle with 3 vertices in 2D shape.</a:t>
            </a:r>
          </a:p>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GL_LINES --  used to create a line to end.</a:t>
            </a:r>
          </a:p>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GL_POLYGON --  used for creating a polygon. A polygon is formed by specifying a series of vertices.</a:t>
            </a:r>
          </a:p>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GK_TRIANGLE_FAN – used to draw a circle.</a:t>
            </a:r>
          </a:p>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GL_QUADS -- used for creating a 4-vertex quadrilateral primitive.</a:t>
            </a:r>
          </a:p>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glColor3f() and glColor3ub() -- function which takes 3 parameter is used to color particular shape</a:t>
            </a:r>
          </a:p>
        </p:txBody>
      </p:sp>
    </p:spTree>
    <p:extLst>
      <p:ext uri="{BB962C8B-B14F-4D97-AF65-F5344CB8AC3E}">
        <p14:creationId xmlns:p14="http://schemas.microsoft.com/office/powerpoint/2010/main" val="331104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DBBB-5BFE-BEDB-7B25-2EDD7D139A50}"/>
              </a:ext>
            </a:extLst>
          </p:cNvPr>
          <p:cNvSpPr>
            <a:spLocks noGrp="1"/>
          </p:cNvSpPr>
          <p:nvPr>
            <p:ph type="title"/>
          </p:nvPr>
        </p:nvSpPr>
        <p:spPr>
          <a:xfrm>
            <a:off x="1341120" y="265176"/>
            <a:ext cx="9509759" cy="1088136"/>
          </a:xfrm>
        </p:spPr>
        <p:txBody>
          <a:bodyPr anchor="b">
            <a:normAutofit/>
          </a:bodyPr>
          <a:lstStyle/>
          <a:p>
            <a:r>
              <a:rPr lang="en-US" u="sng" dirty="0"/>
              <a:t>Important Functions used</a:t>
            </a:r>
          </a:p>
        </p:txBody>
      </p:sp>
      <p:graphicFrame>
        <p:nvGraphicFramePr>
          <p:cNvPr id="12" name="Content Placeholder 2">
            <a:extLst>
              <a:ext uri="{FF2B5EF4-FFF2-40B4-BE49-F238E27FC236}">
                <a16:creationId xmlns:a16="http://schemas.microsoft.com/office/drawing/2014/main" id="{84E99CB4-C3A3-F04B-A123-813C93ADE6B0}"/>
              </a:ext>
            </a:extLst>
          </p:cNvPr>
          <p:cNvGraphicFramePr>
            <a:graphicFrameLocks noGrp="1"/>
          </p:cNvGraphicFramePr>
          <p:nvPr>
            <p:ph idx="1"/>
            <p:extLst>
              <p:ext uri="{D42A27DB-BD31-4B8C-83A1-F6EECF244321}">
                <p14:modId xmlns:p14="http://schemas.microsoft.com/office/powerpoint/2010/main" val="3597756318"/>
              </p:ext>
            </p:extLst>
          </p:nvPr>
        </p:nvGraphicFramePr>
        <p:xfrm>
          <a:off x="1341120" y="1572768"/>
          <a:ext cx="9509760" cy="4142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219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B346-9241-76DB-EAC3-06FF425BF409}"/>
              </a:ext>
            </a:extLst>
          </p:cNvPr>
          <p:cNvSpPr>
            <a:spLocks noGrp="1"/>
          </p:cNvSpPr>
          <p:nvPr>
            <p:ph type="title"/>
          </p:nvPr>
        </p:nvSpPr>
        <p:spPr>
          <a:xfrm>
            <a:off x="1341120" y="265176"/>
            <a:ext cx="9509759" cy="1088136"/>
          </a:xfrm>
        </p:spPr>
        <p:txBody>
          <a:bodyPr anchor="b">
            <a:normAutofit/>
          </a:bodyPr>
          <a:lstStyle/>
          <a:p>
            <a:r>
              <a:rPr lang="en-US" u="sng" dirty="0">
                <a:latin typeface="Arial" panose="020B0604020202020204" pitchFamily="34" charset="0"/>
                <a:cs typeface="Arial" panose="020B0604020202020204" pitchFamily="34" charset="0"/>
              </a:rPr>
              <a:t>Animation Functions</a:t>
            </a:r>
          </a:p>
        </p:txBody>
      </p:sp>
      <p:graphicFrame>
        <p:nvGraphicFramePr>
          <p:cNvPr id="6" name="Content Placeholder 3">
            <a:extLst>
              <a:ext uri="{FF2B5EF4-FFF2-40B4-BE49-F238E27FC236}">
                <a16:creationId xmlns:a16="http://schemas.microsoft.com/office/drawing/2014/main" id="{B198BFEF-3FB3-DBBE-D98E-A7B14B387BAC}"/>
              </a:ext>
            </a:extLst>
          </p:cNvPr>
          <p:cNvGraphicFramePr>
            <a:graphicFrameLocks noGrp="1"/>
          </p:cNvGraphicFramePr>
          <p:nvPr>
            <p:ph idx="1"/>
            <p:extLst>
              <p:ext uri="{D42A27DB-BD31-4B8C-83A1-F6EECF244321}">
                <p14:modId xmlns:p14="http://schemas.microsoft.com/office/powerpoint/2010/main" val="3384246065"/>
              </p:ext>
            </p:extLst>
          </p:nvPr>
        </p:nvGraphicFramePr>
        <p:xfrm>
          <a:off x="1341120" y="1572768"/>
          <a:ext cx="9509760" cy="4142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414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3A0E-1033-B403-0F29-97137077663B}"/>
              </a:ext>
            </a:extLst>
          </p:cNvPr>
          <p:cNvSpPr>
            <a:spLocks noGrp="1"/>
          </p:cNvSpPr>
          <p:nvPr>
            <p:ph type="title"/>
          </p:nvPr>
        </p:nvSpPr>
        <p:spPr/>
        <p:txBody>
          <a:bodyPr/>
          <a:lstStyle/>
          <a:p>
            <a:r>
              <a:rPr lang="en-US" u="sng" dirty="0">
                <a:latin typeface="Arial" panose="020B0604020202020204" pitchFamily="34" charset="0"/>
                <a:cs typeface="Arial" panose="020B0604020202020204" pitchFamily="34" charset="0"/>
              </a:rPr>
              <a:t>Animation Functions</a:t>
            </a:r>
            <a:endParaRPr lang="en-US" dirty="0"/>
          </a:p>
        </p:txBody>
      </p:sp>
      <p:sp>
        <p:nvSpPr>
          <p:cNvPr id="3" name="Content Placeholder 2">
            <a:extLst>
              <a:ext uri="{FF2B5EF4-FFF2-40B4-BE49-F238E27FC236}">
                <a16:creationId xmlns:a16="http://schemas.microsoft.com/office/drawing/2014/main" id="{4D122330-0D16-F9FC-D793-20B333CE52DE}"/>
              </a:ext>
            </a:extLst>
          </p:cNvPr>
          <p:cNvSpPr>
            <a:spLocks noGrp="1"/>
          </p:cNvSpPr>
          <p:nvPr>
            <p:ph idx="1"/>
          </p:nvPr>
        </p:nvSpPr>
        <p:spPr/>
        <p:txBody>
          <a:bodyPr/>
          <a:lstStyle/>
          <a:p>
            <a:pPr>
              <a:buFont typeface="Wingdings" panose="05000000000000000000" pitchFamily="2" charset="2"/>
              <a:buChar char="Ø"/>
            </a:pPr>
            <a:r>
              <a:rPr lang="en-US" dirty="0" err="1"/>
              <a:t>blade_translation</a:t>
            </a:r>
            <a:r>
              <a:rPr lang="en-US" dirty="0"/>
              <a:t>() – for Turbine’s blade rotating</a:t>
            </a:r>
          </a:p>
          <a:p>
            <a:pPr>
              <a:buFont typeface="Wingdings" panose="05000000000000000000" pitchFamily="2" charset="2"/>
              <a:buChar char="Ø"/>
            </a:pPr>
            <a:r>
              <a:rPr lang="en-US" dirty="0" err="1"/>
              <a:t>doFrame</a:t>
            </a:r>
            <a:r>
              <a:rPr lang="en-US" dirty="0"/>
              <a:t>() – for Windmill transition</a:t>
            </a:r>
          </a:p>
          <a:p>
            <a:pPr>
              <a:buFont typeface="Wingdings" panose="05000000000000000000" pitchFamily="2" charset="2"/>
              <a:buChar char="Ø"/>
            </a:pPr>
            <a:r>
              <a:rPr lang="en-US" dirty="0" err="1"/>
              <a:t>Cloud_animation</a:t>
            </a:r>
            <a:r>
              <a:rPr lang="en-US" dirty="0"/>
              <a:t>() – for cloud animation</a:t>
            </a:r>
          </a:p>
          <a:p>
            <a:pPr>
              <a:buFont typeface="Wingdings" panose="05000000000000000000" pitchFamily="2" charset="2"/>
              <a:buChar char="Ø"/>
            </a:pPr>
            <a:r>
              <a:rPr lang="en-US" dirty="0" err="1"/>
              <a:t>RainAnimation</a:t>
            </a:r>
            <a:r>
              <a:rPr lang="en-US" dirty="0"/>
              <a:t>() – for rain fall animation</a:t>
            </a:r>
          </a:p>
          <a:p>
            <a:pPr>
              <a:buFont typeface="Wingdings" panose="05000000000000000000" pitchFamily="2" charset="2"/>
              <a:buChar char="Ø"/>
            </a:pPr>
            <a:r>
              <a:rPr lang="en-US" dirty="0" err="1"/>
              <a:t>updateCar</a:t>
            </a:r>
            <a:r>
              <a:rPr lang="en-US" dirty="0"/>
              <a:t>() – for upper road car animation</a:t>
            </a:r>
          </a:p>
          <a:p>
            <a:pPr>
              <a:buFont typeface="Wingdings" panose="05000000000000000000" pitchFamily="2" charset="2"/>
              <a:buChar char="Ø"/>
            </a:pPr>
            <a:r>
              <a:rPr lang="en-US" dirty="0" err="1"/>
              <a:t>updateTruck</a:t>
            </a:r>
            <a:r>
              <a:rPr lang="en-US" dirty="0"/>
              <a:t>() – for truck animation</a:t>
            </a:r>
          </a:p>
          <a:p>
            <a:endParaRPr lang="en-US" dirty="0"/>
          </a:p>
        </p:txBody>
      </p:sp>
    </p:spTree>
    <p:extLst>
      <p:ext uri="{BB962C8B-B14F-4D97-AF65-F5344CB8AC3E}">
        <p14:creationId xmlns:p14="http://schemas.microsoft.com/office/powerpoint/2010/main" val="1229975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914683D-B3F8-367D-A589-B613CAA752C1}"/>
              </a:ext>
            </a:extLst>
          </p:cNvPr>
          <p:cNvSpPr>
            <a:spLocks noGrp="1"/>
          </p:cNvSpPr>
          <p:nvPr>
            <p:ph type="title"/>
          </p:nvPr>
        </p:nvSpPr>
        <p:spPr>
          <a:xfrm>
            <a:off x="1341120" y="265176"/>
            <a:ext cx="9509759" cy="1088136"/>
          </a:xfrm>
        </p:spPr>
        <p:txBody>
          <a:bodyPr anchor="b">
            <a:normAutofit/>
          </a:bodyPr>
          <a:lstStyle/>
          <a:p>
            <a:r>
              <a:rPr lang="en-US" u="sng" dirty="0"/>
              <a:t>Sound Functions</a:t>
            </a:r>
          </a:p>
        </p:txBody>
      </p:sp>
      <p:graphicFrame>
        <p:nvGraphicFramePr>
          <p:cNvPr id="13" name="Content Placeholder 2">
            <a:extLst>
              <a:ext uri="{FF2B5EF4-FFF2-40B4-BE49-F238E27FC236}">
                <a16:creationId xmlns:a16="http://schemas.microsoft.com/office/drawing/2014/main" id="{C4C7E41D-2D9A-365B-E51D-401F09E8AEAA}"/>
              </a:ext>
            </a:extLst>
          </p:cNvPr>
          <p:cNvGraphicFramePr>
            <a:graphicFrameLocks noGrp="1"/>
          </p:cNvGraphicFramePr>
          <p:nvPr>
            <p:ph idx="1"/>
            <p:extLst>
              <p:ext uri="{D42A27DB-BD31-4B8C-83A1-F6EECF244321}">
                <p14:modId xmlns:p14="http://schemas.microsoft.com/office/powerpoint/2010/main" val="2084647170"/>
              </p:ext>
            </p:extLst>
          </p:nvPr>
        </p:nvGraphicFramePr>
        <p:xfrm>
          <a:off x="1341120" y="1572768"/>
          <a:ext cx="9509760" cy="4142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3842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FF718-1BB4-1666-209E-8D6C966458B4}"/>
              </a:ext>
            </a:extLst>
          </p:cNvPr>
          <p:cNvSpPr>
            <a:spLocks noGrp="1"/>
          </p:cNvSpPr>
          <p:nvPr>
            <p:ph type="title"/>
          </p:nvPr>
        </p:nvSpPr>
        <p:spPr>
          <a:xfrm>
            <a:off x="1341120" y="265176"/>
            <a:ext cx="9509759" cy="1088136"/>
          </a:xfrm>
        </p:spPr>
        <p:txBody>
          <a:bodyPr anchor="b">
            <a:normAutofit/>
          </a:bodyPr>
          <a:lstStyle/>
          <a:p>
            <a:r>
              <a:rPr lang="en-US" u="sng" dirty="0">
                <a:latin typeface="Arial" panose="020B0604020202020204" pitchFamily="34" charset="0"/>
                <a:cs typeface="Arial" panose="020B0604020202020204" pitchFamily="34" charset="0"/>
              </a:rPr>
              <a:t>Mouse and keyboard functions</a:t>
            </a:r>
          </a:p>
        </p:txBody>
      </p:sp>
      <p:graphicFrame>
        <p:nvGraphicFramePr>
          <p:cNvPr id="5" name="Content Placeholder 2">
            <a:extLst>
              <a:ext uri="{FF2B5EF4-FFF2-40B4-BE49-F238E27FC236}">
                <a16:creationId xmlns:a16="http://schemas.microsoft.com/office/drawing/2014/main" id="{896AAD0E-5984-762D-9818-30FB3B56B949}"/>
              </a:ext>
            </a:extLst>
          </p:cNvPr>
          <p:cNvGraphicFramePr>
            <a:graphicFrameLocks noGrp="1"/>
          </p:cNvGraphicFramePr>
          <p:nvPr>
            <p:ph idx="1"/>
            <p:extLst>
              <p:ext uri="{D42A27DB-BD31-4B8C-83A1-F6EECF244321}">
                <p14:modId xmlns:p14="http://schemas.microsoft.com/office/powerpoint/2010/main" val="2831258320"/>
              </p:ext>
            </p:extLst>
          </p:nvPr>
        </p:nvGraphicFramePr>
        <p:xfrm>
          <a:off x="1341120" y="1572768"/>
          <a:ext cx="9509760" cy="4142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20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26DA1-5F8D-777B-4EDB-6AEF70B6658A}"/>
              </a:ext>
            </a:extLst>
          </p:cNvPr>
          <p:cNvSpPr>
            <a:spLocks noGrp="1"/>
          </p:cNvSpPr>
          <p:nvPr>
            <p:ph type="title"/>
          </p:nvPr>
        </p:nvSpPr>
        <p:spPr/>
        <p:txBody>
          <a:bodyPr/>
          <a:lstStyle/>
          <a:p>
            <a:r>
              <a:rPr lang="en-US" dirty="0"/>
              <a:t>Solar Lamppost</a:t>
            </a:r>
          </a:p>
        </p:txBody>
      </p:sp>
      <p:pic>
        <p:nvPicPr>
          <p:cNvPr id="5" name="Content Placeholder 4">
            <a:extLst>
              <a:ext uri="{FF2B5EF4-FFF2-40B4-BE49-F238E27FC236}">
                <a16:creationId xmlns:a16="http://schemas.microsoft.com/office/drawing/2014/main" id="{F08D79D2-672A-5474-8451-050CF5F4D1E8}"/>
              </a:ext>
            </a:extLst>
          </p:cNvPr>
          <p:cNvPicPr>
            <a:picLocks noGrp="1" noChangeAspect="1"/>
          </p:cNvPicPr>
          <p:nvPr>
            <p:ph idx="1"/>
          </p:nvPr>
        </p:nvPicPr>
        <p:blipFill>
          <a:blip r:embed="rId2"/>
          <a:stretch>
            <a:fillRect/>
          </a:stretch>
        </p:blipFill>
        <p:spPr>
          <a:xfrm>
            <a:off x="1341438" y="1996990"/>
            <a:ext cx="9509125" cy="329423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12916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68A3-79BF-83A8-CA21-6CEA77A73DF9}"/>
              </a:ext>
            </a:extLst>
          </p:cNvPr>
          <p:cNvSpPr>
            <a:spLocks noGrp="1"/>
          </p:cNvSpPr>
          <p:nvPr>
            <p:ph type="title"/>
          </p:nvPr>
        </p:nvSpPr>
        <p:spPr/>
        <p:txBody>
          <a:bodyPr/>
          <a:lstStyle/>
          <a:p>
            <a:r>
              <a:rPr lang="en-US" dirty="0"/>
              <a:t>Windmill</a:t>
            </a:r>
          </a:p>
        </p:txBody>
      </p:sp>
      <p:pic>
        <p:nvPicPr>
          <p:cNvPr id="5" name="Content Placeholder 4">
            <a:extLst>
              <a:ext uri="{FF2B5EF4-FFF2-40B4-BE49-F238E27FC236}">
                <a16:creationId xmlns:a16="http://schemas.microsoft.com/office/drawing/2014/main" id="{D7EB9D6E-A3FC-74E8-A502-7DCC6A8B6AEB}"/>
              </a:ext>
            </a:extLst>
          </p:cNvPr>
          <p:cNvPicPr>
            <a:picLocks noGrp="1" noChangeAspect="1"/>
          </p:cNvPicPr>
          <p:nvPr>
            <p:ph idx="1"/>
          </p:nvPr>
        </p:nvPicPr>
        <p:blipFill>
          <a:blip r:embed="rId2"/>
          <a:stretch>
            <a:fillRect/>
          </a:stretch>
        </p:blipFill>
        <p:spPr>
          <a:xfrm>
            <a:off x="3147601" y="1900788"/>
            <a:ext cx="5896798" cy="348663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49703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Arial" panose="020B0604020202020204" pitchFamily="34" charset="0"/>
                <a:cs typeface="Arial" panose="020B0604020202020204" pitchFamily="34" charset="0"/>
              </a:rPr>
              <a:t>Submitted by: </a:t>
            </a:r>
          </a:p>
        </p:txBody>
      </p:sp>
      <p:graphicFrame>
        <p:nvGraphicFramePr>
          <p:cNvPr id="4" name="Table 4">
            <a:extLst>
              <a:ext uri="{FF2B5EF4-FFF2-40B4-BE49-F238E27FC236}">
                <a16:creationId xmlns:a16="http://schemas.microsoft.com/office/drawing/2014/main" id="{50F2A356-BD67-F15E-387D-F99857B8E411}"/>
              </a:ext>
            </a:extLst>
          </p:cNvPr>
          <p:cNvGraphicFramePr>
            <a:graphicFrameLocks noGrp="1"/>
          </p:cNvGraphicFramePr>
          <p:nvPr>
            <p:ph idx="1"/>
            <p:extLst>
              <p:ext uri="{D42A27DB-BD31-4B8C-83A1-F6EECF244321}">
                <p14:modId xmlns:p14="http://schemas.microsoft.com/office/powerpoint/2010/main" val="1317877770"/>
              </p:ext>
            </p:extLst>
          </p:nvPr>
        </p:nvGraphicFramePr>
        <p:xfrm>
          <a:off x="1341437" y="2319020"/>
          <a:ext cx="9509124" cy="2219960"/>
        </p:xfrm>
        <a:graphic>
          <a:graphicData uri="http://schemas.openxmlformats.org/drawingml/2006/table">
            <a:tbl>
              <a:tblPr firstRow="1" bandRow="1">
                <a:tableStyleId>{5DA37D80-6434-44D0-A028-1B22A696006F}</a:tableStyleId>
              </a:tblPr>
              <a:tblGrid>
                <a:gridCol w="4754562">
                  <a:extLst>
                    <a:ext uri="{9D8B030D-6E8A-4147-A177-3AD203B41FA5}">
                      <a16:colId xmlns:a16="http://schemas.microsoft.com/office/drawing/2014/main" val="2177860665"/>
                    </a:ext>
                  </a:extLst>
                </a:gridCol>
                <a:gridCol w="4754562">
                  <a:extLst>
                    <a:ext uri="{9D8B030D-6E8A-4147-A177-3AD203B41FA5}">
                      <a16:colId xmlns:a16="http://schemas.microsoft.com/office/drawing/2014/main" val="1193983666"/>
                    </a:ext>
                  </a:extLst>
                </a:gridCol>
              </a:tblGrid>
              <a:tr h="0">
                <a:tc>
                  <a:txBody>
                    <a:bodyPr/>
                    <a:lstStyle/>
                    <a:p>
                      <a:r>
                        <a:rPr lang="en-US" dirty="0"/>
                        <a:t>                                Name</a:t>
                      </a:r>
                    </a:p>
                  </a:txBody>
                  <a:tcPr/>
                </a:tc>
                <a:tc>
                  <a:txBody>
                    <a:bodyPr/>
                    <a:lstStyle/>
                    <a:p>
                      <a:r>
                        <a:rPr lang="en-US" dirty="0"/>
                        <a:t>                          ID</a:t>
                      </a:r>
                    </a:p>
                  </a:txBody>
                  <a:tcPr/>
                </a:tc>
                <a:extLst>
                  <a:ext uri="{0D108BD9-81ED-4DB2-BD59-A6C34878D82A}">
                    <a16:rowId xmlns:a16="http://schemas.microsoft.com/office/drawing/2014/main" val="1602605373"/>
                  </a:ext>
                </a:extLst>
              </a:tr>
              <a:tr h="370840">
                <a:tc>
                  <a:txBody>
                    <a:bodyPr/>
                    <a:lstStyle/>
                    <a:p>
                      <a:r>
                        <a:rPr lang="en-US" dirty="0"/>
                        <a:t>1. Munim Ahmed</a:t>
                      </a:r>
                    </a:p>
                  </a:txBody>
                  <a:tcPr/>
                </a:tc>
                <a:tc>
                  <a:txBody>
                    <a:bodyPr/>
                    <a:lstStyle/>
                    <a:p>
                      <a:r>
                        <a:rPr lang="en-US" sz="1800" b="0" i="0" u="none" strike="noStrike" kern="1200" dirty="0">
                          <a:solidFill>
                            <a:schemeClr val="tx1"/>
                          </a:solidFill>
                          <a:effectLst/>
                          <a:latin typeface="+mn-lt"/>
                          <a:ea typeface="+mn-ea"/>
                          <a:cs typeface="+mn-cs"/>
                        </a:rPr>
                        <a:t>20-43303-1</a:t>
                      </a:r>
                      <a:endParaRPr lang="en-US" dirty="0"/>
                    </a:p>
                  </a:txBody>
                  <a:tcPr/>
                </a:tc>
                <a:extLst>
                  <a:ext uri="{0D108BD9-81ED-4DB2-BD59-A6C34878D82A}">
                    <a16:rowId xmlns:a16="http://schemas.microsoft.com/office/drawing/2014/main" val="2606829889"/>
                  </a:ext>
                </a:extLst>
              </a:tr>
              <a:tr h="370840">
                <a:tc>
                  <a:txBody>
                    <a:bodyPr/>
                    <a:lstStyle/>
                    <a:p>
                      <a:r>
                        <a:rPr lang="en-US" dirty="0"/>
                        <a:t>2. </a:t>
                      </a:r>
                      <a:r>
                        <a:rPr lang="en-US" sz="1800" b="0" i="0" u="none" strike="noStrike" kern="1200" dirty="0">
                          <a:solidFill>
                            <a:schemeClr val="tx1"/>
                          </a:solidFill>
                          <a:effectLst/>
                          <a:latin typeface="+mn-lt"/>
                          <a:ea typeface="+mn-ea"/>
                          <a:cs typeface="+mn-cs"/>
                        </a:rPr>
                        <a:t>Arafat Al Khair Fuad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20-43607-1</a:t>
                      </a:r>
                    </a:p>
                  </a:txBody>
                  <a:tcPr/>
                </a:tc>
                <a:extLst>
                  <a:ext uri="{0D108BD9-81ED-4DB2-BD59-A6C34878D82A}">
                    <a16:rowId xmlns:a16="http://schemas.microsoft.com/office/drawing/2014/main" val="3013619588"/>
                  </a:ext>
                </a:extLst>
              </a:tr>
              <a:tr h="370840">
                <a:tc>
                  <a:txBody>
                    <a:bodyPr/>
                    <a:lstStyle/>
                    <a:p>
                      <a:r>
                        <a:rPr lang="en-US" dirty="0"/>
                        <a:t>3. </a:t>
                      </a:r>
                      <a:r>
                        <a:rPr lang="en-US" sz="1800" b="0" i="0" u="none" strike="noStrike" kern="1200" dirty="0">
                          <a:solidFill>
                            <a:schemeClr val="tx1"/>
                          </a:solidFill>
                          <a:effectLst/>
                          <a:latin typeface="+mn-lt"/>
                          <a:ea typeface="+mn-ea"/>
                          <a:cs typeface="+mn-cs"/>
                        </a:rPr>
                        <a:t>Mirza Asif Mahmud</a:t>
                      </a:r>
                      <a:endParaRPr lang="en-US" dirty="0"/>
                    </a:p>
                  </a:txBody>
                  <a:tcPr/>
                </a:tc>
                <a:tc>
                  <a:txBody>
                    <a:bodyPr/>
                    <a:lstStyle/>
                    <a:p>
                      <a:r>
                        <a:rPr lang="en-US" sz="1800" b="0" i="0" u="none" strike="noStrike" kern="1200" dirty="0">
                          <a:solidFill>
                            <a:schemeClr val="tx1"/>
                          </a:solidFill>
                          <a:effectLst/>
                          <a:latin typeface="+mn-lt"/>
                          <a:ea typeface="+mn-ea"/>
                          <a:cs typeface="+mn-cs"/>
                        </a:rPr>
                        <a:t>20-43314-1</a:t>
                      </a:r>
                      <a:endParaRPr lang="en-US" dirty="0"/>
                    </a:p>
                  </a:txBody>
                  <a:tcPr/>
                </a:tc>
                <a:extLst>
                  <a:ext uri="{0D108BD9-81ED-4DB2-BD59-A6C34878D82A}">
                    <a16:rowId xmlns:a16="http://schemas.microsoft.com/office/drawing/2014/main" val="2921554478"/>
                  </a:ext>
                </a:extLst>
              </a:tr>
              <a:tr h="370840">
                <a:tc>
                  <a:txBody>
                    <a:bodyPr/>
                    <a:lstStyle/>
                    <a:p>
                      <a:r>
                        <a:rPr lang="en-US" dirty="0"/>
                        <a:t>4. </a:t>
                      </a:r>
                      <a:r>
                        <a:rPr lang="en-US" sz="1800" b="0" i="0" u="none" strike="noStrike" kern="1200" dirty="0">
                          <a:solidFill>
                            <a:schemeClr val="tx1"/>
                          </a:solidFill>
                          <a:effectLst/>
                          <a:latin typeface="+mn-lt"/>
                          <a:ea typeface="+mn-ea"/>
                          <a:cs typeface="+mn-cs"/>
                        </a:rPr>
                        <a:t>Nabila Chowdhury Joya</a:t>
                      </a:r>
                      <a:endParaRPr lang="en-US" dirty="0"/>
                    </a:p>
                  </a:txBody>
                  <a:tcPr/>
                </a:tc>
                <a:tc>
                  <a:txBody>
                    <a:bodyPr/>
                    <a:lstStyle/>
                    <a:p>
                      <a:r>
                        <a:rPr lang="en-US" sz="1800" b="0" i="0" u="none" strike="noStrike" kern="1200" dirty="0">
                          <a:solidFill>
                            <a:schemeClr val="tx1"/>
                          </a:solidFill>
                          <a:effectLst/>
                          <a:latin typeface="+mn-lt"/>
                          <a:ea typeface="+mn-ea"/>
                          <a:cs typeface="+mn-cs"/>
                        </a:rPr>
                        <a:t>20-42268-1</a:t>
                      </a:r>
                      <a:endParaRPr lang="en-US" dirty="0"/>
                    </a:p>
                  </a:txBody>
                  <a:tcPr/>
                </a:tc>
                <a:extLst>
                  <a:ext uri="{0D108BD9-81ED-4DB2-BD59-A6C34878D82A}">
                    <a16:rowId xmlns:a16="http://schemas.microsoft.com/office/drawing/2014/main" val="2737468865"/>
                  </a:ext>
                </a:extLst>
              </a:tr>
              <a:tr h="370840">
                <a:tc>
                  <a:txBody>
                    <a:bodyPr/>
                    <a:lstStyle/>
                    <a:p>
                      <a:r>
                        <a:rPr lang="en-US" dirty="0"/>
                        <a:t>5. </a:t>
                      </a:r>
                      <a:r>
                        <a:rPr lang="en-US" sz="1800" b="0" i="0" u="none" strike="noStrike" kern="1200" dirty="0">
                          <a:solidFill>
                            <a:schemeClr val="tx1"/>
                          </a:solidFill>
                          <a:effectLst/>
                          <a:latin typeface="+mn-lt"/>
                          <a:ea typeface="+mn-ea"/>
                          <a:cs typeface="+mn-cs"/>
                        </a:rPr>
                        <a:t>Mosa. Umme Ruman Rifat</a:t>
                      </a:r>
                      <a:endParaRPr lang="en-US" dirty="0"/>
                    </a:p>
                  </a:txBody>
                  <a:tcPr/>
                </a:tc>
                <a:tc>
                  <a:txBody>
                    <a:bodyPr/>
                    <a:lstStyle/>
                    <a:p>
                      <a:r>
                        <a:rPr lang="en-US" sz="1800" b="0" i="0" u="none" strike="noStrike" kern="1200" dirty="0">
                          <a:solidFill>
                            <a:schemeClr val="tx1"/>
                          </a:solidFill>
                          <a:effectLst/>
                          <a:latin typeface="+mn-lt"/>
                          <a:ea typeface="+mn-ea"/>
                          <a:cs typeface="+mn-cs"/>
                        </a:rPr>
                        <a:t>20-42936-1</a:t>
                      </a:r>
                      <a:endParaRPr lang="en-US" dirty="0"/>
                    </a:p>
                  </a:txBody>
                  <a:tcPr/>
                </a:tc>
                <a:extLst>
                  <a:ext uri="{0D108BD9-81ED-4DB2-BD59-A6C34878D82A}">
                    <a16:rowId xmlns:a16="http://schemas.microsoft.com/office/drawing/2014/main" val="3223866042"/>
                  </a:ext>
                </a:extLst>
              </a:tr>
            </a:tbl>
          </a:graphicData>
        </a:graphic>
      </p:graphicFrame>
    </p:spTree>
    <p:extLst>
      <p:ext uri="{BB962C8B-B14F-4D97-AF65-F5344CB8AC3E}">
        <p14:creationId xmlns:p14="http://schemas.microsoft.com/office/powerpoint/2010/main" val="33274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04A7F-DBDB-EEA5-FA20-5F1CCB0EAFDB}"/>
              </a:ext>
            </a:extLst>
          </p:cNvPr>
          <p:cNvSpPr>
            <a:spLocks noGrp="1"/>
          </p:cNvSpPr>
          <p:nvPr>
            <p:ph type="title"/>
          </p:nvPr>
        </p:nvSpPr>
        <p:spPr/>
        <p:txBody>
          <a:bodyPr/>
          <a:lstStyle/>
          <a:p>
            <a:r>
              <a:rPr lang="en-US" dirty="0"/>
              <a:t>Turbine</a:t>
            </a:r>
          </a:p>
        </p:txBody>
      </p:sp>
      <p:pic>
        <p:nvPicPr>
          <p:cNvPr id="5" name="Content Placeholder 4">
            <a:extLst>
              <a:ext uri="{FF2B5EF4-FFF2-40B4-BE49-F238E27FC236}">
                <a16:creationId xmlns:a16="http://schemas.microsoft.com/office/drawing/2014/main" id="{9CCB7826-84AE-C96C-B466-418332F00870}"/>
              </a:ext>
            </a:extLst>
          </p:cNvPr>
          <p:cNvPicPr>
            <a:picLocks noGrp="1" noChangeAspect="1"/>
          </p:cNvPicPr>
          <p:nvPr>
            <p:ph idx="1"/>
          </p:nvPr>
        </p:nvPicPr>
        <p:blipFill>
          <a:blip r:embed="rId2"/>
          <a:stretch>
            <a:fillRect/>
          </a:stretch>
        </p:blipFill>
        <p:spPr>
          <a:xfrm>
            <a:off x="3657874" y="1573213"/>
            <a:ext cx="4876253" cy="414178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10574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0F3BD-F0D5-0241-742B-5BA9E6F64C88}"/>
              </a:ext>
            </a:extLst>
          </p:cNvPr>
          <p:cNvSpPr>
            <a:spLocks noGrp="1"/>
          </p:cNvSpPr>
          <p:nvPr>
            <p:ph type="title"/>
          </p:nvPr>
        </p:nvSpPr>
        <p:spPr/>
        <p:txBody>
          <a:bodyPr/>
          <a:lstStyle/>
          <a:p>
            <a:r>
              <a:rPr lang="en-US" dirty="0"/>
              <a:t>Tunnel</a:t>
            </a:r>
          </a:p>
        </p:txBody>
      </p:sp>
      <p:sp>
        <p:nvSpPr>
          <p:cNvPr id="3" name="Content Placeholder 2">
            <a:extLst>
              <a:ext uri="{FF2B5EF4-FFF2-40B4-BE49-F238E27FC236}">
                <a16:creationId xmlns:a16="http://schemas.microsoft.com/office/drawing/2014/main" id="{3D65F29D-AAE4-14DB-CAB5-4307256A4733}"/>
              </a:ext>
            </a:extLst>
          </p:cNvPr>
          <p:cNvSpPr>
            <a:spLocks noGrp="1"/>
          </p:cNvSpPr>
          <p:nvPr>
            <p:ph idx="1"/>
          </p:nvPr>
        </p:nvSpPr>
        <p:spPr/>
        <p:txBody>
          <a:bodyPr/>
          <a:lstStyle/>
          <a:p>
            <a:pPr marL="45720" indent="0">
              <a:buNone/>
            </a:pPr>
            <a:endParaRPr lang="en-US" dirty="0"/>
          </a:p>
        </p:txBody>
      </p:sp>
      <p:pic>
        <p:nvPicPr>
          <p:cNvPr id="5" name="Picture 4">
            <a:extLst>
              <a:ext uri="{FF2B5EF4-FFF2-40B4-BE49-F238E27FC236}">
                <a16:creationId xmlns:a16="http://schemas.microsoft.com/office/drawing/2014/main" id="{5A060DFE-2AF8-1026-A574-D1F20A90ECC3}"/>
              </a:ext>
            </a:extLst>
          </p:cNvPr>
          <p:cNvPicPr>
            <a:picLocks noChangeAspect="1"/>
          </p:cNvPicPr>
          <p:nvPr/>
        </p:nvPicPr>
        <p:blipFill>
          <a:blip r:embed="rId2"/>
          <a:stretch>
            <a:fillRect/>
          </a:stretch>
        </p:blipFill>
        <p:spPr>
          <a:xfrm>
            <a:off x="1341119" y="1572768"/>
            <a:ext cx="9509760" cy="414223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38345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FEC2623-5E9E-3681-1D52-63A1EB0246D6}"/>
              </a:ext>
            </a:extLst>
          </p:cNvPr>
          <p:cNvSpPr>
            <a:spLocks noGrp="1"/>
          </p:cNvSpPr>
          <p:nvPr>
            <p:ph type="title"/>
          </p:nvPr>
        </p:nvSpPr>
        <p:spPr>
          <a:xfrm>
            <a:off x="1341120" y="265176"/>
            <a:ext cx="9509759" cy="1088136"/>
          </a:xfrm>
        </p:spPr>
        <p:txBody>
          <a:bodyPr/>
          <a:lstStyle/>
          <a:p>
            <a:r>
              <a:rPr lang="en-US" u="sng" dirty="0">
                <a:latin typeface="Arial" panose="020B0604020202020204" pitchFamily="34" charset="0"/>
                <a:cs typeface="Arial" panose="020B0604020202020204" pitchFamily="34" charset="0"/>
              </a:rPr>
              <a:t>Significance of the project</a:t>
            </a:r>
          </a:p>
        </p:txBody>
      </p:sp>
      <p:sp>
        <p:nvSpPr>
          <p:cNvPr id="13" name="Content Placeholder 2">
            <a:extLst>
              <a:ext uri="{FF2B5EF4-FFF2-40B4-BE49-F238E27FC236}">
                <a16:creationId xmlns:a16="http://schemas.microsoft.com/office/drawing/2014/main" id="{DB7CADDA-DED4-A20D-93E4-A5BBFE13F3CA}"/>
              </a:ext>
            </a:extLst>
          </p:cNvPr>
          <p:cNvSpPr>
            <a:spLocks noGrp="1"/>
          </p:cNvSpPr>
          <p:nvPr>
            <p:ph idx="1"/>
          </p:nvPr>
        </p:nvSpPr>
        <p:spPr>
          <a:xfrm>
            <a:off x="1341120" y="1572768"/>
            <a:ext cx="9509760" cy="4142232"/>
          </a:xfrm>
        </p:spPr>
        <p:txBody>
          <a:bodyPr/>
          <a:lstStyle/>
          <a:p>
            <a:pPr marL="45720" indent="0" algn="just">
              <a:buNone/>
            </a:pPr>
            <a:r>
              <a:rPr lang="en-US" dirty="0">
                <a:latin typeface="Arial" panose="020B0604020202020204" pitchFamily="34" charset="0"/>
                <a:cs typeface="Arial" panose="020B0604020202020204" pitchFamily="34" charset="0"/>
              </a:rPr>
              <a:t>The project is about proposing a potential solution to cope up with lack of electricity in underdeveloped areas of Bangladesh. The country is yet to improve in this sector and meet up the sufficient demand of electricity. Till then, implementing the proposed mechanisms in unprivileged areas can redeem the necessity of electricity to a great extent: </a:t>
            </a:r>
          </a:p>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 Setting up of windmill and turbine </a:t>
            </a:r>
          </a:p>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 Installation of solar panels </a:t>
            </a:r>
          </a:p>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 Installation of solar powered lights by roadside and bridge</a:t>
            </a:r>
          </a:p>
        </p:txBody>
      </p:sp>
    </p:spTree>
    <p:extLst>
      <p:ext uri="{BB962C8B-B14F-4D97-AF65-F5344CB8AC3E}">
        <p14:creationId xmlns:p14="http://schemas.microsoft.com/office/powerpoint/2010/main" val="16180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E9AD-8580-A19E-94CA-7A3F0F4DA49E}"/>
              </a:ext>
            </a:extLst>
          </p:cNvPr>
          <p:cNvSpPr>
            <a:spLocks noGrp="1"/>
          </p:cNvSpPr>
          <p:nvPr>
            <p:ph type="title"/>
          </p:nvPr>
        </p:nvSpPr>
        <p:spPr/>
        <p:txBody>
          <a:bodyPr/>
          <a:lstStyle/>
          <a:p>
            <a:r>
              <a:rPr lang="en-US" u="sng" dirty="0">
                <a:latin typeface="Arial" panose="020B0604020202020204" pitchFamily="34" charset="0"/>
                <a:cs typeface="Arial" panose="020B0604020202020204" pitchFamily="34" charset="0"/>
              </a:rPr>
              <a:t>Conclusion and Future Work</a:t>
            </a:r>
          </a:p>
        </p:txBody>
      </p:sp>
      <p:sp>
        <p:nvSpPr>
          <p:cNvPr id="3" name="Content Placeholder 2">
            <a:extLst>
              <a:ext uri="{FF2B5EF4-FFF2-40B4-BE49-F238E27FC236}">
                <a16:creationId xmlns:a16="http://schemas.microsoft.com/office/drawing/2014/main" id="{FE7557DA-AF7A-14F0-D51F-90AA19798529}"/>
              </a:ext>
            </a:extLst>
          </p:cNvPr>
          <p:cNvSpPr>
            <a:spLocks noGrp="1"/>
          </p:cNvSpPr>
          <p:nvPr>
            <p:ph idx="1"/>
          </p:nvPr>
        </p:nvSpPr>
        <p:spPr/>
        <p:txBody>
          <a:bodyPr/>
          <a:lstStyle/>
          <a:p>
            <a:pPr marL="45720" indent="0" algn="just">
              <a:buNone/>
            </a:pPr>
            <a:r>
              <a:rPr lang="en-US" dirty="0">
                <a:latin typeface="Arial" panose="020B0604020202020204" pitchFamily="34" charset="0"/>
                <a:cs typeface="Arial" panose="020B0604020202020204" pitchFamily="34" charset="0"/>
              </a:rPr>
              <a:t>To recapitulate, the “AWS Energy Plant” is created with OpenGL in Code Blocks that is an open-source Integrated Development Environment. This is a beginner level project with 2D objects only. There are lots of ways to make the scenario more accurate and realistic. For future implementations, the scenario of thunder storming can use better animation effects. The cars and hills can be made more realistic by using 3D effect, shading or projection method. Overall, considering a beginner level project, it serves its purpose to propose a technical solution to cope up with the electricity problem in underdeveloped areas in Bangladesh and solve the issue regarding frequent accidents in bridge during night.</a:t>
            </a:r>
          </a:p>
        </p:txBody>
      </p:sp>
    </p:spTree>
    <p:extLst>
      <p:ext uri="{BB962C8B-B14F-4D97-AF65-F5344CB8AC3E}">
        <p14:creationId xmlns:p14="http://schemas.microsoft.com/office/powerpoint/2010/main" val="295513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337543E-30BC-0148-23FA-9DBBCBB042A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1475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Arial" panose="020B0604020202020204" pitchFamily="34" charset="0"/>
                <a:cs typeface="Arial" panose="020B0604020202020204" pitchFamily="34" charset="0"/>
              </a:rPr>
              <a:t>INDEX</a:t>
            </a:r>
          </a:p>
        </p:txBody>
      </p:sp>
      <p:sp>
        <p:nvSpPr>
          <p:cNvPr id="4" name="Content Placeholder 3">
            <a:extLst>
              <a:ext uri="{FF2B5EF4-FFF2-40B4-BE49-F238E27FC236}">
                <a16:creationId xmlns:a16="http://schemas.microsoft.com/office/drawing/2014/main" id="{A572C5DC-A27B-C9BD-F3F5-4A81679E3711}"/>
              </a:ext>
            </a:extLst>
          </p:cNvPr>
          <p:cNvSpPr>
            <a:spLocks noGrp="1"/>
          </p:cNvSpPr>
          <p:nvPr>
            <p:ph idx="1"/>
          </p:nvPr>
        </p:nvSpPr>
        <p:spPr/>
        <p:txBody>
          <a:bodyPr/>
          <a:lstStyle/>
          <a:p>
            <a:pPr>
              <a:buFont typeface="Wingdings" panose="05000000000000000000" pitchFamily="2" charset="2"/>
              <a:buChar char="Ø"/>
            </a:pPr>
            <a:r>
              <a:rPr lang="fr-FR" b="0" i="0" u="none" strike="noStrike" dirty="0">
                <a:solidFill>
                  <a:srgbClr val="011C50"/>
                </a:solidFill>
                <a:effectLst/>
                <a:latin typeface="Arial" panose="020B0604020202020204" pitchFamily="34" charset="0"/>
                <a:cs typeface="Arial" panose="020B0604020202020204" pitchFamily="34" charset="0"/>
              </a:rPr>
              <a:t>Introductions</a:t>
            </a:r>
          </a:p>
          <a:p>
            <a:pPr>
              <a:buFont typeface="Wingdings" panose="05000000000000000000" pitchFamily="2" charset="2"/>
              <a:buChar char="Ø"/>
            </a:pPr>
            <a:r>
              <a:rPr lang="fr-FR" dirty="0">
                <a:solidFill>
                  <a:srgbClr val="011C50"/>
                </a:solidFill>
                <a:latin typeface="Arial" panose="020B0604020202020204" pitchFamily="34" charset="0"/>
                <a:cs typeface="Arial" panose="020B0604020202020204" pitchFamily="34" charset="0"/>
              </a:rPr>
              <a:t>Objective</a:t>
            </a:r>
            <a:endParaRPr lang="fr-FR" dirty="0">
              <a:solidFill>
                <a:srgbClr val="011C50"/>
              </a:solidFill>
              <a:effectLst/>
              <a:latin typeface="Arial" panose="020B0604020202020204" pitchFamily="34" charset="0"/>
              <a:cs typeface="Arial" panose="020B0604020202020204" pitchFamily="34" charset="0"/>
            </a:endParaRPr>
          </a:p>
          <a:p>
            <a:pPr>
              <a:buFont typeface="Wingdings" panose="05000000000000000000" pitchFamily="2" charset="2"/>
              <a:buChar char="Ø"/>
            </a:pPr>
            <a:r>
              <a:rPr lang="fr-FR" b="0" i="0" u="none" strike="noStrike" dirty="0">
                <a:solidFill>
                  <a:srgbClr val="011C50"/>
                </a:solidFill>
                <a:effectLst/>
                <a:latin typeface="Arial" panose="020B0604020202020204" pitchFamily="34" charset="0"/>
                <a:cs typeface="Arial" panose="020B0604020202020204" pitchFamily="34" charset="0"/>
              </a:rPr>
              <a:t>Object Functions </a:t>
            </a:r>
            <a:endParaRPr lang="fr-FR" dirty="0">
              <a:solidFill>
                <a:srgbClr val="011C50"/>
              </a:solidFill>
              <a:effectLst/>
              <a:latin typeface="Arial" panose="020B0604020202020204" pitchFamily="34" charset="0"/>
              <a:cs typeface="Arial" panose="020B0604020202020204" pitchFamily="34" charset="0"/>
            </a:endParaRPr>
          </a:p>
          <a:p>
            <a:pPr>
              <a:buFont typeface="Wingdings" panose="05000000000000000000" pitchFamily="2" charset="2"/>
              <a:buChar char="Ø"/>
            </a:pPr>
            <a:r>
              <a:rPr lang="fr-FR" b="0" i="0" u="none" strike="noStrike" dirty="0">
                <a:solidFill>
                  <a:srgbClr val="011C50"/>
                </a:solidFill>
                <a:effectLst/>
                <a:latin typeface="Arial" panose="020B0604020202020204" pitchFamily="34" charset="0"/>
                <a:cs typeface="Arial" panose="020B0604020202020204" pitchFamily="34" charset="0"/>
              </a:rPr>
              <a:t>Scenarios</a:t>
            </a:r>
            <a:endParaRPr lang="fr-FR" dirty="0">
              <a:solidFill>
                <a:srgbClr val="011C50"/>
              </a:solidFill>
              <a:effectLst/>
              <a:latin typeface="Arial" panose="020B0604020202020204" pitchFamily="34" charset="0"/>
              <a:cs typeface="Arial" panose="020B0604020202020204" pitchFamily="34" charset="0"/>
            </a:endParaRPr>
          </a:p>
          <a:p>
            <a:pPr>
              <a:buFont typeface="Wingdings" panose="05000000000000000000" pitchFamily="2" charset="2"/>
              <a:buChar char="Ø"/>
            </a:pPr>
            <a:r>
              <a:rPr lang="fr-FR" b="0" i="0" u="none" strike="noStrike" dirty="0">
                <a:solidFill>
                  <a:srgbClr val="011C50"/>
                </a:solidFill>
                <a:effectLst/>
                <a:latin typeface="Arial" panose="020B0604020202020204" pitchFamily="34" charset="0"/>
                <a:cs typeface="Arial" panose="020B0604020202020204" pitchFamily="34" charset="0"/>
              </a:rPr>
              <a:t>Components</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Significance </a:t>
            </a:r>
          </a:p>
          <a:p>
            <a:pPr>
              <a:buFont typeface="Wingdings" panose="05000000000000000000" pitchFamily="2" charset="2"/>
              <a:buChar char="Ø"/>
            </a:pPr>
            <a:r>
              <a:rPr lang="fr-FR" b="0" i="0" u="none" strike="noStrike" dirty="0">
                <a:solidFill>
                  <a:srgbClr val="011C50"/>
                </a:solidFill>
                <a:effectLst/>
                <a:latin typeface="Arial" panose="020B0604020202020204" pitchFamily="34" charset="0"/>
                <a:cs typeface="Arial" panose="020B0604020202020204" pitchFamily="34" charset="0"/>
              </a:rPr>
              <a:t>Conclusions</a:t>
            </a:r>
            <a:endParaRPr lang="fr-FR" dirty="0">
              <a:solidFill>
                <a:srgbClr val="011C50"/>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57868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265176"/>
            <a:ext cx="9509759" cy="1088136"/>
          </a:xfrm>
        </p:spPr>
        <p:txBody>
          <a:bodyPr anchor="b">
            <a:normAutofit/>
          </a:bodyPr>
          <a:lstStyle/>
          <a:p>
            <a:r>
              <a:rPr lang="en-US" b="1" i="0" u="sng" strike="noStrike" dirty="0">
                <a:effectLst/>
                <a:latin typeface="Arial" panose="020B0604020202020204" pitchFamily="34" charset="0"/>
                <a:cs typeface="Arial" panose="020B0604020202020204" pitchFamily="34" charset="0"/>
              </a:rPr>
              <a:t>Introduction</a:t>
            </a:r>
            <a:endParaRPr lang="en-US" u="sng" dirty="0">
              <a:latin typeface="Arial" panose="020B0604020202020204" pitchFamily="34" charset="0"/>
              <a:cs typeface="Arial" panose="020B0604020202020204" pitchFamily="34" charset="0"/>
            </a:endParaRPr>
          </a:p>
        </p:txBody>
      </p:sp>
      <p:sp>
        <p:nvSpPr>
          <p:cNvPr id="4" name="Text Placeholder 3"/>
          <p:cNvSpPr>
            <a:spLocks noGrp="1"/>
          </p:cNvSpPr>
          <p:nvPr>
            <p:ph sz="half" idx="1"/>
          </p:nvPr>
        </p:nvSpPr>
        <p:spPr>
          <a:xfrm>
            <a:off x="1341120" y="1572768"/>
            <a:ext cx="4572000" cy="4142232"/>
          </a:xfrm>
        </p:spPr>
        <p:txBody>
          <a:bodyPr>
            <a:normAutofit/>
          </a:bodyPr>
          <a:lstStyle/>
          <a:p>
            <a:pPr marL="45720" indent="0" algn="just">
              <a:buNone/>
            </a:pPr>
            <a:r>
              <a:rPr lang="en-US" b="0" i="0" u="none" strike="noStrike" dirty="0">
                <a:effectLst/>
                <a:latin typeface="Arial" panose="020B0604020202020204" pitchFamily="34" charset="0"/>
                <a:cs typeface="Arial" panose="020B0604020202020204" pitchFamily="34" charset="0"/>
              </a:rPr>
              <a:t>Our project is about an Energy powerplant System. The project serves as a visual demonstration of how resources such as wind, water, solar power, etc. can be utilized and used as a power reserve for underdeveloped countries. Here Open Graphics Library is used to create different 2D objects of the real-life scenario and Code blocks that fulfilled the purpose of an IDE.</a:t>
            </a:r>
            <a:endParaRPr lang="en-US" dirty="0">
              <a:latin typeface="Arial" panose="020B0604020202020204" pitchFamily="34" charset="0"/>
              <a:cs typeface="Arial" panose="020B0604020202020204" pitchFamily="34" charset="0"/>
            </a:endParaRPr>
          </a:p>
        </p:txBody>
      </p:sp>
      <p:pic>
        <p:nvPicPr>
          <p:cNvPr id="9" name="Content Placeholder 8">
            <a:extLst>
              <a:ext uri="{FF2B5EF4-FFF2-40B4-BE49-F238E27FC236}">
                <a16:creationId xmlns:a16="http://schemas.microsoft.com/office/drawing/2014/main" id="{CBC5960C-B89C-134B-CD0D-9FF4B6AE0BD4}"/>
              </a:ext>
            </a:extLst>
          </p:cNvPr>
          <p:cNvPicPr>
            <a:picLocks noGrp="1" noChangeAspect="1"/>
          </p:cNvPicPr>
          <p:nvPr>
            <p:ph sz="half" idx="2"/>
          </p:nvPr>
        </p:nvPicPr>
        <p:blipFill>
          <a:blip r:embed="rId2"/>
          <a:stretch>
            <a:fillRect/>
          </a:stretch>
        </p:blipFill>
        <p:spPr>
          <a:xfrm>
            <a:off x="6278563" y="1572769"/>
            <a:ext cx="4572000" cy="307913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6188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18EB20B-4D41-2423-41C0-FCCA7A819EA7}"/>
              </a:ext>
            </a:extLst>
          </p:cNvPr>
          <p:cNvSpPr>
            <a:spLocks noGrp="1"/>
          </p:cNvSpPr>
          <p:nvPr>
            <p:ph type="title"/>
          </p:nvPr>
        </p:nvSpPr>
        <p:spPr>
          <a:xfrm>
            <a:off x="1341120" y="265176"/>
            <a:ext cx="9509759" cy="1088136"/>
          </a:xfrm>
        </p:spPr>
        <p:txBody>
          <a:bodyPr/>
          <a:lstStyle/>
          <a:p>
            <a:r>
              <a:rPr lang="en-US" u="sng" dirty="0">
                <a:latin typeface="Arial" panose="020B0604020202020204" pitchFamily="34" charset="0"/>
                <a:cs typeface="Arial" panose="020B0604020202020204" pitchFamily="34" charset="0"/>
              </a:rPr>
              <a:t>Objective</a:t>
            </a:r>
          </a:p>
        </p:txBody>
      </p:sp>
      <p:sp>
        <p:nvSpPr>
          <p:cNvPr id="11" name="Content Placeholder 2">
            <a:extLst>
              <a:ext uri="{FF2B5EF4-FFF2-40B4-BE49-F238E27FC236}">
                <a16:creationId xmlns:a16="http://schemas.microsoft.com/office/drawing/2014/main" id="{97FFB7A6-A1FF-C593-CAFD-5C0CA9D33D91}"/>
              </a:ext>
            </a:extLst>
          </p:cNvPr>
          <p:cNvSpPr>
            <a:spLocks noGrp="1"/>
          </p:cNvSpPr>
          <p:nvPr>
            <p:ph idx="1"/>
          </p:nvPr>
        </p:nvSpPr>
        <p:spPr>
          <a:xfrm>
            <a:off x="1341120" y="1572768"/>
            <a:ext cx="9509760" cy="4142232"/>
          </a:xfrm>
        </p:spPr>
        <p:txBody>
          <a:bodyPr/>
          <a:lstStyle/>
          <a:p>
            <a:pPr marL="45720" indent="0">
              <a:buNone/>
            </a:pPr>
            <a:endParaRPr lang="en-US" dirty="0">
              <a:latin typeface="Arial" panose="020B0604020202020204" pitchFamily="34" charset="0"/>
              <a:cs typeface="Arial" panose="020B0604020202020204" pitchFamily="34" charset="0"/>
            </a:endParaRPr>
          </a:p>
          <a:p>
            <a:pPr marL="45720" indent="0" algn="just">
              <a:buNone/>
            </a:pPr>
            <a:r>
              <a:rPr lang="en-US" dirty="0">
                <a:latin typeface="Arial" panose="020B0604020202020204" pitchFamily="34" charset="0"/>
                <a:cs typeface="Arial" panose="020B0604020202020204" pitchFamily="34" charset="0"/>
              </a:rPr>
              <a:t>The main objective of this project is to demonstrate how to use the natural resources in the underdeveloped areas of Bangladesh to meet the power deficit through a demo model of computer graphics and to suggest potential solutions as well as apply animations for moving objects, include different modes for scenario and finally implement keyboard controlling and sound effect.</a:t>
            </a:r>
          </a:p>
          <a:p>
            <a:endParaRPr lang="en-US" dirty="0"/>
          </a:p>
        </p:txBody>
      </p:sp>
    </p:spTree>
    <p:extLst>
      <p:ext uri="{BB962C8B-B14F-4D97-AF65-F5344CB8AC3E}">
        <p14:creationId xmlns:p14="http://schemas.microsoft.com/office/powerpoint/2010/main" val="163399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265176"/>
            <a:ext cx="9509759" cy="1088136"/>
          </a:xfrm>
        </p:spPr>
        <p:txBody>
          <a:bodyPr anchor="b">
            <a:normAutofit/>
          </a:bodyPr>
          <a:lstStyle/>
          <a:p>
            <a:r>
              <a:rPr lang="en-US" u="sng" dirty="0">
                <a:latin typeface="Arial" panose="020B0604020202020204" pitchFamily="34" charset="0"/>
                <a:cs typeface="Arial" panose="020B0604020202020204" pitchFamily="34" charset="0"/>
              </a:rPr>
              <a:t>Object Functions</a:t>
            </a:r>
          </a:p>
        </p:txBody>
      </p:sp>
      <p:sp>
        <p:nvSpPr>
          <p:cNvPr id="6" name="Content Placeholder 5">
            <a:extLst>
              <a:ext uri="{FF2B5EF4-FFF2-40B4-BE49-F238E27FC236}">
                <a16:creationId xmlns:a16="http://schemas.microsoft.com/office/drawing/2014/main" id="{87015B50-55CA-EA4F-B762-40915020F8BB}"/>
              </a:ext>
            </a:extLst>
          </p:cNvPr>
          <p:cNvSpPr>
            <a:spLocks noGrp="1"/>
          </p:cNvSpPr>
          <p:nvPr>
            <p:ph sz="half" idx="2"/>
          </p:nvPr>
        </p:nvSpPr>
        <p:spPr>
          <a:xfrm>
            <a:off x="1341120" y="1754430"/>
            <a:ext cx="4572000" cy="3349140"/>
          </a:xfrm>
        </p:spPr>
        <p:txBody>
          <a:bodyPr>
            <a:normAutofit fontScale="92500" lnSpcReduction="20000"/>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Cloud();</a:t>
            </a:r>
          </a:p>
          <a:p>
            <a:pPr>
              <a:buFont typeface="Wingdings" panose="05000000000000000000" pitchFamily="2" charset="2"/>
              <a:buChar char="Ø"/>
            </a:pPr>
            <a:r>
              <a:rPr lang="en-US" dirty="0" err="1">
                <a:latin typeface="Arial" panose="020B0604020202020204" pitchFamily="34" charset="0"/>
                <a:cs typeface="Arial" panose="020B0604020202020204" pitchFamily="34" charset="0"/>
              </a:rPr>
              <a:t>Rain_cloud</a:t>
            </a:r>
            <a:r>
              <a:rPr lang="en-US" dirty="0">
                <a:latin typeface="Arial" panose="020B0604020202020204" pitchFamily="34" charset="0"/>
                <a:cs typeface="Arial" panose="020B0604020202020204" pitchFamily="34" charset="0"/>
              </a:rPr>
              <a:t>();</a:t>
            </a:r>
          </a:p>
          <a:p>
            <a:pPr>
              <a:buFont typeface="Wingdings" panose="05000000000000000000" pitchFamily="2" charset="2"/>
              <a:buChar char="Ø"/>
            </a:pPr>
            <a:r>
              <a:rPr lang="en-US" dirty="0" err="1">
                <a:latin typeface="Arial" panose="020B0604020202020204" pitchFamily="34" charset="0"/>
                <a:cs typeface="Arial" panose="020B0604020202020204" pitchFamily="34" charset="0"/>
              </a:rPr>
              <a:t>Storm_cloud</a:t>
            </a:r>
            <a:r>
              <a:rPr lang="en-US" dirty="0">
                <a:latin typeface="Arial" panose="020B0604020202020204" pitchFamily="34" charset="0"/>
                <a:cs typeface="Arial" panose="020B0604020202020204" pitchFamily="34" charset="0"/>
              </a:rPr>
              <a:t>();</a:t>
            </a:r>
          </a:p>
          <a:p>
            <a:pPr>
              <a:buFont typeface="Wingdings" panose="05000000000000000000" pitchFamily="2" charset="2"/>
              <a:buChar char="Ø"/>
            </a:pPr>
            <a:r>
              <a:rPr lang="en-US" dirty="0" err="1">
                <a:latin typeface="Arial" panose="020B0604020202020204" pitchFamily="34" charset="0"/>
                <a:cs typeface="Arial" panose="020B0604020202020204" pitchFamily="34" charset="0"/>
              </a:rPr>
              <a:t>Lamppost_Panelroad</a:t>
            </a:r>
            <a:r>
              <a:rPr lang="en-US" dirty="0">
                <a:latin typeface="Arial" panose="020B0604020202020204" pitchFamily="34" charset="0"/>
                <a:cs typeface="Arial" panose="020B0604020202020204" pitchFamily="34" charset="0"/>
              </a:rPr>
              <a:t>();</a:t>
            </a:r>
          </a:p>
          <a:p>
            <a:pPr>
              <a:buFont typeface="Wingdings" panose="05000000000000000000" pitchFamily="2" charset="2"/>
              <a:buChar char="Ø"/>
            </a:pPr>
            <a:r>
              <a:rPr lang="en-US" dirty="0" err="1">
                <a:latin typeface="Arial" panose="020B0604020202020204" pitchFamily="34" charset="0"/>
                <a:cs typeface="Arial" panose="020B0604020202020204" pitchFamily="34" charset="0"/>
              </a:rPr>
              <a:t>Tunnel_upperside</a:t>
            </a:r>
            <a:r>
              <a:rPr lang="en-US" dirty="0">
                <a:latin typeface="Arial" panose="020B0604020202020204" pitchFamily="34" charset="0"/>
                <a:cs typeface="Arial" panose="020B0604020202020204" pitchFamily="34" charset="0"/>
              </a:rPr>
              <a:t>();</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Tunnel();</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Turbine();</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Windmill();</a:t>
            </a:r>
          </a:p>
        </p:txBody>
      </p:sp>
      <p:sp>
        <p:nvSpPr>
          <p:cNvPr id="3" name="Content Placeholder 2"/>
          <p:cNvSpPr>
            <a:spLocks noGrp="1"/>
          </p:cNvSpPr>
          <p:nvPr>
            <p:ph sz="quarter" idx="4"/>
          </p:nvPr>
        </p:nvSpPr>
        <p:spPr>
          <a:xfrm>
            <a:off x="4624452" y="1754430"/>
            <a:ext cx="4572000" cy="3349140"/>
          </a:xfrm>
        </p:spPr>
        <p:txBody>
          <a:bodyPr>
            <a:normAutofit/>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Tower();</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Tree();</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Bluecar();</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Building();</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Bus();</a:t>
            </a:r>
          </a:p>
          <a:p>
            <a:pPr>
              <a:buFont typeface="Wingdings" panose="05000000000000000000" pitchFamily="2" charset="2"/>
              <a:buChar char="Ø"/>
            </a:pPr>
            <a:r>
              <a:rPr lang="en-US" dirty="0" err="1">
                <a:latin typeface="Arial" panose="020B0604020202020204" pitchFamily="34" charset="0"/>
                <a:cs typeface="Arial" panose="020B0604020202020204" pitchFamily="34" charset="0"/>
              </a:rPr>
              <a:t>trafficLight</a:t>
            </a:r>
            <a:r>
              <a:rPr lang="en-US" dirty="0">
                <a:latin typeface="Arial" panose="020B0604020202020204" pitchFamily="34" charset="0"/>
                <a:cs typeface="Arial" panose="020B0604020202020204" pitchFamily="34" charset="0"/>
              </a:rPr>
              <a:t>();</a:t>
            </a:r>
          </a:p>
        </p:txBody>
      </p:sp>
      <p:sp>
        <p:nvSpPr>
          <p:cNvPr id="4" name="Content Placeholder 2">
            <a:extLst>
              <a:ext uri="{FF2B5EF4-FFF2-40B4-BE49-F238E27FC236}">
                <a16:creationId xmlns:a16="http://schemas.microsoft.com/office/drawing/2014/main" id="{55758ABC-742B-C218-EF3D-E2F20E1A0099}"/>
              </a:ext>
            </a:extLst>
          </p:cNvPr>
          <p:cNvSpPr txBox="1">
            <a:spLocks/>
          </p:cNvSpPr>
          <p:nvPr/>
        </p:nvSpPr>
        <p:spPr>
          <a:xfrm>
            <a:off x="7542912" y="1754430"/>
            <a:ext cx="4572000" cy="334914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100000"/>
              <a:buFont typeface="Arial" pitchFamily="34" charset="0"/>
              <a:buChar char="•"/>
              <a:defRPr sz="18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6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2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2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2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2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2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200" kern="1200">
                <a:solidFill>
                  <a:schemeClr val="accent2">
                    <a:lumMod val="50000"/>
                  </a:schemeClr>
                </a:solidFill>
                <a:latin typeface="+mn-lt"/>
                <a:ea typeface="+mn-ea"/>
                <a:cs typeface="+mn-cs"/>
              </a:defRPr>
            </a:lvl9p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Car();</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Ship();</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Star();</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Thunder();</a:t>
            </a:r>
          </a:p>
          <a:p>
            <a:pPr>
              <a:buFont typeface="Wingdings" panose="05000000000000000000" pitchFamily="2" charset="2"/>
              <a:buChar char="Ø"/>
            </a:pPr>
            <a:r>
              <a:rPr lang="en-US" dirty="0" err="1">
                <a:latin typeface="Arial" panose="020B0604020202020204" pitchFamily="34" charset="0"/>
                <a:cs typeface="Arial" panose="020B0604020202020204" pitchFamily="34" charset="0"/>
              </a:rPr>
              <a:t>Sun_moon</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5203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Arial" panose="020B0604020202020204" pitchFamily="34" charset="0"/>
                <a:cs typeface="Arial" panose="020B0604020202020204" pitchFamily="34" charset="0"/>
              </a:rPr>
              <a:t>Scenarios</a:t>
            </a:r>
          </a:p>
        </p:txBody>
      </p:sp>
      <p:graphicFrame>
        <p:nvGraphicFramePr>
          <p:cNvPr id="7" name="Content Placeholder 6" descr="Interconnected Rings diagram showing three groups in overlapping circles"/>
          <p:cNvGraphicFramePr>
            <a:graphicFrameLocks noGrp="1"/>
          </p:cNvGraphicFramePr>
          <p:nvPr>
            <p:ph sz="half" idx="2"/>
            <p:extLst>
              <p:ext uri="{D42A27DB-BD31-4B8C-83A1-F6EECF244321}">
                <p14:modId xmlns:p14="http://schemas.microsoft.com/office/powerpoint/2010/main" val="689519887"/>
              </p:ext>
            </p:extLst>
          </p:nvPr>
        </p:nvGraphicFramePr>
        <p:xfrm>
          <a:off x="6278563" y="1573213"/>
          <a:ext cx="2377165" cy="2146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half" idx="1"/>
          </p:nvPr>
        </p:nvSpPr>
        <p:spPr>
          <a:xfrm>
            <a:off x="1341120" y="1572768"/>
            <a:ext cx="10226484" cy="4142232"/>
          </a:xfrm>
        </p:spPr>
        <p:txBody>
          <a:bodyPr>
            <a:normAutofit/>
          </a:bodyPr>
          <a:lstStyle/>
          <a:p>
            <a:pPr marL="45720" indent="0">
              <a:buNone/>
            </a:pPr>
            <a:endParaRPr lang="en-US" sz="2400" dirty="0">
              <a:solidFill>
                <a:srgbClr val="252525"/>
              </a:solidFill>
              <a:effectLst/>
              <a:latin typeface="Arial" panose="020B0604020202020204" pitchFamily="34" charset="0"/>
              <a:cs typeface="Arial" panose="020B0604020202020204" pitchFamily="34" charset="0"/>
            </a:endParaRPr>
          </a:p>
          <a:p>
            <a:pPr marL="45720" indent="0">
              <a:buNone/>
            </a:pPr>
            <a:r>
              <a:rPr lang="en-US" sz="2400" dirty="0">
                <a:solidFill>
                  <a:srgbClr val="252525"/>
                </a:solidFill>
                <a:effectLst/>
                <a:latin typeface="Arial" panose="020B0604020202020204" pitchFamily="34" charset="0"/>
                <a:cs typeface="Arial" panose="020B0604020202020204" pitchFamily="34" charset="0"/>
              </a:rPr>
              <a:t>We have implemented three displays; they are "Day", "Night", and "Rain". The scenarios change by pressing the buttons D, N, and R. The components of the scenes are changed according to the phenomenon of the scenes. We have used different functions to change the scenarios.</a:t>
            </a:r>
          </a:p>
        </p:txBody>
      </p:sp>
    </p:spTree>
    <p:extLst>
      <p:ext uri="{BB962C8B-B14F-4D97-AF65-F5344CB8AC3E}">
        <p14:creationId xmlns:p14="http://schemas.microsoft.com/office/powerpoint/2010/main" val="14410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3572-7C35-002D-EC12-C6C21483844A}"/>
              </a:ext>
            </a:extLst>
          </p:cNvPr>
          <p:cNvSpPr>
            <a:spLocks noGrp="1"/>
          </p:cNvSpPr>
          <p:nvPr>
            <p:ph type="title"/>
          </p:nvPr>
        </p:nvSpPr>
        <p:spPr>
          <a:xfrm>
            <a:off x="1341120" y="265176"/>
            <a:ext cx="9509759" cy="1088136"/>
          </a:xfrm>
        </p:spPr>
        <p:txBody>
          <a:bodyPr anchor="b">
            <a:normAutofit/>
          </a:bodyPr>
          <a:lstStyle/>
          <a:p>
            <a:r>
              <a:rPr lang="en-US" u="sng" dirty="0">
                <a:latin typeface="Arial" panose="020B0604020202020204" pitchFamily="34" charset="0"/>
                <a:cs typeface="Arial" panose="020B0604020202020204" pitchFamily="34" charset="0"/>
              </a:rPr>
              <a:t>Display Functions</a:t>
            </a:r>
          </a:p>
        </p:txBody>
      </p:sp>
      <p:graphicFrame>
        <p:nvGraphicFramePr>
          <p:cNvPr id="6" name="Content Placeholder 3">
            <a:extLst>
              <a:ext uri="{FF2B5EF4-FFF2-40B4-BE49-F238E27FC236}">
                <a16:creationId xmlns:a16="http://schemas.microsoft.com/office/drawing/2014/main" id="{80999BC8-A496-97FF-CB1B-88B3239D6E6E}"/>
              </a:ext>
            </a:extLst>
          </p:cNvPr>
          <p:cNvGraphicFramePr>
            <a:graphicFrameLocks noGrp="1"/>
          </p:cNvGraphicFramePr>
          <p:nvPr>
            <p:ph idx="1"/>
            <p:extLst>
              <p:ext uri="{D42A27DB-BD31-4B8C-83A1-F6EECF244321}">
                <p14:modId xmlns:p14="http://schemas.microsoft.com/office/powerpoint/2010/main" val="1507253915"/>
              </p:ext>
            </p:extLst>
          </p:nvPr>
        </p:nvGraphicFramePr>
        <p:xfrm>
          <a:off x="1341120" y="1572768"/>
          <a:ext cx="9509760" cy="4142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082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091" y="506026"/>
            <a:ext cx="10071773" cy="1722269"/>
          </a:xfrm>
        </p:spPr>
        <p:txBody>
          <a:bodyPr>
            <a:normAutofit fontScale="90000"/>
          </a:bodyPr>
          <a:lstStyle/>
          <a:p>
            <a:pPr algn="l"/>
            <a:r>
              <a:rPr lang="en-US" sz="3600" u="sng" dirty="0">
                <a:latin typeface="Arial" panose="020B0604020202020204" pitchFamily="34" charset="0"/>
                <a:cs typeface="Arial" panose="020B0604020202020204" pitchFamily="34" charset="0"/>
              </a:rPr>
              <a:t>Day View </a:t>
            </a:r>
            <a:br>
              <a:rPr lang="en-US" sz="3600" dirty="0">
                <a:latin typeface="Arial" panose="020B0604020202020204" pitchFamily="34" charset="0"/>
                <a:cs typeface="Arial" panose="020B0604020202020204" pitchFamily="34" charset="0"/>
              </a:rPr>
            </a:br>
            <a:br>
              <a:rPr lang="en-US" sz="36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For “Day” display, the base background is kept sky blue. Then, sky (), cloud () and sun () functions are called to create the environment of a sunny day in OpenGL.</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We have used logic if(</a:t>
            </a:r>
            <a:r>
              <a:rPr lang="en-US" sz="2000" dirty="0" err="1">
                <a:latin typeface="Arial" panose="020B0604020202020204" pitchFamily="34" charset="0"/>
                <a:cs typeface="Arial" panose="020B0604020202020204" pitchFamily="34" charset="0"/>
              </a:rPr>
              <a:t>val</a:t>
            </a:r>
            <a:r>
              <a:rPr lang="en-US" sz="2000" dirty="0">
                <a:latin typeface="Arial" panose="020B0604020202020204" pitchFamily="34" charset="0"/>
                <a:cs typeface="Arial" panose="020B0604020202020204" pitchFamily="34" charset="0"/>
              </a:rPr>
              <a:t>==1) in different object functions to change the color combinations </a:t>
            </a:r>
          </a:p>
        </p:txBody>
      </p:sp>
      <p:pic>
        <p:nvPicPr>
          <p:cNvPr id="4" name="Picture 3">
            <a:extLst>
              <a:ext uri="{FF2B5EF4-FFF2-40B4-BE49-F238E27FC236}">
                <a16:creationId xmlns:a16="http://schemas.microsoft.com/office/drawing/2014/main" id="{489469A2-A8D0-253E-8A03-AB0C46E3BD3A}"/>
              </a:ext>
            </a:extLst>
          </p:cNvPr>
          <p:cNvPicPr>
            <a:picLocks noChangeAspect="1"/>
          </p:cNvPicPr>
          <p:nvPr/>
        </p:nvPicPr>
        <p:blipFill>
          <a:blip r:embed="rId2"/>
          <a:stretch>
            <a:fillRect/>
          </a:stretch>
        </p:blipFill>
        <p:spPr>
          <a:xfrm>
            <a:off x="2167534" y="3053919"/>
            <a:ext cx="7614975" cy="315157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25505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cean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ainting presentation (widescreen).potx" id="{7D8F5DB3-F878-46D5-AF2D-2DD5B7369221}" vid="{9251DF30-C224-466C-9BFA-3064FAD55731}"/>
    </a:ext>
  </a:extLst>
</a:theme>
</file>

<file path=ppt/theme/theme2.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FC0751D8620FD4E97C26944853E7989" ma:contentTypeVersion="13" ma:contentTypeDescription="Create a new document." ma:contentTypeScope="" ma:versionID="83548e3f8ae2ff9537607bf9a8bfff81">
  <xsd:schema xmlns:xsd="http://www.w3.org/2001/XMLSchema" xmlns:xs="http://www.w3.org/2001/XMLSchema" xmlns:p="http://schemas.microsoft.com/office/2006/metadata/properties" xmlns:ns3="12cc8c66-8852-41bc-be7c-b9ba7b1bccff" xmlns:ns4="0cd0ca51-634b-4c8c-8258-fd97178144e2" targetNamespace="http://schemas.microsoft.com/office/2006/metadata/properties" ma:root="true" ma:fieldsID="3334674b50259cbf9bb08ca9c9124ed0" ns3:_="" ns4:_="">
    <xsd:import namespace="12cc8c66-8852-41bc-be7c-b9ba7b1bccff"/>
    <xsd:import namespace="0cd0ca51-634b-4c8c-8258-fd97178144e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cc8c66-8852-41bc-be7c-b9ba7b1bccf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d0ca51-634b-4c8c-8258-fd97178144e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7FB372-D061-45AF-B54B-AE58E1BFFC5A}">
  <ds:schemaRefs>
    <ds:schemaRef ds:uri="http://schemas.microsoft.com/sharepoint/v3/contenttype/forms"/>
  </ds:schemaRefs>
</ds:datastoreItem>
</file>

<file path=customXml/itemProps2.xml><?xml version="1.0" encoding="utf-8"?>
<ds:datastoreItem xmlns:ds="http://schemas.openxmlformats.org/officeDocument/2006/customXml" ds:itemID="{6A9AC238-E645-4B74-9973-2FFECF17B92D}">
  <ds:schemaRefs>
    <ds:schemaRef ds:uri="http://purl.org/dc/terms/"/>
    <ds:schemaRef ds:uri="http://purl.org/dc/elements/1.1/"/>
    <ds:schemaRef ds:uri="http://schemas.microsoft.com/office/2006/metadata/properties"/>
    <ds:schemaRef ds:uri="http://schemas.microsoft.com/office/2006/documentManagement/types"/>
    <ds:schemaRef ds:uri="http://www.w3.org/XML/1998/namespace"/>
    <ds:schemaRef ds:uri="12cc8c66-8852-41bc-be7c-b9ba7b1bccff"/>
    <ds:schemaRef ds:uri="http://schemas.microsoft.com/office/infopath/2007/PartnerControls"/>
    <ds:schemaRef ds:uri="http://schemas.openxmlformats.org/package/2006/metadata/core-properties"/>
    <ds:schemaRef ds:uri="0cd0ca51-634b-4c8c-8258-fd97178144e2"/>
    <ds:schemaRef ds:uri="http://purl.org/dc/dcmitype/"/>
  </ds:schemaRefs>
</ds:datastoreItem>
</file>

<file path=customXml/itemProps3.xml><?xml version="1.0" encoding="utf-8"?>
<ds:datastoreItem xmlns:ds="http://schemas.openxmlformats.org/officeDocument/2006/customXml" ds:itemID="{C4EDB9A3-CB6A-4229-A09B-380F82EA9F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cc8c66-8852-41bc-be7c-b9ba7b1bccff"/>
    <ds:schemaRef ds:uri="0cd0ca51-634b-4c8c-8258-fd97178144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Ocean painting presentation (widescreen)</Template>
  <TotalTime>572</TotalTime>
  <Words>1003</Words>
  <Application>Microsoft Office PowerPoint</Application>
  <PresentationFormat>Widescreen</PresentationFormat>
  <Paragraphs>107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Georgia</vt:lpstr>
      <vt:lpstr>Wingdings</vt:lpstr>
      <vt:lpstr>Ocean 16x9</vt:lpstr>
      <vt:lpstr>AWS Energy Power Plant System</vt:lpstr>
      <vt:lpstr>Submitted by: </vt:lpstr>
      <vt:lpstr>INDEX</vt:lpstr>
      <vt:lpstr>Introduction</vt:lpstr>
      <vt:lpstr>Objective</vt:lpstr>
      <vt:lpstr>Object Functions</vt:lpstr>
      <vt:lpstr>Scenarios</vt:lpstr>
      <vt:lpstr>Display Functions</vt:lpstr>
      <vt:lpstr>Day View   For “Day” display, the base background is kept sky blue. Then, sky (), cloud () and sun () functions are called to create the environment of a sunny day in OpenGL. We have used logic if(val==1) in different object functions to change the color combinations </vt:lpstr>
      <vt:lpstr>Night View</vt:lpstr>
      <vt:lpstr>Rainy View </vt:lpstr>
      <vt:lpstr>Drawing Functions</vt:lpstr>
      <vt:lpstr>Important Functions used</vt:lpstr>
      <vt:lpstr>Animation Functions</vt:lpstr>
      <vt:lpstr>Animation Functions</vt:lpstr>
      <vt:lpstr>Sound Functions</vt:lpstr>
      <vt:lpstr>Mouse and keyboard functions</vt:lpstr>
      <vt:lpstr>Solar Lamppost</vt:lpstr>
      <vt:lpstr>Windmill</vt:lpstr>
      <vt:lpstr>Turbine</vt:lpstr>
      <vt:lpstr>Tunnel</vt:lpstr>
      <vt:lpstr>Significance of the project</vt:lpstr>
      <vt:lpstr>Conclusion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powerplant System</dc:title>
  <dc:creator>ARAFAT AL KHAIR FUAD</dc:creator>
  <cp:lastModifiedBy>MIRZA ASIF MAHMUD</cp:lastModifiedBy>
  <cp:revision>23</cp:revision>
  <dcterms:created xsi:type="dcterms:W3CDTF">2022-08-21T19:56:57Z</dcterms:created>
  <dcterms:modified xsi:type="dcterms:W3CDTF">2022-08-23T06:57:37Z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0x010100FFC0751D8620FD4E97C26944853E7989</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