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i="0" u="none" strike="noStrike" baseline="0" dirty="0" smtClean="0"/>
              <a:t>Key Insights</a:t>
            </a:r>
            <a:endParaRPr lang="en-US" dirty="0"/>
          </a:p>
        </c:rich>
      </c:tx>
      <c:layout>
        <c:manualLayout>
          <c:xMode val="edge"/>
          <c:yMode val="edge"/>
          <c:x val="0.32767532228966251"/>
          <c:y val="5.4084032545889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39E-4566-9C99-391A554C65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9E-4566-9C99-391A554C65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39E-4566-9C99-391A554C65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39E-4566-9C99-391A554C653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39E-4566-9C99-391A554C653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39E-4566-9C99-391A554C653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39E-4566-9C99-391A554C653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Sheet1!$A$2:$A$8</c:f>
              <c:strCache>
                <c:ptCount val="7"/>
                <c:pt idx="0">
                  <c:v>Unit Price</c:v>
                </c:pt>
                <c:pt idx="1">
                  <c:v>Temperture</c:v>
                </c:pt>
                <c:pt idx="2">
                  <c:v>Hour</c:v>
                </c:pt>
                <c:pt idx="3">
                  <c:v>Quantity</c:v>
                </c:pt>
                <c:pt idx="4">
                  <c:v>Month</c:v>
                </c:pt>
                <c:pt idx="5">
                  <c:v>Week</c:v>
                </c:pt>
                <c:pt idx="6">
                  <c:v>Other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 formatCode="0.00%">
                  <c:v>0.28899999999999998</c:v>
                </c:pt>
                <c:pt idx="1">
                  <c:v>0.16</c:v>
                </c:pt>
                <c:pt idx="2">
                  <c:v>0.11</c:v>
                </c:pt>
                <c:pt idx="3">
                  <c:v>0.08</c:v>
                </c:pt>
                <c:pt idx="4">
                  <c:v>0.05</c:v>
                </c:pt>
                <c:pt idx="5">
                  <c:v>0.05</c:v>
                </c:pt>
                <c:pt idx="6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39E-4566-9C99-391A554C653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7/17/2024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6515944" y="1497496"/>
            <a:ext cx="4639736" cy="451899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Accuracy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accuracy is approximately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Data Required: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the present set of data and features, accuracy can be improved with larger samples.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 is Important: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Price is an essential factor while the category is not. Consider including more features.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 is significant. With more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 over a larger time period, the model's accuracy can increase. Consider using open-source data like weather.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9584" y="810349"/>
            <a:ext cx="10058400" cy="587584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relative importance of features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5064820"/>
              </p:ext>
            </p:extLst>
          </p:nvPr>
        </p:nvGraphicFramePr>
        <p:xfrm>
          <a:off x="1096962" y="1497496"/>
          <a:ext cx="4959281" cy="4518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2254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Helvetica Neue Medium</vt:lpstr>
      <vt:lpstr>RetrospectVTI</vt:lpstr>
      <vt:lpstr>relative importance of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2024-07-17T08:16:12Z</dcterms:created>
  <dcterms:modified xsi:type="dcterms:W3CDTF">2024-07-17T08:23:00Z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