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4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F0AB8-80CB-49A7-B827-D5E0575DC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0A408D-917D-4AF7-B4E2-A8CCA2E0B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22D0A0-D7B8-4474-A845-908B768B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4BC4D-2581-4901-9871-FD8AD527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DC060-12D3-4636-A4FA-045F5874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39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0EC6D-E140-433D-9474-0ADBDEDA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001037-3D27-4492-B3DF-9504A9EB0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5ED712-E176-4921-8FDA-3F3D2889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2BAC4-EA5D-4721-A655-E4794BE8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4DC6B5-66C4-41DD-B0A9-493468AF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42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278294-CDEB-4E4B-A9ED-6914A71D2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AEC14E-C0E1-4BCC-BED3-B581502BB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00C8B5-35AD-4E59-BD4E-0D459656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EDE3C2-4E9A-494A-BEFB-6A0AED61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AC854-2B1A-4387-A9E9-A0F07537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2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7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A24AD-2FCA-4AA4-A825-99DFF907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58D01-C049-4223-81E5-29FE07F1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A15F4-6D87-47C6-843C-929FBBE6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DFDBE-722C-4D32-B618-411F5F30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B8938D-AE2D-4A43-9985-5CC16CC7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792EE-AD95-4594-9B8A-E098619F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06EFD3-46EB-4ACB-8DFF-0190BB54A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5AEBCD-C6FE-4427-ACE1-B8B30984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C84EE3-343F-44D2-BFE9-1F7628D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11462-18FE-4573-AF26-D439E86B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1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35931-F665-477C-9748-88D527BF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02746-8A85-46B7-8BDC-C9BA0F414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011987-9D09-40E3-B34B-445A5653C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17C196-B45F-410C-84D1-2E06F6B1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FB666E-520A-4408-A503-5808B6EC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6F09D3-C4E5-4864-A12B-CFB491F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4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2DF2-38EC-4A12-8400-F425C61A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E82537-21B7-4E05-B92D-DB8250E5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669077-9CBC-4166-A8E3-D37BFE5E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5248D1-8E6A-4F90-BB4C-44FEBC9A5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3BA484-920E-4386-96BB-5DA09AD62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4E6709-EBA4-46F0-862F-C823347F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E37F99-4BD6-4362-A4E5-AC1CCC5E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107CFE-AD82-4AAB-A2E6-36B07A0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78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23100-F7D5-46D9-991D-8C5AA80C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63CB76-5AC4-443C-85A7-22DDE7B7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358CBC-55D9-4EEA-A8CD-DC8EBF8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D94E94-9CFD-4F99-B257-5556E2BA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2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831282-FEF2-442D-BFCC-C702C5EC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5FE74B-2301-4E43-A0F0-1BF5D385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7E421E-6DBF-4F22-8F3F-063B323B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80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34983-0949-4FAA-9E6F-4C8233D5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6CF6BF-03F7-4250-89B9-48836355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FCD837-59A8-42B6-B730-8BAE8A69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B3254E-1541-46BF-BDB4-BAC62193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CC6117-B02C-4647-948D-7ACF989D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EB5FC0-52BE-4B55-8194-8EA95AD1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42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D5591-C42B-4DD6-98ED-B7AFB462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6AA423-B3BD-407A-996E-C7B400EE2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5B18EA-2EED-451B-99E2-31EEF76BB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6F0B1-60E6-48D4-8674-0CDE318E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9FDF4B-EAE3-4CF0-8CCA-465F7D30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E4CFDF-F63A-48DB-A986-05CA0006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8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BEB83D-422D-43F3-BB41-C2D3E18C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64BA3E-8103-401B-AAFB-5BA230A4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A4C572-5538-4AFE-9D20-6A8AB4542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C43FD-109D-43EB-BCED-9235586748D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648DA-896C-4DBE-8FD1-1DC4645C5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B32B02-C8F1-48CA-B090-82BC95DA0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5E7D-8FFB-4C06-87B2-685270A60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5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039570"/>
              </p:ext>
            </p:extLst>
          </p:nvPr>
        </p:nvGraphicFramePr>
        <p:xfrm>
          <a:off x="1616389" y="1859510"/>
          <a:ext cx="9355569" cy="337572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9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286">
                  <a:extLst>
                    <a:ext uri="{9D8B030D-6E8A-4147-A177-3AD203B41FA5}">
                      <a16:colId xmlns:a16="http://schemas.microsoft.com/office/drawing/2014/main" val="1330784483"/>
                    </a:ext>
                  </a:extLst>
                </a:gridCol>
                <a:gridCol w="720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1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1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1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1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82247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3/13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前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3/14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3/15</a:t>
                      </a: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3/16</a:t>
                      </a: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3/17</a:t>
                      </a: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3/18</a:t>
                      </a: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3/19</a:t>
                      </a: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3/20</a:t>
                      </a: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3/21</a:t>
                      </a: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3/22</a:t>
                      </a: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47">
                <a:tc>
                  <a:txBody>
                    <a:bodyPr/>
                    <a:lstStyle/>
                    <a:p>
                      <a:r>
                        <a:rPr lang="zh-TW" altLang="en-US" sz="13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架構設計</a:t>
                      </a:r>
                      <a:endParaRPr lang="en-US" sz="13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47">
                <a:tc>
                  <a:txBody>
                    <a:bodyPr/>
                    <a:lstStyle/>
                    <a:p>
                      <a:r>
                        <a:rPr lang="zh-TW" altLang="en-US" sz="13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網頁設計</a:t>
                      </a: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47">
                <a:tc>
                  <a:txBody>
                    <a:bodyPr/>
                    <a:lstStyle/>
                    <a:p>
                      <a:r>
                        <a:rPr lang="zh-TW" altLang="en-US" sz="13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遊戲頁面設計</a:t>
                      </a:r>
                      <a:endParaRPr lang="en-US" sz="13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247">
                <a:tc>
                  <a:txBody>
                    <a:bodyPr/>
                    <a:lstStyle/>
                    <a:p>
                      <a:r>
                        <a:rPr lang="zh-TW" altLang="en-US" sz="13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檢查、修正</a:t>
                      </a:r>
                      <a:endParaRPr lang="en-US" sz="13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247">
                <a:tc>
                  <a:txBody>
                    <a:bodyPr/>
                    <a:lstStyle/>
                    <a:p>
                      <a:r>
                        <a:rPr lang="en-US" altLang="zh-TW" sz="13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PPT</a:t>
                      </a:r>
                      <a:r>
                        <a:rPr lang="zh-TW" altLang="en-US" sz="13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製作</a:t>
                      </a:r>
                      <a:endParaRPr lang="en-US" sz="13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247">
                <a:tc>
                  <a:txBody>
                    <a:bodyPr/>
                    <a:lstStyle/>
                    <a:p>
                      <a:r>
                        <a:rPr lang="zh-TW" altLang="en-US" sz="13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ource Sans Pro ExtraLight"/>
                        </a:rPr>
                        <a:t>小專發表</a:t>
                      </a:r>
                      <a:endParaRPr lang="en-US" sz="13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Source Sans Pro ExtraLight"/>
                      </a:endParaRPr>
                    </a:p>
                  </a:txBody>
                  <a:tcPr marL="118843" marR="118843" marT="60952" marB="60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096001" y="3440963"/>
            <a:ext cx="2565400" cy="22574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/>
            <a:endParaRPr 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itle 20"/>
          <p:cNvSpPr txBox="1">
            <a:spLocks/>
          </p:cNvSpPr>
          <p:nvPr/>
        </p:nvSpPr>
        <p:spPr>
          <a:xfrm>
            <a:off x="1898656" y="658267"/>
            <a:ext cx="8387645" cy="425758"/>
          </a:xfrm>
          <a:prstGeom prst="rect">
            <a:avLst/>
          </a:prstGeom>
        </p:spPr>
        <p:txBody>
          <a:bodyPr vert="horz" lIns="121910" tIns="60955" rIns="121910" bIns="60955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Baseball Game Website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03185" y="343302"/>
            <a:ext cx="2185631" cy="30674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Source Sans Pro ExtraLight"/>
              </a:rPr>
              <a:t>小專</a:t>
            </a:r>
            <a:endParaRPr lang="en-US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Source Sans Pro ExtraLight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6FEF61F-B919-446C-8279-14CD2756CEDC}"/>
              </a:ext>
            </a:extLst>
          </p:cNvPr>
          <p:cNvSpPr/>
          <p:nvPr/>
        </p:nvSpPr>
        <p:spPr>
          <a:xfrm>
            <a:off x="10507878" y="4877893"/>
            <a:ext cx="226800" cy="226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C259FE9-7F65-4722-A551-7D83829CF1E0}"/>
              </a:ext>
            </a:extLst>
          </p:cNvPr>
          <p:cNvSpPr/>
          <p:nvPr/>
        </p:nvSpPr>
        <p:spPr>
          <a:xfrm>
            <a:off x="9762811" y="4403760"/>
            <a:ext cx="226800" cy="226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15025B2-C400-4A63-A3CA-2E878CAC7514}"/>
              </a:ext>
            </a:extLst>
          </p:cNvPr>
          <p:cNvSpPr/>
          <p:nvPr/>
        </p:nvSpPr>
        <p:spPr>
          <a:xfrm>
            <a:off x="3891950" y="2455615"/>
            <a:ext cx="226800" cy="226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D06E3B93-6C31-4953-8922-EA9A0D1088FE}"/>
              </a:ext>
            </a:extLst>
          </p:cNvPr>
          <p:cNvSpPr/>
          <p:nvPr/>
        </p:nvSpPr>
        <p:spPr>
          <a:xfrm>
            <a:off x="4639733" y="2951543"/>
            <a:ext cx="2667000" cy="22574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/>
            <a:endParaRPr 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98313BF6-213B-40F0-AA47-CCFB2AF6DCFE}"/>
              </a:ext>
            </a:extLst>
          </p:cNvPr>
          <p:cNvSpPr/>
          <p:nvPr/>
        </p:nvSpPr>
        <p:spPr>
          <a:xfrm>
            <a:off x="8221133" y="3912694"/>
            <a:ext cx="1202267" cy="22574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/>
            <a:endParaRPr 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5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6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33</Words>
  <Application>Microsoft Office PowerPoint</Application>
  <PresentationFormat>寬螢幕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Microsoft YaHei</vt:lpstr>
      <vt:lpstr>新細明體</vt:lpstr>
      <vt:lpstr>Arial</vt:lpstr>
      <vt:lpstr>Calibri</vt:lpstr>
      <vt:lpstr>Calibri Light</vt:lpstr>
      <vt:lpstr>Source Sans Pro ExtraLight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周郁翔</dc:creator>
  <cp:lastModifiedBy>周郁翔</cp:lastModifiedBy>
  <cp:revision>3</cp:revision>
  <dcterms:created xsi:type="dcterms:W3CDTF">2024-03-14T13:13:58Z</dcterms:created>
  <dcterms:modified xsi:type="dcterms:W3CDTF">2024-03-14T16:40:14Z</dcterms:modified>
</cp:coreProperties>
</file>