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48E"/>
    <a:srgbClr val="FFF2AE"/>
    <a:srgbClr val="C5ECFD"/>
    <a:srgbClr val="9FB6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>
              <a:outerShdw blurRad="190500" dist="127000" dir="10800000" algn="tl" rotWithShape="0">
                <a:prstClr val="black">
                  <a:alpha val="5000"/>
                </a:prstClr>
              </a:outerShdw>
            </a:effectLst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8E-42C5-82F5-39E76117F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63507200"/>
        <c:axId val="-1363512096"/>
      </c:areaChart>
      <c:catAx>
        <c:axId val="-136350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1363512096"/>
        <c:crosses val="autoZero"/>
        <c:auto val="1"/>
        <c:lblAlgn val="ctr"/>
        <c:lblOffset val="100"/>
        <c:noMultiLvlLbl val="0"/>
      </c:catAx>
      <c:valAx>
        <c:axId val="-13635120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6350720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9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0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1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="" xmlns:a16="http://schemas.microsoft.com/office/drawing/2014/main" id="{AC4DE6FE-8A4C-B1E2-B45F-9EA8255AF084}"/>
              </a:ext>
            </a:extLst>
          </p:cNvPr>
          <p:cNvSpPr/>
          <p:nvPr/>
        </p:nvSpPr>
        <p:spPr>
          <a:xfrm>
            <a:off x="114948" y="872318"/>
            <a:ext cx="11962104" cy="5915025"/>
          </a:xfrm>
          <a:custGeom>
            <a:avLst/>
            <a:gdLst>
              <a:gd name="connsiteX0" fmla="*/ 11859758 w 11962104"/>
              <a:gd name="connsiteY0" fmla="*/ 6 h 6858000"/>
              <a:gd name="connsiteX1" fmla="*/ 11962104 w 11962104"/>
              <a:gd name="connsiteY1" fmla="*/ 6 h 6858000"/>
              <a:gd name="connsiteX2" fmla="*/ 11962104 w 11962104"/>
              <a:gd name="connsiteY2" fmla="*/ 6858000 h 6858000"/>
              <a:gd name="connsiteX3" fmla="*/ 11859758 w 11962104"/>
              <a:gd name="connsiteY3" fmla="*/ 6858000 h 6858000"/>
              <a:gd name="connsiteX4" fmla="*/ 0 w 11962104"/>
              <a:gd name="connsiteY4" fmla="*/ 6 h 6858000"/>
              <a:gd name="connsiteX5" fmla="*/ 102346 w 11962104"/>
              <a:gd name="connsiteY5" fmla="*/ 6 h 6858000"/>
              <a:gd name="connsiteX6" fmla="*/ 102346 w 11962104"/>
              <a:gd name="connsiteY6" fmla="*/ 6858000 h 6858000"/>
              <a:gd name="connsiteX7" fmla="*/ 0 w 11962104"/>
              <a:gd name="connsiteY7" fmla="*/ 6858000 h 6858000"/>
              <a:gd name="connsiteX8" fmla="*/ 211782 w 11962104"/>
              <a:gd name="connsiteY8" fmla="*/ 6 h 6858000"/>
              <a:gd name="connsiteX9" fmla="*/ 314127 w 11962104"/>
              <a:gd name="connsiteY9" fmla="*/ 6 h 6858000"/>
              <a:gd name="connsiteX10" fmla="*/ 314127 w 11962104"/>
              <a:gd name="connsiteY10" fmla="*/ 6858000 h 6858000"/>
              <a:gd name="connsiteX11" fmla="*/ 211782 w 11962104"/>
              <a:gd name="connsiteY11" fmla="*/ 6858000 h 6858000"/>
              <a:gd name="connsiteX12" fmla="*/ 423563 w 11962104"/>
              <a:gd name="connsiteY12" fmla="*/ 6 h 6858000"/>
              <a:gd name="connsiteX13" fmla="*/ 525909 w 11962104"/>
              <a:gd name="connsiteY13" fmla="*/ 6 h 6858000"/>
              <a:gd name="connsiteX14" fmla="*/ 525909 w 11962104"/>
              <a:gd name="connsiteY14" fmla="*/ 6858000 h 6858000"/>
              <a:gd name="connsiteX15" fmla="*/ 423563 w 11962104"/>
              <a:gd name="connsiteY15" fmla="*/ 6858000 h 6858000"/>
              <a:gd name="connsiteX16" fmla="*/ 635345 w 11962104"/>
              <a:gd name="connsiteY16" fmla="*/ 5 h 6858000"/>
              <a:gd name="connsiteX17" fmla="*/ 737691 w 11962104"/>
              <a:gd name="connsiteY17" fmla="*/ 5 h 6858000"/>
              <a:gd name="connsiteX18" fmla="*/ 737691 w 11962104"/>
              <a:gd name="connsiteY18" fmla="*/ 6858000 h 6858000"/>
              <a:gd name="connsiteX19" fmla="*/ 635345 w 11962104"/>
              <a:gd name="connsiteY19" fmla="*/ 6858000 h 6858000"/>
              <a:gd name="connsiteX20" fmla="*/ 847127 w 11962104"/>
              <a:gd name="connsiteY20" fmla="*/ 5 h 6858000"/>
              <a:gd name="connsiteX21" fmla="*/ 949472 w 11962104"/>
              <a:gd name="connsiteY21" fmla="*/ 5 h 6858000"/>
              <a:gd name="connsiteX22" fmla="*/ 949472 w 11962104"/>
              <a:gd name="connsiteY22" fmla="*/ 6858000 h 6858000"/>
              <a:gd name="connsiteX23" fmla="*/ 847127 w 11962104"/>
              <a:gd name="connsiteY23" fmla="*/ 6858000 h 6858000"/>
              <a:gd name="connsiteX24" fmla="*/ 1058908 w 11962104"/>
              <a:gd name="connsiteY24" fmla="*/ 5 h 6858000"/>
              <a:gd name="connsiteX25" fmla="*/ 1161254 w 11962104"/>
              <a:gd name="connsiteY25" fmla="*/ 5 h 6858000"/>
              <a:gd name="connsiteX26" fmla="*/ 1161254 w 11962104"/>
              <a:gd name="connsiteY26" fmla="*/ 6858000 h 6858000"/>
              <a:gd name="connsiteX27" fmla="*/ 1058908 w 11962104"/>
              <a:gd name="connsiteY27" fmla="*/ 6858000 h 6858000"/>
              <a:gd name="connsiteX28" fmla="*/ 1270690 w 11962104"/>
              <a:gd name="connsiteY28" fmla="*/ 5 h 6858000"/>
              <a:gd name="connsiteX29" fmla="*/ 1373036 w 11962104"/>
              <a:gd name="connsiteY29" fmla="*/ 5 h 6858000"/>
              <a:gd name="connsiteX30" fmla="*/ 1373036 w 11962104"/>
              <a:gd name="connsiteY30" fmla="*/ 6858000 h 6858000"/>
              <a:gd name="connsiteX31" fmla="*/ 1270690 w 11962104"/>
              <a:gd name="connsiteY31" fmla="*/ 6858000 h 6858000"/>
              <a:gd name="connsiteX32" fmla="*/ 1482472 w 11962104"/>
              <a:gd name="connsiteY32" fmla="*/ 5 h 6858000"/>
              <a:gd name="connsiteX33" fmla="*/ 1584817 w 11962104"/>
              <a:gd name="connsiteY33" fmla="*/ 5 h 6858000"/>
              <a:gd name="connsiteX34" fmla="*/ 1584817 w 11962104"/>
              <a:gd name="connsiteY34" fmla="*/ 6858000 h 6858000"/>
              <a:gd name="connsiteX35" fmla="*/ 1482472 w 11962104"/>
              <a:gd name="connsiteY35" fmla="*/ 6858000 h 6858000"/>
              <a:gd name="connsiteX36" fmla="*/ 1694253 w 11962104"/>
              <a:gd name="connsiteY36" fmla="*/ 5 h 6858000"/>
              <a:gd name="connsiteX37" fmla="*/ 1796599 w 11962104"/>
              <a:gd name="connsiteY37" fmla="*/ 5 h 6858000"/>
              <a:gd name="connsiteX38" fmla="*/ 1796599 w 11962104"/>
              <a:gd name="connsiteY38" fmla="*/ 6858000 h 6858000"/>
              <a:gd name="connsiteX39" fmla="*/ 1694253 w 11962104"/>
              <a:gd name="connsiteY39" fmla="*/ 6858000 h 6858000"/>
              <a:gd name="connsiteX40" fmla="*/ 1906035 w 11962104"/>
              <a:gd name="connsiteY40" fmla="*/ 5 h 6858000"/>
              <a:gd name="connsiteX41" fmla="*/ 2008383 w 11962104"/>
              <a:gd name="connsiteY41" fmla="*/ 5 h 6858000"/>
              <a:gd name="connsiteX42" fmla="*/ 2008383 w 11962104"/>
              <a:gd name="connsiteY42" fmla="*/ 6858000 h 6858000"/>
              <a:gd name="connsiteX43" fmla="*/ 1906035 w 11962104"/>
              <a:gd name="connsiteY43" fmla="*/ 6858000 h 6858000"/>
              <a:gd name="connsiteX44" fmla="*/ 2117819 w 11962104"/>
              <a:gd name="connsiteY44" fmla="*/ 5 h 6858000"/>
              <a:gd name="connsiteX45" fmla="*/ 2220164 w 11962104"/>
              <a:gd name="connsiteY45" fmla="*/ 5 h 6858000"/>
              <a:gd name="connsiteX46" fmla="*/ 2220164 w 11962104"/>
              <a:gd name="connsiteY46" fmla="*/ 6858000 h 6858000"/>
              <a:gd name="connsiteX47" fmla="*/ 2117819 w 11962104"/>
              <a:gd name="connsiteY47" fmla="*/ 6858000 h 6858000"/>
              <a:gd name="connsiteX48" fmla="*/ 2329600 w 11962104"/>
              <a:gd name="connsiteY48" fmla="*/ 5 h 6858000"/>
              <a:gd name="connsiteX49" fmla="*/ 2431946 w 11962104"/>
              <a:gd name="connsiteY49" fmla="*/ 5 h 6858000"/>
              <a:gd name="connsiteX50" fmla="*/ 2431946 w 11962104"/>
              <a:gd name="connsiteY50" fmla="*/ 6858000 h 6858000"/>
              <a:gd name="connsiteX51" fmla="*/ 2329600 w 11962104"/>
              <a:gd name="connsiteY51" fmla="*/ 6858000 h 6858000"/>
              <a:gd name="connsiteX52" fmla="*/ 2541382 w 11962104"/>
              <a:gd name="connsiteY52" fmla="*/ 4 h 6858000"/>
              <a:gd name="connsiteX53" fmla="*/ 2643729 w 11962104"/>
              <a:gd name="connsiteY53" fmla="*/ 4 h 6858000"/>
              <a:gd name="connsiteX54" fmla="*/ 2643729 w 11962104"/>
              <a:gd name="connsiteY54" fmla="*/ 6858000 h 6858000"/>
              <a:gd name="connsiteX55" fmla="*/ 2541382 w 11962104"/>
              <a:gd name="connsiteY55" fmla="*/ 6858000 h 6858000"/>
              <a:gd name="connsiteX56" fmla="*/ 2753164 w 11962104"/>
              <a:gd name="connsiteY56" fmla="*/ 4 h 6858000"/>
              <a:gd name="connsiteX57" fmla="*/ 2855511 w 11962104"/>
              <a:gd name="connsiteY57" fmla="*/ 4 h 6858000"/>
              <a:gd name="connsiteX58" fmla="*/ 2855511 w 11962104"/>
              <a:gd name="connsiteY58" fmla="*/ 6858000 h 6858000"/>
              <a:gd name="connsiteX59" fmla="*/ 2753164 w 11962104"/>
              <a:gd name="connsiteY59" fmla="*/ 6858000 h 6858000"/>
              <a:gd name="connsiteX60" fmla="*/ 2964947 w 11962104"/>
              <a:gd name="connsiteY60" fmla="*/ 4 h 6858000"/>
              <a:gd name="connsiteX61" fmla="*/ 3067294 w 11962104"/>
              <a:gd name="connsiteY61" fmla="*/ 4 h 6858000"/>
              <a:gd name="connsiteX62" fmla="*/ 3067294 w 11962104"/>
              <a:gd name="connsiteY62" fmla="*/ 6858000 h 6858000"/>
              <a:gd name="connsiteX63" fmla="*/ 2964947 w 11962104"/>
              <a:gd name="connsiteY63" fmla="*/ 6858000 h 6858000"/>
              <a:gd name="connsiteX64" fmla="*/ 3176729 w 11962104"/>
              <a:gd name="connsiteY64" fmla="*/ 4 h 6858000"/>
              <a:gd name="connsiteX65" fmla="*/ 3279074 w 11962104"/>
              <a:gd name="connsiteY65" fmla="*/ 4 h 6858000"/>
              <a:gd name="connsiteX66" fmla="*/ 3279074 w 11962104"/>
              <a:gd name="connsiteY66" fmla="*/ 6858000 h 6858000"/>
              <a:gd name="connsiteX67" fmla="*/ 3176729 w 11962104"/>
              <a:gd name="connsiteY67" fmla="*/ 6858000 h 6858000"/>
              <a:gd name="connsiteX68" fmla="*/ 3388508 w 11962104"/>
              <a:gd name="connsiteY68" fmla="*/ 4 h 6858000"/>
              <a:gd name="connsiteX69" fmla="*/ 3490853 w 11962104"/>
              <a:gd name="connsiteY69" fmla="*/ 4 h 6858000"/>
              <a:gd name="connsiteX70" fmla="*/ 3490853 w 11962104"/>
              <a:gd name="connsiteY70" fmla="*/ 6858000 h 6858000"/>
              <a:gd name="connsiteX71" fmla="*/ 3388508 w 11962104"/>
              <a:gd name="connsiteY71" fmla="*/ 6858000 h 6858000"/>
              <a:gd name="connsiteX72" fmla="*/ 3600290 w 11962104"/>
              <a:gd name="connsiteY72" fmla="*/ 4 h 6858000"/>
              <a:gd name="connsiteX73" fmla="*/ 3702636 w 11962104"/>
              <a:gd name="connsiteY73" fmla="*/ 4 h 6858000"/>
              <a:gd name="connsiteX74" fmla="*/ 3702636 w 11962104"/>
              <a:gd name="connsiteY74" fmla="*/ 6858000 h 6858000"/>
              <a:gd name="connsiteX75" fmla="*/ 3600290 w 11962104"/>
              <a:gd name="connsiteY75" fmla="*/ 6858000 h 6858000"/>
              <a:gd name="connsiteX76" fmla="*/ 3812073 w 11962104"/>
              <a:gd name="connsiteY76" fmla="*/ 4 h 6858000"/>
              <a:gd name="connsiteX77" fmla="*/ 3914419 w 11962104"/>
              <a:gd name="connsiteY77" fmla="*/ 4 h 6858000"/>
              <a:gd name="connsiteX78" fmla="*/ 3914419 w 11962104"/>
              <a:gd name="connsiteY78" fmla="*/ 6858000 h 6858000"/>
              <a:gd name="connsiteX79" fmla="*/ 3812073 w 11962104"/>
              <a:gd name="connsiteY79" fmla="*/ 6858000 h 6858000"/>
              <a:gd name="connsiteX80" fmla="*/ 4023854 w 11962104"/>
              <a:gd name="connsiteY80" fmla="*/ 4 h 6858000"/>
              <a:gd name="connsiteX81" fmla="*/ 4126196 w 11962104"/>
              <a:gd name="connsiteY81" fmla="*/ 4 h 6858000"/>
              <a:gd name="connsiteX82" fmla="*/ 4126196 w 11962104"/>
              <a:gd name="connsiteY82" fmla="*/ 6858000 h 6858000"/>
              <a:gd name="connsiteX83" fmla="*/ 4023854 w 11962104"/>
              <a:gd name="connsiteY83" fmla="*/ 6858000 h 6858000"/>
              <a:gd name="connsiteX84" fmla="*/ 4235632 w 11962104"/>
              <a:gd name="connsiteY84" fmla="*/ 4 h 6858000"/>
              <a:gd name="connsiteX85" fmla="*/ 4337979 w 11962104"/>
              <a:gd name="connsiteY85" fmla="*/ 4 h 6858000"/>
              <a:gd name="connsiteX86" fmla="*/ 4337979 w 11962104"/>
              <a:gd name="connsiteY86" fmla="*/ 6858000 h 6858000"/>
              <a:gd name="connsiteX87" fmla="*/ 4235632 w 11962104"/>
              <a:gd name="connsiteY87" fmla="*/ 6858000 h 6858000"/>
              <a:gd name="connsiteX88" fmla="*/ 4447414 w 11962104"/>
              <a:gd name="connsiteY88" fmla="*/ 4 h 6858000"/>
              <a:gd name="connsiteX89" fmla="*/ 4549760 w 11962104"/>
              <a:gd name="connsiteY89" fmla="*/ 4 h 6858000"/>
              <a:gd name="connsiteX90" fmla="*/ 4549760 w 11962104"/>
              <a:gd name="connsiteY90" fmla="*/ 6858000 h 6858000"/>
              <a:gd name="connsiteX91" fmla="*/ 4447414 w 11962104"/>
              <a:gd name="connsiteY91" fmla="*/ 6858000 h 6858000"/>
              <a:gd name="connsiteX92" fmla="*/ 4659196 w 11962104"/>
              <a:gd name="connsiteY92" fmla="*/ 3 h 6858000"/>
              <a:gd name="connsiteX93" fmla="*/ 4761540 w 11962104"/>
              <a:gd name="connsiteY93" fmla="*/ 3 h 6858000"/>
              <a:gd name="connsiteX94" fmla="*/ 4761540 w 11962104"/>
              <a:gd name="connsiteY94" fmla="*/ 6858000 h 6858000"/>
              <a:gd name="connsiteX95" fmla="*/ 4659196 w 11962104"/>
              <a:gd name="connsiteY95" fmla="*/ 6858000 h 6858000"/>
              <a:gd name="connsiteX96" fmla="*/ 4870977 w 11962104"/>
              <a:gd name="connsiteY96" fmla="*/ 3 h 6858000"/>
              <a:gd name="connsiteX97" fmla="*/ 4973323 w 11962104"/>
              <a:gd name="connsiteY97" fmla="*/ 3 h 6858000"/>
              <a:gd name="connsiteX98" fmla="*/ 4973323 w 11962104"/>
              <a:gd name="connsiteY98" fmla="*/ 6858000 h 6858000"/>
              <a:gd name="connsiteX99" fmla="*/ 4870977 w 11962104"/>
              <a:gd name="connsiteY99" fmla="*/ 6858000 h 6858000"/>
              <a:gd name="connsiteX100" fmla="*/ 5082759 w 11962104"/>
              <a:gd name="connsiteY100" fmla="*/ 3 h 6858000"/>
              <a:gd name="connsiteX101" fmla="*/ 5185107 w 11962104"/>
              <a:gd name="connsiteY101" fmla="*/ 3 h 6858000"/>
              <a:gd name="connsiteX102" fmla="*/ 5185107 w 11962104"/>
              <a:gd name="connsiteY102" fmla="*/ 6858000 h 6858000"/>
              <a:gd name="connsiteX103" fmla="*/ 5082759 w 11962104"/>
              <a:gd name="connsiteY103" fmla="*/ 6858000 h 6858000"/>
              <a:gd name="connsiteX104" fmla="*/ 5294541 w 11962104"/>
              <a:gd name="connsiteY104" fmla="*/ 3 h 6858000"/>
              <a:gd name="connsiteX105" fmla="*/ 5396888 w 11962104"/>
              <a:gd name="connsiteY105" fmla="*/ 3 h 6858000"/>
              <a:gd name="connsiteX106" fmla="*/ 5396888 w 11962104"/>
              <a:gd name="connsiteY106" fmla="*/ 6858000 h 6858000"/>
              <a:gd name="connsiteX107" fmla="*/ 5294541 w 11962104"/>
              <a:gd name="connsiteY107" fmla="*/ 6858000 h 6858000"/>
              <a:gd name="connsiteX108" fmla="*/ 5506324 w 11962104"/>
              <a:gd name="connsiteY108" fmla="*/ 3 h 6858000"/>
              <a:gd name="connsiteX109" fmla="*/ 5608669 w 11962104"/>
              <a:gd name="connsiteY109" fmla="*/ 3 h 6858000"/>
              <a:gd name="connsiteX110" fmla="*/ 5608669 w 11962104"/>
              <a:gd name="connsiteY110" fmla="*/ 6858000 h 6858000"/>
              <a:gd name="connsiteX111" fmla="*/ 5506324 w 11962104"/>
              <a:gd name="connsiteY111" fmla="*/ 6858000 h 6858000"/>
              <a:gd name="connsiteX112" fmla="*/ 5718104 w 11962104"/>
              <a:gd name="connsiteY112" fmla="*/ 3 h 6858000"/>
              <a:gd name="connsiteX113" fmla="*/ 5820450 w 11962104"/>
              <a:gd name="connsiteY113" fmla="*/ 3 h 6858000"/>
              <a:gd name="connsiteX114" fmla="*/ 5820450 w 11962104"/>
              <a:gd name="connsiteY114" fmla="*/ 6858000 h 6858000"/>
              <a:gd name="connsiteX115" fmla="*/ 5718104 w 11962104"/>
              <a:gd name="connsiteY115" fmla="*/ 6858000 h 6858000"/>
              <a:gd name="connsiteX116" fmla="*/ 5929886 w 11962104"/>
              <a:gd name="connsiteY116" fmla="*/ 3 h 6858000"/>
              <a:gd name="connsiteX117" fmla="*/ 6032232 w 11962104"/>
              <a:gd name="connsiteY117" fmla="*/ 3 h 6858000"/>
              <a:gd name="connsiteX118" fmla="*/ 6032232 w 11962104"/>
              <a:gd name="connsiteY118" fmla="*/ 6858000 h 6858000"/>
              <a:gd name="connsiteX119" fmla="*/ 5929886 w 11962104"/>
              <a:gd name="connsiteY119" fmla="*/ 6858000 h 6858000"/>
              <a:gd name="connsiteX120" fmla="*/ 6141668 w 11962104"/>
              <a:gd name="connsiteY120" fmla="*/ 3 h 6858000"/>
              <a:gd name="connsiteX121" fmla="*/ 6244014 w 11962104"/>
              <a:gd name="connsiteY121" fmla="*/ 3 h 6858000"/>
              <a:gd name="connsiteX122" fmla="*/ 6244014 w 11962104"/>
              <a:gd name="connsiteY122" fmla="*/ 6858000 h 6858000"/>
              <a:gd name="connsiteX123" fmla="*/ 6141668 w 11962104"/>
              <a:gd name="connsiteY123" fmla="*/ 6858000 h 6858000"/>
              <a:gd name="connsiteX124" fmla="*/ 6353450 w 11962104"/>
              <a:gd name="connsiteY124" fmla="*/ 3 h 6858000"/>
              <a:gd name="connsiteX125" fmla="*/ 6455796 w 11962104"/>
              <a:gd name="connsiteY125" fmla="*/ 3 h 6858000"/>
              <a:gd name="connsiteX126" fmla="*/ 6455796 w 11962104"/>
              <a:gd name="connsiteY126" fmla="*/ 6858000 h 6858000"/>
              <a:gd name="connsiteX127" fmla="*/ 6353450 w 11962104"/>
              <a:gd name="connsiteY127" fmla="*/ 6858000 h 6858000"/>
              <a:gd name="connsiteX128" fmla="*/ 6565232 w 11962104"/>
              <a:gd name="connsiteY128" fmla="*/ 3 h 6858000"/>
              <a:gd name="connsiteX129" fmla="*/ 6667578 w 11962104"/>
              <a:gd name="connsiteY129" fmla="*/ 3 h 6858000"/>
              <a:gd name="connsiteX130" fmla="*/ 6667578 w 11962104"/>
              <a:gd name="connsiteY130" fmla="*/ 6858000 h 6858000"/>
              <a:gd name="connsiteX131" fmla="*/ 6565232 w 11962104"/>
              <a:gd name="connsiteY131" fmla="*/ 6858000 h 6858000"/>
              <a:gd name="connsiteX132" fmla="*/ 6777014 w 11962104"/>
              <a:gd name="connsiteY132" fmla="*/ 2 h 6858000"/>
              <a:gd name="connsiteX133" fmla="*/ 6879360 w 11962104"/>
              <a:gd name="connsiteY133" fmla="*/ 2 h 6858000"/>
              <a:gd name="connsiteX134" fmla="*/ 6879360 w 11962104"/>
              <a:gd name="connsiteY134" fmla="*/ 6858000 h 6858000"/>
              <a:gd name="connsiteX135" fmla="*/ 6777014 w 11962104"/>
              <a:gd name="connsiteY135" fmla="*/ 6858000 h 6858000"/>
              <a:gd name="connsiteX136" fmla="*/ 6988796 w 11962104"/>
              <a:gd name="connsiteY136" fmla="*/ 2 h 6858000"/>
              <a:gd name="connsiteX137" fmla="*/ 7091142 w 11962104"/>
              <a:gd name="connsiteY137" fmla="*/ 2 h 6858000"/>
              <a:gd name="connsiteX138" fmla="*/ 7091142 w 11962104"/>
              <a:gd name="connsiteY138" fmla="*/ 6858000 h 6858000"/>
              <a:gd name="connsiteX139" fmla="*/ 6988796 w 11962104"/>
              <a:gd name="connsiteY139" fmla="*/ 6858000 h 6858000"/>
              <a:gd name="connsiteX140" fmla="*/ 7200578 w 11962104"/>
              <a:gd name="connsiteY140" fmla="*/ 2 h 6858000"/>
              <a:gd name="connsiteX141" fmla="*/ 7302924 w 11962104"/>
              <a:gd name="connsiteY141" fmla="*/ 2 h 6858000"/>
              <a:gd name="connsiteX142" fmla="*/ 7302924 w 11962104"/>
              <a:gd name="connsiteY142" fmla="*/ 6858000 h 6858000"/>
              <a:gd name="connsiteX143" fmla="*/ 7200578 w 11962104"/>
              <a:gd name="connsiteY143" fmla="*/ 6858000 h 6858000"/>
              <a:gd name="connsiteX144" fmla="*/ 7412360 w 11962104"/>
              <a:gd name="connsiteY144" fmla="*/ 2 h 6858000"/>
              <a:gd name="connsiteX145" fmla="*/ 7514706 w 11962104"/>
              <a:gd name="connsiteY145" fmla="*/ 2 h 6858000"/>
              <a:gd name="connsiteX146" fmla="*/ 7514706 w 11962104"/>
              <a:gd name="connsiteY146" fmla="*/ 6858000 h 6858000"/>
              <a:gd name="connsiteX147" fmla="*/ 7412360 w 11962104"/>
              <a:gd name="connsiteY147" fmla="*/ 6858000 h 6858000"/>
              <a:gd name="connsiteX148" fmla="*/ 7624142 w 11962104"/>
              <a:gd name="connsiteY148" fmla="*/ 2 h 6858000"/>
              <a:gd name="connsiteX149" fmla="*/ 7726488 w 11962104"/>
              <a:gd name="connsiteY149" fmla="*/ 2 h 6858000"/>
              <a:gd name="connsiteX150" fmla="*/ 7726488 w 11962104"/>
              <a:gd name="connsiteY150" fmla="*/ 6858000 h 6858000"/>
              <a:gd name="connsiteX151" fmla="*/ 7624142 w 11962104"/>
              <a:gd name="connsiteY151" fmla="*/ 6858000 h 6858000"/>
              <a:gd name="connsiteX152" fmla="*/ 7835924 w 11962104"/>
              <a:gd name="connsiteY152" fmla="*/ 2 h 6858000"/>
              <a:gd name="connsiteX153" fmla="*/ 7938270 w 11962104"/>
              <a:gd name="connsiteY153" fmla="*/ 2 h 6858000"/>
              <a:gd name="connsiteX154" fmla="*/ 7938270 w 11962104"/>
              <a:gd name="connsiteY154" fmla="*/ 6858000 h 6858000"/>
              <a:gd name="connsiteX155" fmla="*/ 7835924 w 11962104"/>
              <a:gd name="connsiteY155" fmla="*/ 6858000 h 6858000"/>
              <a:gd name="connsiteX156" fmla="*/ 8047706 w 11962104"/>
              <a:gd name="connsiteY156" fmla="*/ 2 h 6858000"/>
              <a:gd name="connsiteX157" fmla="*/ 8150052 w 11962104"/>
              <a:gd name="connsiteY157" fmla="*/ 2 h 6858000"/>
              <a:gd name="connsiteX158" fmla="*/ 8150052 w 11962104"/>
              <a:gd name="connsiteY158" fmla="*/ 6858000 h 6858000"/>
              <a:gd name="connsiteX159" fmla="*/ 8047706 w 11962104"/>
              <a:gd name="connsiteY159" fmla="*/ 6858000 h 6858000"/>
              <a:gd name="connsiteX160" fmla="*/ 8259488 w 11962104"/>
              <a:gd name="connsiteY160" fmla="*/ 2 h 6858000"/>
              <a:gd name="connsiteX161" fmla="*/ 8361834 w 11962104"/>
              <a:gd name="connsiteY161" fmla="*/ 2 h 6858000"/>
              <a:gd name="connsiteX162" fmla="*/ 8361834 w 11962104"/>
              <a:gd name="connsiteY162" fmla="*/ 6858000 h 6858000"/>
              <a:gd name="connsiteX163" fmla="*/ 8259488 w 11962104"/>
              <a:gd name="connsiteY163" fmla="*/ 6858000 h 6858000"/>
              <a:gd name="connsiteX164" fmla="*/ 8471270 w 11962104"/>
              <a:gd name="connsiteY164" fmla="*/ 2 h 6858000"/>
              <a:gd name="connsiteX165" fmla="*/ 8573616 w 11962104"/>
              <a:gd name="connsiteY165" fmla="*/ 2 h 6858000"/>
              <a:gd name="connsiteX166" fmla="*/ 8573616 w 11962104"/>
              <a:gd name="connsiteY166" fmla="*/ 6858000 h 6858000"/>
              <a:gd name="connsiteX167" fmla="*/ 8471270 w 11962104"/>
              <a:gd name="connsiteY167" fmla="*/ 6858000 h 6858000"/>
              <a:gd name="connsiteX168" fmla="*/ 8683052 w 11962104"/>
              <a:gd name="connsiteY168" fmla="*/ 2 h 6858000"/>
              <a:gd name="connsiteX169" fmla="*/ 8785398 w 11962104"/>
              <a:gd name="connsiteY169" fmla="*/ 2 h 6858000"/>
              <a:gd name="connsiteX170" fmla="*/ 8785398 w 11962104"/>
              <a:gd name="connsiteY170" fmla="*/ 6858000 h 6858000"/>
              <a:gd name="connsiteX171" fmla="*/ 8683052 w 11962104"/>
              <a:gd name="connsiteY171" fmla="*/ 6858000 h 6858000"/>
              <a:gd name="connsiteX172" fmla="*/ 8894834 w 11962104"/>
              <a:gd name="connsiteY172" fmla="*/ 1 h 6858000"/>
              <a:gd name="connsiteX173" fmla="*/ 8997180 w 11962104"/>
              <a:gd name="connsiteY173" fmla="*/ 1 h 6858000"/>
              <a:gd name="connsiteX174" fmla="*/ 8997180 w 11962104"/>
              <a:gd name="connsiteY174" fmla="*/ 6858000 h 6858000"/>
              <a:gd name="connsiteX175" fmla="*/ 8894834 w 11962104"/>
              <a:gd name="connsiteY175" fmla="*/ 6858000 h 6858000"/>
              <a:gd name="connsiteX176" fmla="*/ 9106616 w 11962104"/>
              <a:gd name="connsiteY176" fmla="*/ 1 h 6858000"/>
              <a:gd name="connsiteX177" fmla="*/ 9208962 w 11962104"/>
              <a:gd name="connsiteY177" fmla="*/ 1 h 6858000"/>
              <a:gd name="connsiteX178" fmla="*/ 9208962 w 11962104"/>
              <a:gd name="connsiteY178" fmla="*/ 6858000 h 6858000"/>
              <a:gd name="connsiteX179" fmla="*/ 9106616 w 11962104"/>
              <a:gd name="connsiteY179" fmla="*/ 6858000 h 6858000"/>
              <a:gd name="connsiteX180" fmla="*/ 9318398 w 11962104"/>
              <a:gd name="connsiteY180" fmla="*/ 1 h 6858000"/>
              <a:gd name="connsiteX181" fmla="*/ 9420744 w 11962104"/>
              <a:gd name="connsiteY181" fmla="*/ 1 h 6858000"/>
              <a:gd name="connsiteX182" fmla="*/ 9420744 w 11962104"/>
              <a:gd name="connsiteY182" fmla="*/ 6858000 h 6858000"/>
              <a:gd name="connsiteX183" fmla="*/ 9318398 w 11962104"/>
              <a:gd name="connsiteY183" fmla="*/ 6858000 h 6858000"/>
              <a:gd name="connsiteX184" fmla="*/ 9530180 w 11962104"/>
              <a:gd name="connsiteY184" fmla="*/ 1 h 6858000"/>
              <a:gd name="connsiteX185" fmla="*/ 9632526 w 11962104"/>
              <a:gd name="connsiteY185" fmla="*/ 1 h 6858000"/>
              <a:gd name="connsiteX186" fmla="*/ 9632526 w 11962104"/>
              <a:gd name="connsiteY186" fmla="*/ 6858000 h 6858000"/>
              <a:gd name="connsiteX187" fmla="*/ 9530180 w 11962104"/>
              <a:gd name="connsiteY187" fmla="*/ 6858000 h 6858000"/>
              <a:gd name="connsiteX188" fmla="*/ 9741962 w 11962104"/>
              <a:gd name="connsiteY188" fmla="*/ 1 h 6858000"/>
              <a:gd name="connsiteX189" fmla="*/ 9844308 w 11962104"/>
              <a:gd name="connsiteY189" fmla="*/ 1 h 6858000"/>
              <a:gd name="connsiteX190" fmla="*/ 9844308 w 11962104"/>
              <a:gd name="connsiteY190" fmla="*/ 6858000 h 6858000"/>
              <a:gd name="connsiteX191" fmla="*/ 9741962 w 11962104"/>
              <a:gd name="connsiteY191" fmla="*/ 6858000 h 6858000"/>
              <a:gd name="connsiteX192" fmla="*/ 9953744 w 11962104"/>
              <a:gd name="connsiteY192" fmla="*/ 1 h 6858000"/>
              <a:gd name="connsiteX193" fmla="*/ 10056090 w 11962104"/>
              <a:gd name="connsiteY193" fmla="*/ 1 h 6858000"/>
              <a:gd name="connsiteX194" fmla="*/ 10056090 w 11962104"/>
              <a:gd name="connsiteY194" fmla="*/ 6858000 h 6858000"/>
              <a:gd name="connsiteX195" fmla="*/ 9953744 w 11962104"/>
              <a:gd name="connsiteY195" fmla="*/ 6858000 h 6858000"/>
              <a:gd name="connsiteX196" fmla="*/ 10165526 w 11962104"/>
              <a:gd name="connsiteY196" fmla="*/ 1 h 6858000"/>
              <a:gd name="connsiteX197" fmla="*/ 10267872 w 11962104"/>
              <a:gd name="connsiteY197" fmla="*/ 1 h 6858000"/>
              <a:gd name="connsiteX198" fmla="*/ 10267872 w 11962104"/>
              <a:gd name="connsiteY198" fmla="*/ 6858000 h 6858000"/>
              <a:gd name="connsiteX199" fmla="*/ 10165526 w 11962104"/>
              <a:gd name="connsiteY199" fmla="*/ 6858000 h 6858000"/>
              <a:gd name="connsiteX200" fmla="*/ 10377308 w 11962104"/>
              <a:gd name="connsiteY200" fmla="*/ 1 h 6858000"/>
              <a:gd name="connsiteX201" fmla="*/ 10479654 w 11962104"/>
              <a:gd name="connsiteY201" fmla="*/ 1 h 6858000"/>
              <a:gd name="connsiteX202" fmla="*/ 10479654 w 11962104"/>
              <a:gd name="connsiteY202" fmla="*/ 6858000 h 6858000"/>
              <a:gd name="connsiteX203" fmla="*/ 10377308 w 11962104"/>
              <a:gd name="connsiteY203" fmla="*/ 6858000 h 6858000"/>
              <a:gd name="connsiteX204" fmla="*/ 10589090 w 11962104"/>
              <a:gd name="connsiteY204" fmla="*/ 1 h 6858000"/>
              <a:gd name="connsiteX205" fmla="*/ 10691436 w 11962104"/>
              <a:gd name="connsiteY205" fmla="*/ 1 h 6858000"/>
              <a:gd name="connsiteX206" fmla="*/ 10691436 w 11962104"/>
              <a:gd name="connsiteY206" fmla="*/ 6858000 h 6858000"/>
              <a:gd name="connsiteX207" fmla="*/ 10589090 w 11962104"/>
              <a:gd name="connsiteY207" fmla="*/ 6858000 h 6858000"/>
              <a:gd name="connsiteX208" fmla="*/ 10800872 w 11962104"/>
              <a:gd name="connsiteY208" fmla="*/ 1 h 6858000"/>
              <a:gd name="connsiteX209" fmla="*/ 10903218 w 11962104"/>
              <a:gd name="connsiteY209" fmla="*/ 1 h 6858000"/>
              <a:gd name="connsiteX210" fmla="*/ 10903218 w 11962104"/>
              <a:gd name="connsiteY210" fmla="*/ 6858000 h 6858000"/>
              <a:gd name="connsiteX211" fmla="*/ 10800872 w 11962104"/>
              <a:gd name="connsiteY211" fmla="*/ 6858000 h 6858000"/>
              <a:gd name="connsiteX212" fmla="*/ 11012654 w 11962104"/>
              <a:gd name="connsiteY212" fmla="*/ 0 h 6858000"/>
              <a:gd name="connsiteX213" fmla="*/ 11115000 w 11962104"/>
              <a:gd name="connsiteY213" fmla="*/ 0 h 6858000"/>
              <a:gd name="connsiteX214" fmla="*/ 11115000 w 11962104"/>
              <a:gd name="connsiteY214" fmla="*/ 6858000 h 6858000"/>
              <a:gd name="connsiteX215" fmla="*/ 11012654 w 11962104"/>
              <a:gd name="connsiteY215" fmla="*/ 6858000 h 6858000"/>
              <a:gd name="connsiteX216" fmla="*/ 11224436 w 11962104"/>
              <a:gd name="connsiteY216" fmla="*/ 0 h 6858000"/>
              <a:gd name="connsiteX217" fmla="*/ 11326782 w 11962104"/>
              <a:gd name="connsiteY217" fmla="*/ 0 h 6858000"/>
              <a:gd name="connsiteX218" fmla="*/ 11326782 w 11962104"/>
              <a:gd name="connsiteY218" fmla="*/ 6858000 h 6858000"/>
              <a:gd name="connsiteX219" fmla="*/ 11224436 w 11962104"/>
              <a:gd name="connsiteY219" fmla="*/ 6858000 h 6858000"/>
              <a:gd name="connsiteX220" fmla="*/ 11436218 w 11962104"/>
              <a:gd name="connsiteY220" fmla="*/ 0 h 6858000"/>
              <a:gd name="connsiteX221" fmla="*/ 11538564 w 11962104"/>
              <a:gd name="connsiteY221" fmla="*/ 0 h 6858000"/>
              <a:gd name="connsiteX222" fmla="*/ 11538564 w 11962104"/>
              <a:gd name="connsiteY222" fmla="*/ 6858000 h 6858000"/>
              <a:gd name="connsiteX223" fmla="*/ 11436218 w 11962104"/>
              <a:gd name="connsiteY223" fmla="*/ 6858000 h 6858000"/>
              <a:gd name="connsiteX224" fmla="*/ 11648000 w 11962104"/>
              <a:gd name="connsiteY224" fmla="*/ 0 h 6858000"/>
              <a:gd name="connsiteX225" fmla="*/ 11750346 w 11962104"/>
              <a:gd name="connsiteY225" fmla="*/ 0 h 6858000"/>
              <a:gd name="connsiteX226" fmla="*/ 11750346 w 11962104"/>
              <a:gd name="connsiteY226" fmla="*/ 6858000 h 6858000"/>
              <a:gd name="connsiteX227" fmla="*/ 11648000 w 11962104"/>
              <a:gd name="connsiteY2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11962104" h="6858000">
                <a:moveTo>
                  <a:pt x="11859758" y="6"/>
                </a:moveTo>
                <a:lnTo>
                  <a:pt x="11962104" y="6"/>
                </a:lnTo>
                <a:lnTo>
                  <a:pt x="11962104" y="6858000"/>
                </a:lnTo>
                <a:lnTo>
                  <a:pt x="11859758" y="6858000"/>
                </a:lnTo>
                <a:close/>
                <a:moveTo>
                  <a:pt x="0" y="6"/>
                </a:moveTo>
                <a:lnTo>
                  <a:pt x="102346" y="6"/>
                </a:lnTo>
                <a:lnTo>
                  <a:pt x="102346" y="6858000"/>
                </a:lnTo>
                <a:lnTo>
                  <a:pt x="0" y="6858000"/>
                </a:lnTo>
                <a:close/>
                <a:moveTo>
                  <a:pt x="211782" y="6"/>
                </a:moveTo>
                <a:lnTo>
                  <a:pt x="314127" y="6"/>
                </a:lnTo>
                <a:lnTo>
                  <a:pt x="314127" y="6858000"/>
                </a:lnTo>
                <a:lnTo>
                  <a:pt x="211782" y="6858000"/>
                </a:lnTo>
                <a:close/>
                <a:moveTo>
                  <a:pt x="423563" y="6"/>
                </a:moveTo>
                <a:lnTo>
                  <a:pt x="525909" y="6"/>
                </a:lnTo>
                <a:lnTo>
                  <a:pt x="525909" y="6858000"/>
                </a:lnTo>
                <a:lnTo>
                  <a:pt x="423563" y="6858000"/>
                </a:lnTo>
                <a:close/>
                <a:moveTo>
                  <a:pt x="635345" y="5"/>
                </a:moveTo>
                <a:lnTo>
                  <a:pt x="737691" y="5"/>
                </a:lnTo>
                <a:lnTo>
                  <a:pt x="737691" y="6858000"/>
                </a:lnTo>
                <a:lnTo>
                  <a:pt x="635345" y="6858000"/>
                </a:lnTo>
                <a:close/>
                <a:moveTo>
                  <a:pt x="847127" y="5"/>
                </a:moveTo>
                <a:lnTo>
                  <a:pt x="949472" y="5"/>
                </a:lnTo>
                <a:lnTo>
                  <a:pt x="949472" y="6858000"/>
                </a:lnTo>
                <a:lnTo>
                  <a:pt x="847127" y="6858000"/>
                </a:lnTo>
                <a:close/>
                <a:moveTo>
                  <a:pt x="1058908" y="5"/>
                </a:moveTo>
                <a:lnTo>
                  <a:pt x="1161254" y="5"/>
                </a:lnTo>
                <a:lnTo>
                  <a:pt x="1161254" y="6858000"/>
                </a:lnTo>
                <a:lnTo>
                  <a:pt x="1058908" y="6858000"/>
                </a:lnTo>
                <a:close/>
                <a:moveTo>
                  <a:pt x="1270690" y="5"/>
                </a:moveTo>
                <a:lnTo>
                  <a:pt x="1373036" y="5"/>
                </a:lnTo>
                <a:lnTo>
                  <a:pt x="1373036" y="6858000"/>
                </a:lnTo>
                <a:lnTo>
                  <a:pt x="1270690" y="6858000"/>
                </a:lnTo>
                <a:close/>
                <a:moveTo>
                  <a:pt x="1482472" y="5"/>
                </a:moveTo>
                <a:lnTo>
                  <a:pt x="1584817" y="5"/>
                </a:lnTo>
                <a:lnTo>
                  <a:pt x="1584817" y="6858000"/>
                </a:lnTo>
                <a:lnTo>
                  <a:pt x="1482472" y="6858000"/>
                </a:lnTo>
                <a:close/>
                <a:moveTo>
                  <a:pt x="1694253" y="5"/>
                </a:moveTo>
                <a:lnTo>
                  <a:pt x="1796599" y="5"/>
                </a:lnTo>
                <a:lnTo>
                  <a:pt x="1796599" y="6858000"/>
                </a:lnTo>
                <a:lnTo>
                  <a:pt x="1694253" y="6858000"/>
                </a:lnTo>
                <a:close/>
                <a:moveTo>
                  <a:pt x="1906035" y="5"/>
                </a:moveTo>
                <a:lnTo>
                  <a:pt x="2008383" y="5"/>
                </a:lnTo>
                <a:lnTo>
                  <a:pt x="2008383" y="6858000"/>
                </a:lnTo>
                <a:lnTo>
                  <a:pt x="1906035" y="6858000"/>
                </a:lnTo>
                <a:close/>
                <a:moveTo>
                  <a:pt x="2117819" y="5"/>
                </a:moveTo>
                <a:lnTo>
                  <a:pt x="2220164" y="5"/>
                </a:lnTo>
                <a:lnTo>
                  <a:pt x="2220164" y="6858000"/>
                </a:lnTo>
                <a:lnTo>
                  <a:pt x="2117819" y="6858000"/>
                </a:lnTo>
                <a:close/>
                <a:moveTo>
                  <a:pt x="2329600" y="5"/>
                </a:moveTo>
                <a:lnTo>
                  <a:pt x="2431946" y="5"/>
                </a:lnTo>
                <a:lnTo>
                  <a:pt x="2431946" y="6858000"/>
                </a:lnTo>
                <a:lnTo>
                  <a:pt x="2329600" y="6858000"/>
                </a:lnTo>
                <a:close/>
                <a:moveTo>
                  <a:pt x="2541382" y="4"/>
                </a:moveTo>
                <a:lnTo>
                  <a:pt x="2643729" y="4"/>
                </a:lnTo>
                <a:lnTo>
                  <a:pt x="2643729" y="6858000"/>
                </a:lnTo>
                <a:lnTo>
                  <a:pt x="2541382" y="6858000"/>
                </a:lnTo>
                <a:close/>
                <a:moveTo>
                  <a:pt x="2753164" y="4"/>
                </a:moveTo>
                <a:lnTo>
                  <a:pt x="2855511" y="4"/>
                </a:lnTo>
                <a:lnTo>
                  <a:pt x="2855511" y="6858000"/>
                </a:lnTo>
                <a:lnTo>
                  <a:pt x="2753164" y="6858000"/>
                </a:lnTo>
                <a:close/>
                <a:moveTo>
                  <a:pt x="2964947" y="4"/>
                </a:moveTo>
                <a:lnTo>
                  <a:pt x="3067294" y="4"/>
                </a:lnTo>
                <a:lnTo>
                  <a:pt x="3067294" y="6858000"/>
                </a:lnTo>
                <a:lnTo>
                  <a:pt x="2964947" y="6858000"/>
                </a:lnTo>
                <a:close/>
                <a:moveTo>
                  <a:pt x="3176729" y="4"/>
                </a:moveTo>
                <a:lnTo>
                  <a:pt x="3279074" y="4"/>
                </a:lnTo>
                <a:lnTo>
                  <a:pt x="3279074" y="6858000"/>
                </a:lnTo>
                <a:lnTo>
                  <a:pt x="3176729" y="6858000"/>
                </a:lnTo>
                <a:close/>
                <a:moveTo>
                  <a:pt x="3388508" y="4"/>
                </a:moveTo>
                <a:lnTo>
                  <a:pt x="3490853" y="4"/>
                </a:lnTo>
                <a:lnTo>
                  <a:pt x="3490853" y="6858000"/>
                </a:lnTo>
                <a:lnTo>
                  <a:pt x="3388508" y="6858000"/>
                </a:lnTo>
                <a:close/>
                <a:moveTo>
                  <a:pt x="3600290" y="4"/>
                </a:moveTo>
                <a:lnTo>
                  <a:pt x="3702636" y="4"/>
                </a:lnTo>
                <a:lnTo>
                  <a:pt x="3702636" y="6858000"/>
                </a:lnTo>
                <a:lnTo>
                  <a:pt x="3600290" y="6858000"/>
                </a:lnTo>
                <a:close/>
                <a:moveTo>
                  <a:pt x="3812073" y="4"/>
                </a:moveTo>
                <a:lnTo>
                  <a:pt x="3914419" y="4"/>
                </a:lnTo>
                <a:lnTo>
                  <a:pt x="3914419" y="6858000"/>
                </a:lnTo>
                <a:lnTo>
                  <a:pt x="3812073" y="6858000"/>
                </a:lnTo>
                <a:close/>
                <a:moveTo>
                  <a:pt x="4023854" y="4"/>
                </a:moveTo>
                <a:lnTo>
                  <a:pt x="4126196" y="4"/>
                </a:lnTo>
                <a:lnTo>
                  <a:pt x="4126196" y="6858000"/>
                </a:lnTo>
                <a:lnTo>
                  <a:pt x="4023854" y="6858000"/>
                </a:lnTo>
                <a:close/>
                <a:moveTo>
                  <a:pt x="4235632" y="4"/>
                </a:moveTo>
                <a:lnTo>
                  <a:pt x="4337979" y="4"/>
                </a:lnTo>
                <a:lnTo>
                  <a:pt x="4337979" y="6858000"/>
                </a:lnTo>
                <a:lnTo>
                  <a:pt x="4235632" y="6858000"/>
                </a:lnTo>
                <a:close/>
                <a:moveTo>
                  <a:pt x="4447414" y="4"/>
                </a:moveTo>
                <a:lnTo>
                  <a:pt x="4549760" y="4"/>
                </a:lnTo>
                <a:lnTo>
                  <a:pt x="4549760" y="6858000"/>
                </a:lnTo>
                <a:lnTo>
                  <a:pt x="4447414" y="6858000"/>
                </a:lnTo>
                <a:close/>
                <a:moveTo>
                  <a:pt x="4659196" y="3"/>
                </a:moveTo>
                <a:lnTo>
                  <a:pt x="4761540" y="3"/>
                </a:lnTo>
                <a:lnTo>
                  <a:pt x="4761540" y="6858000"/>
                </a:lnTo>
                <a:lnTo>
                  <a:pt x="4659196" y="6858000"/>
                </a:lnTo>
                <a:close/>
                <a:moveTo>
                  <a:pt x="4870977" y="3"/>
                </a:moveTo>
                <a:lnTo>
                  <a:pt x="4973323" y="3"/>
                </a:lnTo>
                <a:lnTo>
                  <a:pt x="4973323" y="6858000"/>
                </a:lnTo>
                <a:lnTo>
                  <a:pt x="4870977" y="6858000"/>
                </a:lnTo>
                <a:close/>
                <a:moveTo>
                  <a:pt x="5082759" y="3"/>
                </a:moveTo>
                <a:lnTo>
                  <a:pt x="5185107" y="3"/>
                </a:lnTo>
                <a:lnTo>
                  <a:pt x="5185107" y="6858000"/>
                </a:lnTo>
                <a:lnTo>
                  <a:pt x="5082759" y="6858000"/>
                </a:lnTo>
                <a:close/>
                <a:moveTo>
                  <a:pt x="5294541" y="3"/>
                </a:moveTo>
                <a:lnTo>
                  <a:pt x="5396888" y="3"/>
                </a:lnTo>
                <a:lnTo>
                  <a:pt x="5396888" y="6858000"/>
                </a:lnTo>
                <a:lnTo>
                  <a:pt x="5294541" y="6858000"/>
                </a:lnTo>
                <a:close/>
                <a:moveTo>
                  <a:pt x="5506324" y="3"/>
                </a:moveTo>
                <a:lnTo>
                  <a:pt x="5608669" y="3"/>
                </a:lnTo>
                <a:lnTo>
                  <a:pt x="5608669" y="6858000"/>
                </a:lnTo>
                <a:lnTo>
                  <a:pt x="5506324" y="6858000"/>
                </a:lnTo>
                <a:close/>
                <a:moveTo>
                  <a:pt x="5718104" y="3"/>
                </a:moveTo>
                <a:lnTo>
                  <a:pt x="5820450" y="3"/>
                </a:lnTo>
                <a:lnTo>
                  <a:pt x="5820450" y="6858000"/>
                </a:lnTo>
                <a:lnTo>
                  <a:pt x="5718104" y="6858000"/>
                </a:lnTo>
                <a:close/>
                <a:moveTo>
                  <a:pt x="5929886" y="3"/>
                </a:moveTo>
                <a:lnTo>
                  <a:pt x="6032232" y="3"/>
                </a:lnTo>
                <a:lnTo>
                  <a:pt x="6032232" y="6858000"/>
                </a:lnTo>
                <a:lnTo>
                  <a:pt x="5929886" y="6858000"/>
                </a:lnTo>
                <a:close/>
                <a:moveTo>
                  <a:pt x="6141668" y="3"/>
                </a:moveTo>
                <a:lnTo>
                  <a:pt x="6244014" y="3"/>
                </a:lnTo>
                <a:lnTo>
                  <a:pt x="6244014" y="6858000"/>
                </a:lnTo>
                <a:lnTo>
                  <a:pt x="6141668" y="6858000"/>
                </a:lnTo>
                <a:close/>
                <a:moveTo>
                  <a:pt x="6353450" y="3"/>
                </a:moveTo>
                <a:lnTo>
                  <a:pt x="6455796" y="3"/>
                </a:lnTo>
                <a:lnTo>
                  <a:pt x="6455796" y="6858000"/>
                </a:lnTo>
                <a:lnTo>
                  <a:pt x="6353450" y="6858000"/>
                </a:lnTo>
                <a:close/>
                <a:moveTo>
                  <a:pt x="6565232" y="3"/>
                </a:moveTo>
                <a:lnTo>
                  <a:pt x="6667578" y="3"/>
                </a:lnTo>
                <a:lnTo>
                  <a:pt x="6667578" y="6858000"/>
                </a:lnTo>
                <a:lnTo>
                  <a:pt x="6565232" y="6858000"/>
                </a:lnTo>
                <a:close/>
                <a:moveTo>
                  <a:pt x="6777014" y="2"/>
                </a:moveTo>
                <a:lnTo>
                  <a:pt x="6879360" y="2"/>
                </a:lnTo>
                <a:lnTo>
                  <a:pt x="6879360" y="6858000"/>
                </a:lnTo>
                <a:lnTo>
                  <a:pt x="6777014" y="6858000"/>
                </a:lnTo>
                <a:close/>
                <a:moveTo>
                  <a:pt x="6988796" y="2"/>
                </a:moveTo>
                <a:lnTo>
                  <a:pt x="7091142" y="2"/>
                </a:lnTo>
                <a:lnTo>
                  <a:pt x="7091142" y="6858000"/>
                </a:lnTo>
                <a:lnTo>
                  <a:pt x="6988796" y="6858000"/>
                </a:lnTo>
                <a:close/>
                <a:moveTo>
                  <a:pt x="7200578" y="2"/>
                </a:moveTo>
                <a:lnTo>
                  <a:pt x="7302924" y="2"/>
                </a:lnTo>
                <a:lnTo>
                  <a:pt x="7302924" y="6858000"/>
                </a:lnTo>
                <a:lnTo>
                  <a:pt x="7200578" y="6858000"/>
                </a:lnTo>
                <a:close/>
                <a:moveTo>
                  <a:pt x="7412360" y="2"/>
                </a:moveTo>
                <a:lnTo>
                  <a:pt x="7514706" y="2"/>
                </a:lnTo>
                <a:lnTo>
                  <a:pt x="7514706" y="6858000"/>
                </a:lnTo>
                <a:lnTo>
                  <a:pt x="7412360" y="6858000"/>
                </a:lnTo>
                <a:close/>
                <a:moveTo>
                  <a:pt x="7624142" y="2"/>
                </a:moveTo>
                <a:lnTo>
                  <a:pt x="7726488" y="2"/>
                </a:lnTo>
                <a:lnTo>
                  <a:pt x="7726488" y="6858000"/>
                </a:lnTo>
                <a:lnTo>
                  <a:pt x="7624142" y="6858000"/>
                </a:lnTo>
                <a:close/>
                <a:moveTo>
                  <a:pt x="7835924" y="2"/>
                </a:moveTo>
                <a:lnTo>
                  <a:pt x="7938270" y="2"/>
                </a:lnTo>
                <a:lnTo>
                  <a:pt x="7938270" y="6858000"/>
                </a:lnTo>
                <a:lnTo>
                  <a:pt x="7835924" y="6858000"/>
                </a:lnTo>
                <a:close/>
                <a:moveTo>
                  <a:pt x="8047706" y="2"/>
                </a:moveTo>
                <a:lnTo>
                  <a:pt x="8150052" y="2"/>
                </a:lnTo>
                <a:lnTo>
                  <a:pt x="8150052" y="6858000"/>
                </a:lnTo>
                <a:lnTo>
                  <a:pt x="8047706" y="6858000"/>
                </a:lnTo>
                <a:close/>
                <a:moveTo>
                  <a:pt x="8259488" y="2"/>
                </a:moveTo>
                <a:lnTo>
                  <a:pt x="8361834" y="2"/>
                </a:lnTo>
                <a:lnTo>
                  <a:pt x="8361834" y="6858000"/>
                </a:lnTo>
                <a:lnTo>
                  <a:pt x="8259488" y="6858000"/>
                </a:lnTo>
                <a:close/>
                <a:moveTo>
                  <a:pt x="8471270" y="2"/>
                </a:moveTo>
                <a:lnTo>
                  <a:pt x="8573616" y="2"/>
                </a:lnTo>
                <a:lnTo>
                  <a:pt x="8573616" y="6858000"/>
                </a:lnTo>
                <a:lnTo>
                  <a:pt x="8471270" y="6858000"/>
                </a:lnTo>
                <a:close/>
                <a:moveTo>
                  <a:pt x="8683052" y="2"/>
                </a:moveTo>
                <a:lnTo>
                  <a:pt x="8785398" y="2"/>
                </a:lnTo>
                <a:lnTo>
                  <a:pt x="8785398" y="6858000"/>
                </a:lnTo>
                <a:lnTo>
                  <a:pt x="8683052" y="6858000"/>
                </a:lnTo>
                <a:close/>
                <a:moveTo>
                  <a:pt x="8894834" y="1"/>
                </a:moveTo>
                <a:lnTo>
                  <a:pt x="8997180" y="1"/>
                </a:lnTo>
                <a:lnTo>
                  <a:pt x="8997180" y="6858000"/>
                </a:lnTo>
                <a:lnTo>
                  <a:pt x="8894834" y="6858000"/>
                </a:lnTo>
                <a:close/>
                <a:moveTo>
                  <a:pt x="9106616" y="1"/>
                </a:moveTo>
                <a:lnTo>
                  <a:pt x="9208962" y="1"/>
                </a:lnTo>
                <a:lnTo>
                  <a:pt x="9208962" y="6858000"/>
                </a:lnTo>
                <a:lnTo>
                  <a:pt x="9106616" y="6858000"/>
                </a:lnTo>
                <a:close/>
                <a:moveTo>
                  <a:pt x="9318398" y="1"/>
                </a:moveTo>
                <a:lnTo>
                  <a:pt x="9420744" y="1"/>
                </a:lnTo>
                <a:lnTo>
                  <a:pt x="9420744" y="6858000"/>
                </a:lnTo>
                <a:lnTo>
                  <a:pt x="9318398" y="6858000"/>
                </a:lnTo>
                <a:close/>
                <a:moveTo>
                  <a:pt x="9530180" y="1"/>
                </a:moveTo>
                <a:lnTo>
                  <a:pt x="9632526" y="1"/>
                </a:lnTo>
                <a:lnTo>
                  <a:pt x="9632526" y="6858000"/>
                </a:lnTo>
                <a:lnTo>
                  <a:pt x="9530180" y="6858000"/>
                </a:lnTo>
                <a:close/>
                <a:moveTo>
                  <a:pt x="9741962" y="1"/>
                </a:moveTo>
                <a:lnTo>
                  <a:pt x="9844308" y="1"/>
                </a:lnTo>
                <a:lnTo>
                  <a:pt x="9844308" y="6858000"/>
                </a:lnTo>
                <a:lnTo>
                  <a:pt x="9741962" y="6858000"/>
                </a:lnTo>
                <a:close/>
                <a:moveTo>
                  <a:pt x="9953744" y="1"/>
                </a:moveTo>
                <a:lnTo>
                  <a:pt x="10056090" y="1"/>
                </a:lnTo>
                <a:lnTo>
                  <a:pt x="10056090" y="6858000"/>
                </a:lnTo>
                <a:lnTo>
                  <a:pt x="9953744" y="6858000"/>
                </a:lnTo>
                <a:close/>
                <a:moveTo>
                  <a:pt x="10165526" y="1"/>
                </a:moveTo>
                <a:lnTo>
                  <a:pt x="10267872" y="1"/>
                </a:lnTo>
                <a:lnTo>
                  <a:pt x="10267872" y="6858000"/>
                </a:lnTo>
                <a:lnTo>
                  <a:pt x="10165526" y="6858000"/>
                </a:lnTo>
                <a:close/>
                <a:moveTo>
                  <a:pt x="10377308" y="1"/>
                </a:moveTo>
                <a:lnTo>
                  <a:pt x="10479654" y="1"/>
                </a:lnTo>
                <a:lnTo>
                  <a:pt x="10479654" y="6858000"/>
                </a:lnTo>
                <a:lnTo>
                  <a:pt x="10377308" y="6858000"/>
                </a:lnTo>
                <a:close/>
                <a:moveTo>
                  <a:pt x="10589090" y="1"/>
                </a:moveTo>
                <a:lnTo>
                  <a:pt x="10691436" y="1"/>
                </a:lnTo>
                <a:lnTo>
                  <a:pt x="10691436" y="6858000"/>
                </a:lnTo>
                <a:lnTo>
                  <a:pt x="10589090" y="6858000"/>
                </a:lnTo>
                <a:close/>
                <a:moveTo>
                  <a:pt x="10800872" y="1"/>
                </a:moveTo>
                <a:lnTo>
                  <a:pt x="10903218" y="1"/>
                </a:lnTo>
                <a:lnTo>
                  <a:pt x="10903218" y="6858000"/>
                </a:lnTo>
                <a:lnTo>
                  <a:pt x="10800872" y="6858000"/>
                </a:lnTo>
                <a:close/>
                <a:moveTo>
                  <a:pt x="11012654" y="0"/>
                </a:moveTo>
                <a:lnTo>
                  <a:pt x="11115000" y="0"/>
                </a:lnTo>
                <a:lnTo>
                  <a:pt x="11115000" y="6858000"/>
                </a:lnTo>
                <a:lnTo>
                  <a:pt x="11012654" y="6858000"/>
                </a:lnTo>
                <a:close/>
                <a:moveTo>
                  <a:pt x="11224436" y="0"/>
                </a:moveTo>
                <a:lnTo>
                  <a:pt x="11326782" y="0"/>
                </a:lnTo>
                <a:lnTo>
                  <a:pt x="11326782" y="6858000"/>
                </a:lnTo>
                <a:lnTo>
                  <a:pt x="11224436" y="6858000"/>
                </a:lnTo>
                <a:close/>
                <a:moveTo>
                  <a:pt x="11436218" y="0"/>
                </a:moveTo>
                <a:lnTo>
                  <a:pt x="11538564" y="0"/>
                </a:lnTo>
                <a:lnTo>
                  <a:pt x="11538564" y="6858000"/>
                </a:lnTo>
                <a:lnTo>
                  <a:pt x="11436218" y="6858000"/>
                </a:lnTo>
                <a:close/>
                <a:moveTo>
                  <a:pt x="11648000" y="0"/>
                </a:moveTo>
                <a:lnTo>
                  <a:pt x="11750346" y="0"/>
                </a:lnTo>
                <a:lnTo>
                  <a:pt x="11750346" y="6858000"/>
                </a:lnTo>
                <a:lnTo>
                  <a:pt x="11648000" y="6858000"/>
                </a:lnTo>
                <a:close/>
              </a:path>
            </a:pathLst>
          </a:custGeom>
          <a:solidFill>
            <a:srgbClr val="BDE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88E8D2-97B8-24ED-BEB5-9E1F2454FFB7}"/>
              </a:ext>
            </a:extLst>
          </p:cNvPr>
          <p:cNvSpPr/>
          <p:nvPr/>
        </p:nvSpPr>
        <p:spPr>
          <a:xfrm>
            <a:off x="0" y="1"/>
            <a:ext cx="12192000" cy="3819524"/>
          </a:xfrm>
          <a:prstGeom prst="rect">
            <a:avLst/>
          </a:prstGeom>
          <a:solidFill>
            <a:srgbClr val="9FB6FA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90700">
              <a:defRPr/>
            </a:pPr>
            <a:r>
              <a:rPr lang="en-US" altLang="ko-KR" sz="6000" i="1" kern="0" dirty="0">
                <a:ln w="22225">
                  <a:solidFill>
                    <a:srgbClr val="2B3B61"/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90700"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65" name="모서리가 둥근 직사각형 73">
            <a:extLst>
              <a:ext uri="{FF2B5EF4-FFF2-40B4-BE49-F238E27FC236}">
                <a16:creationId xmlns="" xmlns:a16="http://schemas.microsoft.com/office/drawing/2014/main" id="{42FF673D-1C38-42DE-572E-E81EAFF62E77}"/>
              </a:ext>
            </a:extLst>
          </p:cNvPr>
          <p:cNvSpPr/>
          <p:nvPr/>
        </p:nvSpPr>
        <p:spPr>
          <a:xfrm>
            <a:off x="2013527" y="672069"/>
            <a:ext cx="1330726" cy="400498"/>
          </a:xfrm>
          <a:prstGeom prst="roundRect">
            <a:avLst>
              <a:gd name="adj" fmla="val 50000"/>
            </a:avLst>
          </a:prstGeom>
          <a:solidFill>
            <a:srgbClr val="A2B4FC"/>
          </a:solidFill>
          <a:ln w="25400">
            <a:solidFill>
              <a:srgbClr val="2B3B61"/>
            </a:solidFill>
          </a:ln>
          <a:effectLst>
            <a:outerShdw dist="50800" dir="5400000" algn="t" rotWithShape="0">
              <a:srgbClr val="2B3B6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까칠한 조땡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6BF6A582-4443-1CF8-88B8-3D286E4B7568}"/>
              </a:ext>
            </a:extLst>
          </p:cNvPr>
          <p:cNvGrpSpPr/>
          <p:nvPr/>
        </p:nvGrpSpPr>
        <p:grpSpPr>
          <a:xfrm>
            <a:off x="10639058" y="4163769"/>
            <a:ext cx="996979" cy="255149"/>
            <a:chOff x="9689491" y="466716"/>
            <a:chExt cx="996979" cy="255149"/>
          </a:xfrm>
        </p:grpSpPr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0B2E8074-DB58-F67A-A4A9-CB6A23A71BB4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rgbClr val="FF9999"/>
            </a:solidFill>
            <a:ln w="22225">
              <a:solidFill>
                <a:srgbClr val="2B3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3575A2CE-0BB9-90C2-3DF1-D91E2CE404B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rgbClr val="FFF2AE"/>
            </a:solidFill>
            <a:ln w="22225">
              <a:solidFill>
                <a:srgbClr val="2B3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F4D485A4-A121-706E-CE2C-D0489F0CC8F5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2B3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EDFD2430-539E-3C64-D728-E2946CDBBE19}"/>
                </a:ext>
              </a:extLst>
            </p:cNvPr>
            <p:cNvSpPr/>
            <p:nvPr/>
          </p:nvSpPr>
          <p:spPr>
            <a:xfrm>
              <a:off x="10136423" y="539455"/>
              <a:ext cx="103983" cy="10398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2B3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8980C09E-38ED-13B7-1399-159D57EB3CD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rgbClr val="2B3B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3F34700E-544A-1BD4-C9D2-BF5C5E9BB283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rgbClr val="2B3B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E661A087-BF50-FC97-B325-BFCB990BE1A1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rgbClr val="2B3B6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1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B975EFF-FB0B-E5C5-623C-AAF88C5B5CA3}"/>
              </a:ext>
            </a:extLst>
          </p:cNvPr>
          <p:cNvGrpSpPr/>
          <p:nvPr/>
        </p:nvGrpSpPr>
        <p:grpSpPr>
          <a:xfrm>
            <a:off x="0" y="1"/>
            <a:ext cx="12192000" cy="6787342"/>
            <a:chOff x="0" y="1"/>
            <a:chExt cx="12192000" cy="6787342"/>
          </a:xfrm>
        </p:grpSpPr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AC4DE6FE-8A4C-B1E2-B45F-9EA8255AF084}"/>
                </a:ext>
              </a:extLst>
            </p:cNvPr>
            <p:cNvSpPr/>
            <p:nvPr/>
          </p:nvSpPr>
          <p:spPr>
            <a:xfrm>
              <a:off x="114948" y="872318"/>
              <a:ext cx="11962104" cy="5915025"/>
            </a:xfrm>
            <a:custGeom>
              <a:avLst/>
              <a:gdLst>
                <a:gd name="connsiteX0" fmla="*/ 11859758 w 11962104"/>
                <a:gd name="connsiteY0" fmla="*/ 6 h 6858000"/>
                <a:gd name="connsiteX1" fmla="*/ 11962104 w 11962104"/>
                <a:gd name="connsiteY1" fmla="*/ 6 h 6858000"/>
                <a:gd name="connsiteX2" fmla="*/ 11962104 w 11962104"/>
                <a:gd name="connsiteY2" fmla="*/ 6858000 h 6858000"/>
                <a:gd name="connsiteX3" fmla="*/ 11859758 w 11962104"/>
                <a:gd name="connsiteY3" fmla="*/ 6858000 h 6858000"/>
                <a:gd name="connsiteX4" fmla="*/ 0 w 11962104"/>
                <a:gd name="connsiteY4" fmla="*/ 6 h 6858000"/>
                <a:gd name="connsiteX5" fmla="*/ 102346 w 11962104"/>
                <a:gd name="connsiteY5" fmla="*/ 6 h 6858000"/>
                <a:gd name="connsiteX6" fmla="*/ 102346 w 11962104"/>
                <a:gd name="connsiteY6" fmla="*/ 6858000 h 6858000"/>
                <a:gd name="connsiteX7" fmla="*/ 0 w 11962104"/>
                <a:gd name="connsiteY7" fmla="*/ 6858000 h 6858000"/>
                <a:gd name="connsiteX8" fmla="*/ 211782 w 11962104"/>
                <a:gd name="connsiteY8" fmla="*/ 6 h 6858000"/>
                <a:gd name="connsiteX9" fmla="*/ 314127 w 11962104"/>
                <a:gd name="connsiteY9" fmla="*/ 6 h 6858000"/>
                <a:gd name="connsiteX10" fmla="*/ 314127 w 11962104"/>
                <a:gd name="connsiteY10" fmla="*/ 6858000 h 6858000"/>
                <a:gd name="connsiteX11" fmla="*/ 211782 w 11962104"/>
                <a:gd name="connsiteY11" fmla="*/ 6858000 h 6858000"/>
                <a:gd name="connsiteX12" fmla="*/ 423563 w 11962104"/>
                <a:gd name="connsiteY12" fmla="*/ 6 h 6858000"/>
                <a:gd name="connsiteX13" fmla="*/ 525909 w 11962104"/>
                <a:gd name="connsiteY13" fmla="*/ 6 h 6858000"/>
                <a:gd name="connsiteX14" fmla="*/ 525909 w 11962104"/>
                <a:gd name="connsiteY14" fmla="*/ 6858000 h 6858000"/>
                <a:gd name="connsiteX15" fmla="*/ 423563 w 11962104"/>
                <a:gd name="connsiteY15" fmla="*/ 6858000 h 6858000"/>
                <a:gd name="connsiteX16" fmla="*/ 635345 w 11962104"/>
                <a:gd name="connsiteY16" fmla="*/ 5 h 6858000"/>
                <a:gd name="connsiteX17" fmla="*/ 737691 w 11962104"/>
                <a:gd name="connsiteY17" fmla="*/ 5 h 6858000"/>
                <a:gd name="connsiteX18" fmla="*/ 737691 w 11962104"/>
                <a:gd name="connsiteY18" fmla="*/ 6858000 h 6858000"/>
                <a:gd name="connsiteX19" fmla="*/ 635345 w 11962104"/>
                <a:gd name="connsiteY19" fmla="*/ 6858000 h 6858000"/>
                <a:gd name="connsiteX20" fmla="*/ 847127 w 11962104"/>
                <a:gd name="connsiteY20" fmla="*/ 5 h 6858000"/>
                <a:gd name="connsiteX21" fmla="*/ 949472 w 11962104"/>
                <a:gd name="connsiteY21" fmla="*/ 5 h 6858000"/>
                <a:gd name="connsiteX22" fmla="*/ 949472 w 11962104"/>
                <a:gd name="connsiteY22" fmla="*/ 6858000 h 6858000"/>
                <a:gd name="connsiteX23" fmla="*/ 847127 w 11962104"/>
                <a:gd name="connsiteY23" fmla="*/ 6858000 h 6858000"/>
                <a:gd name="connsiteX24" fmla="*/ 1058908 w 11962104"/>
                <a:gd name="connsiteY24" fmla="*/ 5 h 6858000"/>
                <a:gd name="connsiteX25" fmla="*/ 1161254 w 11962104"/>
                <a:gd name="connsiteY25" fmla="*/ 5 h 6858000"/>
                <a:gd name="connsiteX26" fmla="*/ 1161254 w 11962104"/>
                <a:gd name="connsiteY26" fmla="*/ 6858000 h 6858000"/>
                <a:gd name="connsiteX27" fmla="*/ 1058908 w 11962104"/>
                <a:gd name="connsiteY27" fmla="*/ 6858000 h 6858000"/>
                <a:gd name="connsiteX28" fmla="*/ 1270690 w 11962104"/>
                <a:gd name="connsiteY28" fmla="*/ 5 h 6858000"/>
                <a:gd name="connsiteX29" fmla="*/ 1373036 w 11962104"/>
                <a:gd name="connsiteY29" fmla="*/ 5 h 6858000"/>
                <a:gd name="connsiteX30" fmla="*/ 1373036 w 11962104"/>
                <a:gd name="connsiteY30" fmla="*/ 6858000 h 6858000"/>
                <a:gd name="connsiteX31" fmla="*/ 1270690 w 11962104"/>
                <a:gd name="connsiteY31" fmla="*/ 6858000 h 6858000"/>
                <a:gd name="connsiteX32" fmla="*/ 1482472 w 11962104"/>
                <a:gd name="connsiteY32" fmla="*/ 5 h 6858000"/>
                <a:gd name="connsiteX33" fmla="*/ 1584817 w 11962104"/>
                <a:gd name="connsiteY33" fmla="*/ 5 h 6858000"/>
                <a:gd name="connsiteX34" fmla="*/ 1584817 w 11962104"/>
                <a:gd name="connsiteY34" fmla="*/ 6858000 h 6858000"/>
                <a:gd name="connsiteX35" fmla="*/ 1482472 w 11962104"/>
                <a:gd name="connsiteY35" fmla="*/ 6858000 h 6858000"/>
                <a:gd name="connsiteX36" fmla="*/ 1694253 w 11962104"/>
                <a:gd name="connsiteY36" fmla="*/ 5 h 6858000"/>
                <a:gd name="connsiteX37" fmla="*/ 1796599 w 11962104"/>
                <a:gd name="connsiteY37" fmla="*/ 5 h 6858000"/>
                <a:gd name="connsiteX38" fmla="*/ 1796599 w 11962104"/>
                <a:gd name="connsiteY38" fmla="*/ 6858000 h 6858000"/>
                <a:gd name="connsiteX39" fmla="*/ 1694253 w 11962104"/>
                <a:gd name="connsiteY39" fmla="*/ 6858000 h 6858000"/>
                <a:gd name="connsiteX40" fmla="*/ 1906035 w 11962104"/>
                <a:gd name="connsiteY40" fmla="*/ 5 h 6858000"/>
                <a:gd name="connsiteX41" fmla="*/ 2008383 w 11962104"/>
                <a:gd name="connsiteY41" fmla="*/ 5 h 6858000"/>
                <a:gd name="connsiteX42" fmla="*/ 2008383 w 11962104"/>
                <a:gd name="connsiteY42" fmla="*/ 6858000 h 6858000"/>
                <a:gd name="connsiteX43" fmla="*/ 1906035 w 11962104"/>
                <a:gd name="connsiteY43" fmla="*/ 6858000 h 6858000"/>
                <a:gd name="connsiteX44" fmla="*/ 2117819 w 11962104"/>
                <a:gd name="connsiteY44" fmla="*/ 5 h 6858000"/>
                <a:gd name="connsiteX45" fmla="*/ 2220164 w 11962104"/>
                <a:gd name="connsiteY45" fmla="*/ 5 h 6858000"/>
                <a:gd name="connsiteX46" fmla="*/ 2220164 w 11962104"/>
                <a:gd name="connsiteY46" fmla="*/ 6858000 h 6858000"/>
                <a:gd name="connsiteX47" fmla="*/ 2117819 w 11962104"/>
                <a:gd name="connsiteY47" fmla="*/ 6858000 h 6858000"/>
                <a:gd name="connsiteX48" fmla="*/ 2329600 w 11962104"/>
                <a:gd name="connsiteY48" fmla="*/ 5 h 6858000"/>
                <a:gd name="connsiteX49" fmla="*/ 2431946 w 11962104"/>
                <a:gd name="connsiteY49" fmla="*/ 5 h 6858000"/>
                <a:gd name="connsiteX50" fmla="*/ 2431946 w 11962104"/>
                <a:gd name="connsiteY50" fmla="*/ 6858000 h 6858000"/>
                <a:gd name="connsiteX51" fmla="*/ 2329600 w 11962104"/>
                <a:gd name="connsiteY51" fmla="*/ 6858000 h 6858000"/>
                <a:gd name="connsiteX52" fmla="*/ 2541382 w 11962104"/>
                <a:gd name="connsiteY52" fmla="*/ 4 h 6858000"/>
                <a:gd name="connsiteX53" fmla="*/ 2643729 w 11962104"/>
                <a:gd name="connsiteY53" fmla="*/ 4 h 6858000"/>
                <a:gd name="connsiteX54" fmla="*/ 2643729 w 11962104"/>
                <a:gd name="connsiteY54" fmla="*/ 6858000 h 6858000"/>
                <a:gd name="connsiteX55" fmla="*/ 2541382 w 11962104"/>
                <a:gd name="connsiteY55" fmla="*/ 6858000 h 6858000"/>
                <a:gd name="connsiteX56" fmla="*/ 2753164 w 11962104"/>
                <a:gd name="connsiteY56" fmla="*/ 4 h 6858000"/>
                <a:gd name="connsiteX57" fmla="*/ 2855511 w 11962104"/>
                <a:gd name="connsiteY57" fmla="*/ 4 h 6858000"/>
                <a:gd name="connsiteX58" fmla="*/ 2855511 w 11962104"/>
                <a:gd name="connsiteY58" fmla="*/ 6858000 h 6858000"/>
                <a:gd name="connsiteX59" fmla="*/ 2753164 w 11962104"/>
                <a:gd name="connsiteY59" fmla="*/ 6858000 h 6858000"/>
                <a:gd name="connsiteX60" fmla="*/ 2964947 w 11962104"/>
                <a:gd name="connsiteY60" fmla="*/ 4 h 6858000"/>
                <a:gd name="connsiteX61" fmla="*/ 3067294 w 11962104"/>
                <a:gd name="connsiteY61" fmla="*/ 4 h 6858000"/>
                <a:gd name="connsiteX62" fmla="*/ 3067294 w 11962104"/>
                <a:gd name="connsiteY62" fmla="*/ 6858000 h 6858000"/>
                <a:gd name="connsiteX63" fmla="*/ 2964947 w 11962104"/>
                <a:gd name="connsiteY63" fmla="*/ 6858000 h 6858000"/>
                <a:gd name="connsiteX64" fmla="*/ 3176729 w 11962104"/>
                <a:gd name="connsiteY64" fmla="*/ 4 h 6858000"/>
                <a:gd name="connsiteX65" fmla="*/ 3279074 w 11962104"/>
                <a:gd name="connsiteY65" fmla="*/ 4 h 6858000"/>
                <a:gd name="connsiteX66" fmla="*/ 3279074 w 11962104"/>
                <a:gd name="connsiteY66" fmla="*/ 6858000 h 6858000"/>
                <a:gd name="connsiteX67" fmla="*/ 3176729 w 11962104"/>
                <a:gd name="connsiteY67" fmla="*/ 6858000 h 6858000"/>
                <a:gd name="connsiteX68" fmla="*/ 3388508 w 11962104"/>
                <a:gd name="connsiteY68" fmla="*/ 4 h 6858000"/>
                <a:gd name="connsiteX69" fmla="*/ 3490853 w 11962104"/>
                <a:gd name="connsiteY69" fmla="*/ 4 h 6858000"/>
                <a:gd name="connsiteX70" fmla="*/ 3490853 w 11962104"/>
                <a:gd name="connsiteY70" fmla="*/ 6858000 h 6858000"/>
                <a:gd name="connsiteX71" fmla="*/ 3388508 w 11962104"/>
                <a:gd name="connsiteY71" fmla="*/ 6858000 h 6858000"/>
                <a:gd name="connsiteX72" fmla="*/ 3600290 w 11962104"/>
                <a:gd name="connsiteY72" fmla="*/ 4 h 6858000"/>
                <a:gd name="connsiteX73" fmla="*/ 3702636 w 11962104"/>
                <a:gd name="connsiteY73" fmla="*/ 4 h 6858000"/>
                <a:gd name="connsiteX74" fmla="*/ 3702636 w 11962104"/>
                <a:gd name="connsiteY74" fmla="*/ 6858000 h 6858000"/>
                <a:gd name="connsiteX75" fmla="*/ 3600290 w 11962104"/>
                <a:gd name="connsiteY75" fmla="*/ 6858000 h 6858000"/>
                <a:gd name="connsiteX76" fmla="*/ 3812073 w 11962104"/>
                <a:gd name="connsiteY76" fmla="*/ 4 h 6858000"/>
                <a:gd name="connsiteX77" fmla="*/ 3914419 w 11962104"/>
                <a:gd name="connsiteY77" fmla="*/ 4 h 6858000"/>
                <a:gd name="connsiteX78" fmla="*/ 3914419 w 11962104"/>
                <a:gd name="connsiteY78" fmla="*/ 6858000 h 6858000"/>
                <a:gd name="connsiteX79" fmla="*/ 3812073 w 11962104"/>
                <a:gd name="connsiteY79" fmla="*/ 6858000 h 6858000"/>
                <a:gd name="connsiteX80" fmla="*/ 4023854 w 11962104"/>
                <a:gd name="connsiteY80" fmla="*/ 4 h 6858000"/>
                <a:gd name="connsiteX81" fmla="*/ 4126196 w 11962104"/>
                <a:gd name="connsiteY81" fmla="*/ 4 h 6858000"/>
                <a:gd name="connsiteX82" fmla="*/ 4126196 w 11962104"/>
                <a:gd name="connsiteY82" fmla="*/ 6858000 h 6858000"/>
                <a:gd name="connsiteX83" fmla="*/ 4023854 w 11962104"/>
                <a:gd name="connsiteY83" fmla="*/ 6858000 h 6858000"/>
                <a:gd name="connsiteX84" fmla="*/ 4235632 w 11962104"/>
                <a:gd name="connsiteY84" fmla="*/ 4 h 6858000"/>
                <a:gd name="connsiteX85" fmla="*/ 4337979 w 11962104"/>
                <a:gd name="connsiteY85" fmla="*/ 4 h 6858000"/>
                <a:gd name="connsiteX86" fmla="*/ 4337979 w 11962104"/>
                <a:gd name="connsiteY86" fmla="*/ 6858000 h 6858000"/>
                <a:gd name="connsiteX87" fmla="*/ 4235632 w 11962104"/>
                <a:gd name="connsiteY87" fmla="*/ 6858000 h 6858000"/>
                <a:gd name="connsiteX88" fmla="*/ 4447414 w 11962104"/>
                <a:gd name="connsiteY88" fmla="*/ 4 h 6858000"/>
                <a:gd name="connsiteX89" fmla="*/ 4549760 w 11962104"/>
                <a:gd name="connsiteY89" fmla="*/ 4 h 6858000"/>
                <a:gd name="connsiteX90" fmla="*/ 4549760 w 11962104"/>
                <a:gd name="connsiteY90" fmla="*/ 6858000 h 6858000"/>
                <a:gd name="connsiteX91" fmla="*/ 4447414 w 11962104"/>
                <a:gd name="connsiteY91" fmla="*/ 6858000 h 6858000"/>
                <a:gd name="connsiteX92" fmla="*/ 4659196 w 11962104"/>
                <a:gd name="connsiteY92" fmla="*/ 3 h 6858000"/>
                <a:gd name="connsiteX93" fmla="*/ 4761540 w 11962104"/>
                <a:gd name="connsiteY93" fmla="*/ 3 h 6858000"/>
                <a:gd name="connsiteX94" fmla="*/ 4761540 w 11962104"/>
                <a:gd name="connsiteY94" fmla="*/ 6858000 h 6858000"/>
                <a:gd name="connsiteX95" fmla="*/ 4659196 w 11962104"/>
                <a:gd name="connsiteY95" fmla="*/ 6858000 h 6858000"/>
                <a:gd name="connsiteX96" fmla="*/ 4870977 w 11962104"/>
                <a:gd name="connsiteY96" fmla="*/ 3 h 6858000"/>
                <a:gd name="connsiteX97" fmla="*/ 4973323 w 11962104"/>
                <a:gd name="connsiteY97" fmla="*/ 3 h 6858000"/>
                <a:gd name="connsiteX98" fmla="*/ 4973323 w 11962104"/>
                <a:gd name="connsiteY98" fmla="*/ 6858000 h 6858000"/>
                <a:gd name="connsiteX99" fmla="*/ 4870977 w 11962104"/>
                <a:gd name="connsiteY99" fmla="*/ 6858000 h 6858000"/>
                <a:gd name="connsiteX100" fmla="*/ 5082759 w 11962104"/>
                <a:gd name="connsiteY100" fmla="*/ 3 h 6858000"/>
                <a:gd name="connsiteX101" fmla="*/ 5185107 w 11962104"/>
                <a:gd name="connsiteY101" fmla="*/ 3 h 6858000"/>
                <a:gd name="connsiteX102" fmla="*/ 5185107 w 11962104"/>
                <a:gd name="connsiteY102" fmla="*/ 6858000 h 6858000"/>
                <a:gd name="connsiteX103" fmla="*/ 5082759 w 11962104"/>
                <a:gd name="connsiteY103" fmla="*/ 6858000 h 6858000"/>
                <a:gd name="connsiteX104" fmla="*/ 5294541 w 11962104"/>
                <a:gd name="connsiteY104" fmla="*/ 3 h 6858000"/>
                <a:gd name="connsiteX105" fmla="*/ 5396888 w 11962104"/>
                <a:gd name="connsiteY105" fmla="*/ 3 h 6858000"/>
                <a:gd name="connsiteX106" fmla="*/ 5396888 w 11962104"/>
                <a:gd name="connsiteY106" fmla="*/ 6858000 h 6858000"/>
                <a:gd name="connsiteX107" fmla="*/ 5294541 w 11962104"/>
                <a:gd name="connsiteY107" fmla="*/ 6858000 h 6858000"/>
                <a:gd name="connsiteX108" fmla="*/ 5506324 w 11962104"/>
                <a:gd name="connsiteY108" fmla="*/ 3 h 6858000"/>
                <a:gd name="connsiteX109" fmla="*/ 5608669 w 11962104"/>
                <a:gd name="connsiteY109" fmla="*/ 3 h 6858000"/>
                <a:gd name="connsiteX110" fmla="*/ 5608669 w 11962104"/>
                <a:gd name="connsiteY110" fmla="*/ 6858000 h 6858000"/>
                <a:gd name="connsiteX111" fmla="*/ 5506324 w 11962104"/>
                <a:gd name="connsiteY111" fmla="*/ 6858000 h 6858000"/>
                <a:gd name="connsiteX112" fmla="*/ 5718104 w 11962104"/>
                <a:gd name="connsiteY112" fmla="*/ 3 h 6858000"/>
                <a:gd name="connsiteX113" fmla="*/ 5820450 w 11962104"/>
                <a:gd name="connsiteY113" fmla="*/ 3 h 6858000"/>
                <a:gd name="connsiteX114" fmla="*/ 5820450 w 11962104"/>
                <a:gd name="connsiteY114" fmla="*/ 6858000 h 6858000"/>
                <a:gd name="connsiteX115" fmla="*/ 5718104 w 11962104"/>
                <a:gd name="connsiteY115" fmla="*/ 6858000 h 6858000"/>
                <a:gd name="connsiteX116" fmla="*/ 5929886 w 11962104"/>
                <a:gd name="connsiteY116" fmla="*/ 3 h 6858000"/>
                <a:gd name="connsiteX117" fmla="*/ 6032232 w 11962104"/>
                <a:gd name="connsiteY117" fmla="*/ 3 h 6858000"/>
                <a:gd name="connsiteX118" fmla="*/ 6032232 w 11962104"/>
                <a:gd name="connsiteY118" fmla="*/ 6858000 h 6858000"/>
                <a:gd name="connsiteX119" fmla="*/ 5929886 w 11962104"/>
                <a:gd name="connsiteY119" fmla="*/ 6858000 h 6858000"/>
                <a:gd name="connsiteX120" fmla="*/ 6141668 w 11962104"/>
                <a:gd name="connsiteY120" fmla="*/ 3 h 6858000"/>
                <a:gd name="connsiteX121" fmla="*/ 6244014 w 11962104"/>
                <a:gd name="connsiteY121" fmla="*/ 3 h 6858000"/>
                <a:gd name="connsiteX122" fmla="*/ 6244014 w 11962104"/>
                <a:gd name="connsiteY122" fmla="*/ 6858000 h 6858000"/>
                <a:gd name="connsiteX123" fmla="*/ 6141668 w 11962104"/>
                <a:gd name="connsiteY123" fmla="*/ 6858000 h 6858000"/>
                <a:gd name="connsiteX124" fmla="*/ 6353450 w 11962104"/>
                <a:gd name="connsiteY124" fmla="*/ 3 h 6858000"/>
                <a:gd name="connsiteX125" fmla="*/ 6455796 w 11962104"/>
                <a:gd name="connsiteY125" fmla="*/ 3 h 6858000"/>
                <a:gd name="connsiteX126" fmla="*/ 6455796 w 11962104"/>
                <a:gd name="connsiteY126" fmla="*/ 6858000 h 6858000"/>
                <a:gd name="connsiteX127" fmla="*/ 6353450 w 11962104"/>
                <a:gd name="connsiteY127" fmla="*/ 6858000 h 6858000"/>
                <a:gd name="connsiteX128" fmla="*/ 6565232 w 11962104"/>
                <a:gd name="connsiteY128" fmla="*/ 3 h 6858000"/>
                <a:gd name="connsiteX129" fmla="*/ 6667578 w 11962104"/>
                <a:gd name="connsiteY129" fmla="*/ 3 h 6858000"/>
                <a:gd name="connsiteX130" fmla="*/ 6667578 w 11962104"/>
                <a:gd name="connsiteY130" fmla="*/ 6858000 h 6858000"/>
                <a:gd name="connsiteX131" fmla="*/ 6565232 w 11962104"/>
                <a:gd name="connsiteY131" fmla="*/ 6858000 h 6858000"/>
                <a:gd name="connsiteX132" fmla="*/ 6777014 w 11962104"/>
                <a:gd name="connsiteY132" fmla="*/ 2 h 6858000"/>
                <a:gd name="connsiteX133" fmla="*/ 6879360 w 11962104"/>
                <a:gd name="connsiteY133" fmla="*/ 2 h 6858000"/>
                <a:gd name="connsiteX134" fmla="*/ 6879360 w 11962104"/>
                <a:gd name="connsiteY134" fmla="*/ 6858000 h 6858000"/>
                <a:gd name="connsiteX135" fmla="*/ 6777014 w 11962104"/>
                <a:gd name="connsiteY135" fmla="*/ 6858000 h 6858000"/>
                <a:gd name="connsiteX136" fmla="*/ 6988796 w 11962104"/>
                <a:gd name="connsiteY136" fmla="*/ 2 h 6858000"/>
                <a:gd name="connsiteX137" fmla="*/ 7091142 w 11962104"/>
                <a:gd name="connsiteY137" fmla="*/ 2 h 6858000"/>
                <a:gd name="connsiteX138" fmla="*/ 7091142 w 11962104"/>
                <a:gd name="connsiteY138" fmla="*/ 6858000 h 6858000"/>
                <a:gd name="connsiteX139" fmla="*/ 6988796 w 11962104"/>
                <a:gd name="connsiteY139" fmla="*/ 6858000 h 6858000"/>
                <a:gd name="connsiteX140" fmla="*/ 7200578 w 11962104"/>
                <a:gd name="connsiteY140" fmla="*/ 2 h 6858000"/>
                <a:gd name="connsiteX141" fmla="*/ 7302924 w 11962104"/>
                <a:gd name="connsiteY141" fmla="*/ 2 h 6858000"/>
                <a:gd name="connsiteX142" fmla="*/ 7302924 w 11962104"/>
                <a:gd name="connsiteY142" fmla="*/ 6858000 h 6858000"/>
                <a:gd name="connsiteX143" fmla="*/ 7200578 w 11962104"/>
                <a:gd name="connsiteY143" fmla="*/ 6858000 h 6858000"/>
                <a:gd name="connsiteX144" fmla="*/ 7412360 w 11962104"/>
                <a:gd name="connsiteY144" fmla="*/ 2 h 6858000"/>
                <a:gd name="connsiteX145" fmla="*/ 7514706 w 11962104"/>
                <a:gd name="connsiteY145" fmla="*/ 2 h 6858000"/>
                <a:gd name="connsiteX146" fmla="*/ 7514706 w 11962104"/>
                <a:gd name="connsiteY146" fmla="*/ 6858000 h 6858000"/>
                <a:gd name="connsiteX147" fmla="*/ 7412360 w 11962104"/>
                <a:gd name="connsiteY147" fmla="*/ 6858000 h 6858000"/>
                <a:gd name="connsiteX148" fmla="*/ 7624142 w 11962104"/>
                <a:gd name="connsiteY148" fmla="*/ 2 h 6858000"/>
                <a:gd name="connsiteX149" fmla="*/ 7726488 w 11962104"/>
                <a:gd name="connsiteY149" fmla="*/ 2 h 6858000"/>
                <a:gd name="connsiteX150" fmla="*/ 7726488 w 11962104"/>
                <a:gd name="connsiteY150" fmla="*/ 6858000 h 6858000"/>
                <a:gd name="connsiteX151" fmla="*/ 7624142 w 11962104"/>
                <a:gd name="connsiteY151" fmla="*/ 6858000 h 6858000"/>
                <a:gd name="connsiteX152" fmla="*/ 7835924 w 11962104"/>
                <a:gd name="connsiteY152" fmla="*/ 2 h 6858000"/>
                <a:gd name="connsiteX153" fmla="*/ 7938270 w 11962104"/>
                <a:gd name="connsiteY153" fmla="*/ 2 h 6858000"/>
                <a:gd name="connsiteX154" fmla="*/ 7938270 w 11962104"/>
                <a:gd name="connsiteY154" fmla="*/ 6858000 h 6858000"/>
                <a:gd name="connsiteX155" fmla="*/ 7835924 w 11962104"/>
                <a:gd name="connsiteY155" fmla="*/ 6858000 h 6858000"/>
                <a:gd name="connsiteX156" fmla="*/ 8047706 w 11962104"/>
                <a:gd name="connsiteY156" fmla="*/ 2 h 6858000"/>
                <a:gd name="connsiteX157" fmla="*/ 8150052 w 11962104"/>
                <a:gd name="connsiteY157" fmla="*/ 2 h 6858000"/>
                <a:gd name="connsiteX158" fmla="*/ 8150052 w 11962104"/>
                <a:gd name="connsiteY158" fmla="*/ 6858000 h 6858000"/>
                <a:gd name="connsiteX159" fmla="*/ 8047706 w 11962104"/>
                <a:gd name="connsiteY159" fmla="*/ 6858000 h 6858000"/>
                <a:gd name="connsiteX160" fmla="*/ 8259488 w 11962104"/>
                <a:gd name="connsiteY160" fmla="*/ 2 h 6858000"/>
                <a:gd name="connsiteX161" fmla="*/ 8361834 w 11962104"/>
                <a:gd name="connsiteY161" fmla="*/ 2 h 6858000"/>
                <a:gd name="connsiteX162" fmla="*/ 8361834 w 11962104"/>
                <a:gd name="connsiteY162" fmla="*/ 6858000 h 6858000"/>
                <a:gd name="connsiteX163" fmla="*/ 8259488 w 11962104"/>
                <a:gd name="connsiteY163" fmla="*/ 6858000 h 6858000"/>
                <a:gd name="connsiteX164" fmla="*/ 8471270 w 11962104"/>
                <a:gd name="connsiteY164" fmla="*/ 2 h 6858000"/>
                <a:gd name="connsiteX165" fmla="*/ 8573616 w 11962104"/>
                <a:gd name="connsiteY165" fmla="*/ 2 h 6858000"/>
                <a:gd name="connsiteX166" fmla="*/ 8573616 w 11962104"/>
                <a:gd name="connsiteY166" fmla="*/ 6858000 h 6858000"/>
                <a:gd name="connsiteX167" fmla="*/ 8471270 w 11962104"/>
                <a:gd name="connsiteY167" fmla="*/ 6858000 h 6858000"/>
                <a:gd name="connsiteX168" fmla="*/ 8683052 w 11962104"/>
                <a:gd name="connsiteY168" fmla="*/ 2 h 6858000"/>
                <a:gd name="connsiteX169" fmla="*/ 8785398 w 11962104"/>
                <a:gd name="connsiteY169" fmla="*/ 2 h 6858000"/>
                <a:gd name="connsiteX170" fmla="*/ 8785398 w 11962104"/>
                <a:gd name="connsiteY170" fmla="*/ 6858000 h 6858000"/>
                <a:gd name="connsiteX171" fmla="*/ 8683052 w 11962104"/>
                <a:gd name="connsiteY171" fmla="*/ 6858000 h 6858000"/>
                <a:gd name="connsiteX172" fmla="*/ 8894834 w 11962104"/>
                <a:gd name="connsiteY172" fmla="*/ 1 h 6858000"/>
                <a:gd name="connsiteX173" fmla="*/ 8997180 w 11962104"/>
                <a:gd name="connsiteY173" fmla="*/ 1 h 6858000"/>
                <a:gd name="connsiteX174" fmla="*/ 8997180 w 11962104"/>
                <a:gd name="connsiteY174" fmla="*/ 6858000 h 6858000"/>
                <a:gd name="connsiteX175" fmla="*/ 8894834 w 11962104"/>
                <a:gd name="connsiteY175" fmla="*/ 6858000 h 6858000"/>
                <a:gd name="connsiteX176" fmla="*/ 9106616 w 11962104"/>
                <a:gd name="connsiteY176" fmla="*/ 1 h 6858000"/>
                <a:gd name="connsiteX177" fmla="*/ 9208962 w 11962104"/>
                <a:gd name="connsiteY177" fmla="*/ 1 h 6858000"/>
                <a:gd name="connsiteX178" fmla="*/ 9208962 w 11962104"/>
                <a:gd name="connsiteY178" fmla="*/ 6858000 h 6858000"/>
                <a:gd name="connsiteX179" fmla="*/ 9106616 w 11962104"/>
                <a:gd name="connsiteY179" fmla="*/ 6858000 h 6858000"/>
                <a:gd name="connsiteX180" fmla="*/ 9318398 w 11962104"/>
                <a:gd name="connsiteY180" fmla="*/ 1 h 6858000"/>
                <a:gd name="connsiteX181" fmla="*/ 9420744 w 11962104"/>
                <a:gd name="connsiteY181" fmla="*/ 1 h 6858000"/>
                <a:gd name="connsiteX182" fmla="*/ 9420744 w 11962104"/>
                <a:gd name="connsiteY182" fmla="*/ 6858000 h 6858000"/>
                <a:gd name="connsiteX183" fmla="*/ 9318398 w 11962104"/>
                <a:gd name="connsiteY183" fmla="*/ 6858000 h 6858000"/>
                <a:gd name="connsiteX184" fmla="*/ 9530180 w 11962104"/>
                <a:gd name="connsiteY184" fmla="*/ 1 h 6858000"/>
                <a:gd name="connsiteX185" fmla="*/ 9632526 w 11962104"/>
                <a:gd name="connsiteY185" fmla="*/ 1 h 6858000"/>
                <a:gd name="connsiteX186" fmla="*/ 9632526 w 11962104"/>
                <a:gd name="connsiteY186" fmla="*/ 6858000 h 6858000"/>
                <a:gd name="connsiteX187" fmla="*/ 9530180 w 11962104"/>
                <a:gd name="connsiteY187" fmla="*/ 6858000 h 6858000"/>
                <a:gd name="connsiteX188" fmla="*/ 9741962 w 11962104"/>
                <a:gd name="connsiteY188" fmla="*/ 1 h 6858000"/>
                <a:gd name="connsiteX189" fmla="*/ 9844308 w 11962104"/>
                <a:gd name="connsiteY189" fmla="*/ 1 h 6858000"/>
                <a:gd name="connsiteX190" fmla="*/ 9844308 w 11962104"/>
                <a:gd name="connsiteY190" fmla="*/ 6858000 h 6858000"/>
                <a:gd name="connsiteX191" fmla="*/ 9741962 w 11962104"/>
                <a:gd name="connsiteY191" fmla="*/ 6858000 h 6858000"/>
                <a:gd name="connsiteX192" fmla="*/ 9953744 w 11962104"/>
                <a:gd name="connsiteY192" fmla="*/ 1 h 6858000"/>
                <a:gd name="connsiteX193" fmla="*/ 10056090 w 11962104"/>
                <a:gd name="connsiteY193" fmla="*/ 1 h 6858000"/>
                <a:gd name="connsiteX194" fmla="*/ 10056090 w 11962104"/>
                <a:gd name="connsiteY194" fmla="*/ 6858000 h 6858000"/>
                <a:gd name="connsiteX195" fmla="*/ 9953744 w 11962104"/>
                <a:gd name="connsiteY195" fmla="*/ 6858000 h 6858000"/>
                <a:gd name="connsiteX196" fmla="*/ 10165526 w 11962104"/>
                <a:gd name="connsiteY196" fmla="*/ 1 h 6858000"/>
                <a:gd name="connsiteX197" fmla="*/ 10267872 w 11962104"/>
                <a:gd name="connsiteY197" fmla="*/ 1 h 6858000"/>
                <a:gd name="connsiteX198" fmla="*/ 10267872 w 11962104"/>
                <a:gd name="connsiteY198" fmla="*/ 6858000 h 6858000"/>
                <a:gd name="connsiteX199" fmla="*/ 10165526 w 11962104"/>
                <a:gd name="connsiteY199" fmla="*/ 6858000 h 6858000"/>
                <a:gd name="connsiteX200" fmla="*/ 10377308 w 11962104"/>
                <a:gd name="connsiteY200" fmla="*/ 1 h 6858000"/>
                <a:gd name="connsiteX201" fmla="*/ 10479654 w 11962104"/>
                <a:gd name="connsiteY201" fmla="*/ 1 h 6858000"/>
                <a:gd name="connsiteX202" fmla="*/ 10479654 w 11962104"/>
                <a:gd name="connsiteY202" fmla="*/ 6858000 h 6858000"/>
                <a:gd name="connsiteX203" fmla="*/ 10377308 w 11962104"/>
                <a:gd name="connsiteY203" fmla="*/ 6858000 h 6858000"/>
                <a:gd name="connsiteX204" fmla="*/ 10589090 w 11962104"/>
                <a:gd name="connsiteY204" fmla="*/ 1 h 6858000"/>
                <a:gd name="connsiteX205" fmla="*/ 10691436 w 11962104"/>
                <a:gd name="connsiteY205" fmla="*/ 1 h 6858000"/>
                <a:gd name="connsiteX206" fmla="*/ 10691436 w 11962104"/>
                <a:gd name="connsiteY206" fmla="*/ 6858000 h 6858000"/>
                <a:gd name="connsiteX207" fmla="*/ 10589090 w 11962104"/>
                <a:gd name="connsiteY207" fmla="*/ 6858000 h 6858000"/>
                <a:gd name="connsiteX208" fmla="*/ 10800872 w 11962104"/>
                <a:gd name="connsiteY208" fmla="*/ 1 h 6858000"/>
                <a:gd name="connsiteX209" fmla="*/ 10903218 w 11962104"/>
                <a:gd name="connsiteY209" fmla="*/ 1 h 6858000"/>
                <a:gd name="connsiteX210" fmla="*/ 10903218 w 11962104"/>
                <a:gd name="connsiteY210" fmla="*/ 6858000 h 6858000"/>
                <a:gd name="connsiteX211" fmla="*/ 10800872 w 11962104"/>
                <a:gd name="connsiteY211" fmla="*/ 6858000 h 6858000"/>
                <a:gd name="connsiteX212" fmla="*/ 11012654 w 11962104"/>
                <a:gd name="connsiteY212" fmla="*/ 0 h 6858000"/>
                <a:gd name="connsiteX213" fmla="*/ 11115000 w 11962104"/>
                <a:gd name="connsiteY213" fmla="*/ 0 h 6858000"/>
                <a:gd name="connsiteX214" fmla="*/ 11115000 w 11962104"/>
                <a:gd name="connsiteY214" fmla="*/ 6858000 h 6858000"/>
                <a:gd name="connsiteX215" fmla="*/ 11012654 w 11962104"/>
                <a:gd name="connsiteY215" fmla="*/ 6858000 h 6858000"/>
                <a:gd name="connsiteX216" fmla="*/ 11224436 w 11962104"/>
                <a:gd name="connsiteY216" fmla="*/ 0 h 6858000"/>
                <a:gd name="connsiteX217" fmla="*/ 11326782 w 11962104"/>
                <a:gd name="connsiteY217" fmla="*/ 0 h 6858000"/>
                <a:gd name="connsiteX218" fmla="*/ 11326782 w 11962104"/>
                <a:gd name="connsiteY218" fmla="*/ 6858000 h 6858000"/>
                <a:gd name="connsiteX219" fmla="*/ 11224436 w 11962104"/>
                <a:gd name="connsiteY219" fmla="*/ 6858000 h 6858000"/>
                <a:gd name="connsiteX220" fmla="*/ 11436218 w 11962104"/>
                <a:gd name="connsiteY220" fmla="*/ 0 h 6858000"/>
                <a:gd name="connsiteX221" fmla="*/ 11538564 w 11962104"/>
                <a:gd name="connsiteY221" fmla="*/ 0 h 6858000"/>
                <a:gd name="connsiteX222" fmla="*/ 11538564 w 11962104"/>
                <a:gd name="connsiteY222" fmla="*/ 6858000 h 6858000"/>
                <a:gd name="connsiteX223" fmla="*/ 11436218 w 11962104"/>
                <a:gd name="connsiteY223" fmla="*/ 6858000 h 6858000"/>
                <a:gd name="connsiteX224" fmla="*/ 11648000 w 11962104"/>
                <a:gd name="connsiteY224" fmla="*/ 0 h 6858000"/>
                <a:gd name="connsiteX225" fmla="*/ 11750346 w 11962104"/>
                <a:gd name="connsiteY225" fmla="*/ 0 h 6858000"/>
                <a:gd name="connsiteX226" fmla="*/ 11750346 w 11962104"/>
                <a:gd name="connsiteY226" fmla="*/ 6858000 h 6858000"/>
                <a:gd name="connsiteX227" fmla="*/ 11648000 w 11962104"/>
                <a:gd name="connsiteY22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1962104" h="6858000">
                  <a:moveTo>
                    <a:pt x="11859758" y="6"/>
                  </a:moveTo>
                  <a:lnTo>
                    <a:pt x="11962104" y="6"/>
                  </a:lnTo>
                  <a:lnTo>
                    <a:pt x="11962104" y="6858000"/>
                  </a:lnTo>
                  <a:lnTo>
                    <a:pt x="11859758" y="6858000"/>
                  </a:lnTo>
                  <a:close/>
                  <a:moveTo>
                    <a:pt x="0" y="6"/>
                  </a:moveTo>
                  <a:lnTo>
                    <a:pt x="102346" y="6"/>
                  </a:lnTo>
                  <a:lnTo>
                    <a:pt x="102346" y="6858000"/>
                  </a:lnTo>
                  <a:lnTo>
                    <a:pt x="0" y="6858000"/>
                  </a:lnTo>
                  <a:close/>
                  <a:moveTo>
                    <a:pt x="211782" y="6"/>
                  </a:moveTo>
                  <a:lnTo>
                    <a:pt x="314127" y="6"/>
                  </a:lnTo>
                  <a:lnTo>
                    <a:pt x="314127" y="6858000"/>
                  </a:lnTo>
                  <a:lnTo>
                    <a:pt x="211782" y="6858000"/>
                  </a:lnTo>
                  <a:close/>
                  <a:moveTo>
                    <a:pt x="423563" y="6"/>
                  </a:moveTo>
                  <a:lnTo>
                    <a:pt x="525909" y="6"/>
                  </a:lnTo>
                  <a:lnTo>
                    <a:pt x="525909" y="6858000"/>
                  </a:lnTo>
                  <a:lnTo>
                    <a:pt x="423563" y="6858000"/>
                  </a:lnTo>
                  <a:close/>
                  <a:moveTo>
                    <a:pt x="635345" y="5"/>
                  </a:moveTo>
                  <a:lnTo>
                    <a:pt x="737691" y="5"/>
                  </a:lnTo>
                  <a:lnTo>
                    <a:pt x="737691" y="6858000"/>
                  </a:lnTo>
                  <a:lnTo>
                    <a:pt x="635345" y="6858000"/>
                  </a:lnTo>
                  <a:close/>
                  <a:moveTo>
                    <a:pt x="847127" y="5"/>
                  </a:moveTo>
                  <a:lnTo>
                    <a:pt x="949472" y="5"/>
                  </a:lnTo>
                  <a:lnTo>
                    <a:pt x="949472" y="6858000"/>
                  </a:lnTo>
                  <a:lnTo>
                    <a:pt x="847127" y="6858000"/>
                  </a:lnTo>
                  <a:close/>
                  <a:moveTo>
                    <a:pt x="1058908" y="5"/>
                  </a:moveTo>
                  <a:lnTo>
                    <a:pt x="1161254" y="5"/>
                  </a:lnTo>
                  <a:lnTo>
                    <a:pt x="1161254" y="6858000"/>
                  </a:lnTo>
                  <a:lnTo>
                    <a:pt x="1058908" y="6858000"/>
                  </a:lnTo>
                  <a:close/>
                  <a:moveTo>
                    <a:pt x="1270690" y="5"/>
                  </a:moveTo>
                  <a:lnTo>
                    <a:pt x="1373036" y="5"/>
                  </a:lnTo>
                  <a:lnTo>
                    <a:pt x="1373036" y="6858000"/>
                  </a:lnTo>
                  <a:lnTo>
                    <a:pt x="1270690" y="6858000"/>
                  </a:lnTo>
                  <a:close/>
                  <a:moveTo>
                    <a:pt x="1482472" y="5"/>
                  </a:moveTo>
                  <a:lnTo>
                    <a:pt x="1584817" y="5"/>
                  </a:lnTo>
                  <a:lnTo>
                    <a:pt x="1584817" y="6858000"/>
                  </a:lnTo>
                  <a:lnTo>
                    <a:pt x="1482472" y="6858000"/>
                  </a:lnTo>
                  <a:close/>
                  <a:moveTo>
                    <a:pt x="1694253" y="5"/>
                  </a:moveTo>
                  <a:lnTo>
                    <a:pt x="1796599" y="5"/>
                  </a:lnTo>
                  <a:lnTo>
                    <a:pt x="1796599" y="6858000"/>
                  </a:lnTo>
                  <a:lnTo>
                    <a:pt x="1694253" y="6858000"/>
                  </a:lnTo>
                  <a:close/>
                  <a:moveTo>
                    <a:pt x="1906035" y="5"/>
                  </a:moveTo>
                  <a:lnTo>
                    <a:pt x="2008383" y="5"/>
                  </a:lnTo>
                  <a:lnTo>
                    <a:pt x="2008383" y="6858000"/>
                  </a:lnTo>
                  <a:lnTo>
                    <a:pt x="1906035" y="6858000"/>
                  </a:lnTo>
                  <a:close/>
                  <a:moveTo>
                    <a:pt x="2117819" y="5"/>
                  </a:moveTo>
                  <a:lnTo>
                    <a:pt x="2220164" y="5"/>
                  </a:lnTo>
                  <a:lnTo>
                    <a:pt x="2220164" y="6858000"/>
                  </a:lnTo>
                  <a:lnTo>
                    <a:pt x="2117819" y="6858000"/>
                  </a:lnTo>
                  <a:close/>
                  <a:moveTo>
                    <a:pt x="2329600" y="5"/>
                  </a:moveTo>
                  <a:lnTo>
                    <a:pt x="2431946" y="5"/>
                  </a:lnTo>
                  <a:lnTo>
                    <a:pt x="2431946" y="6858000"/>
                  </a:lnTo>
                  <a:lnTo>
                    <a:pt x="2329600" y="6858000"/>
                  </a:lnTo>
                  <a:close/>
                  <a:moveTo>
                    <a:pt x="2541382" y="4"/>
                  </a:moveTo>
                  <a:lnTo>
                    <a:pt x="2643729" y="4"/>
                  </a:lnTo>
                  <a:lnTo>
                    <a:pt x="2643729" y="6858000"/>
                  </a:lnTo>
                  <a:lnTo>
                    <a:pt x="2541382" y="6858000"/>
                  </a:lnTo>
                  <a:close/>
                  <a:moveTo>
                    <a:pt x="2753164" y="4"/>
                  </a:moveTo>
                  <a:lnTo>
                    <a:pt x="2855511" y="4"/>
                  </a:lnTo>
                  <a:lnTo>
                    <a:pt x="2855511" y="6858000"/>
                  </a:lnTo>
                  <a:lnTo>
                    <a:pt x="2753164" y="6858000"/>
                  </a:lnTo>
                  <a:close/>
                  <a:moveTo>
                    <a:pt x="2964947" y="4"/>
                  </a:moveTo>
                  <a:lnTo>
                    <a:pt x="3067294" y="4"/>
                  </a:lnTo>
                  <a:lnTo>
                    <a:pt x="3067294" y="6858000"/>
                  </a:lnTo>
                  <a:lnTo>
                    <a:pt x="2964947" y="6858000"/>
                  </a:lnTo>
                  <a:close/>
                  <a:moveTo>
                    <a:pt x="3176729" y="4"/>
                  </a:moveTo>
                  <a:lnTo>
                    <a:pt x="3279074" y="4"/>
                  </a:lnTo>
                  <a:lnTo>
                    <a:pt x="3279074" y="6858000"/>
                  </a:lnTo>
                  <a:lnTo>
                    <a:pt x="3176729" y="6858000"/>
                  </a:lnTo>
                  <a:close/>
                  <a:moveTo>
                    <a:pt x="3388508" y="4"/>
                  </a:moveTo>
                  <a:lnTo>
                    <a:pt x="3490853" y="4"/>
                  </a:lnTo>
                  <a:lnTo>
                    <a:pt x="3490853" y="6858000"/>
                  </a:lnTo>
                  <a:lnTo>
                    <a:pt x="3388508" y="6858000"/>
                  </a:lnTo>
                  <a:close/>
                  <a:moveTo>
                    <a:pt x="3600290" y="4"/>
                  </a:moveTo>
                  <a:lnTo>
                    <a:pt x="3702636" y="4"/>
                  </a:lnTo>
                  <a:lnTo>
                    <a:pt x="3702636" y="6858000"/>
                  </a:lnTo>
                  <a:lnTo>
                    <a:pt x="3600290" y="6858000"/>
                  </a:lnTo>
                  <a:close/>
                  <a:moveTo>
                    <a:pt x="3812073" y="4"/>
                  </a:moveTo>
                  <a:lnTo>
                    <a:pt x="3914419" y="4"/>
                  </a:lnTo>
                  <a:lnTo>
                    <a:pt x="3914419" y="6858000"/>
                  </a:lnTo>
                  <a:lnTo>
                    <a:pt x="3812073" y="6858000"/>
                  </a:lnTo>
                  <a:close/>
                  <a:moveTo>
                    <a:pt x="4023854" y="4"/>
                  </a:moveTo>
                  <a:lnTo>
                    <a:pt x="4126196" y="4"/>
                  </a:lnTo>
                  <a:lnTo>
                    <a:pt x="4126196" y="6858000"/>
                  </a:lnTo>
                  <a:lnTo>
                    <a:pt x="4023854" y="6858000"/>
                  </a:lnTo>
                  <a:close/>
                  <a:moveTo>
                    <a:pt x="4235632" y="4"/>
                  </a:moveTo>
                  <a:lnTo>
                    <a:pt x="4337979" y="4"/>
                  </a:lnTo>
                  <a:lnTo>
                    <a:pt x="4337979" y="6858000"/>
                  </a:lnTo>
                  <a:lnTo>
                    <a:pt x="4235632" y="6858000"/>
                  </a:lnTo>
                  <a:close/>
                  <a:moveTo>
                    <a:pt x="4447414" y="4"/>
                  </a:moveTo>
                  <a:lnTo>
                    <a:pt x="4549760" y="4"/>
                  </a:lnTo>
                  <a:lnTo>
                    <a:pt x="4549760" y="6858000"/>
                  </a:lnTo>
                  <a:lnTo>
                    <a:pt x="4447414" y="6858000"/>
                  </a:lnTo>
                  <a:close/>
                  <a:moveTo>
                    <a:pt x="4659196" y="3"/>
                  </a:moveTo>
                  <a:lnTo>
                    <a:pt x="4761540" y="3"/>
                  </a:lnTo>
                  <a:lnTo>
                    <a:pt x="4761540" y="6858000"/>
                  </a:lnTo>
                  <a:lnTo>
                    <a:pt x="4659196" y="6858000"/>
                  </a:lnTo>
                  <a:close/>
                  <a:moveTo>
                    <a:pt x="4870977" y="3"/>
                  </a:moveTo>
                  <a:lnTo>
                    <a:pt x="4973323" y="3"/>
                  </a:lnTo>
                  <a:lnTo>
                    <a:pt x="4973323" y="6858000"/>
                  </a:lnTo>
                  <a:lnTo>
                    <a:pt x="4870977" y="6858000"/>
                  </a:lnTo>
                  <a:close/>
                  <a:moveTo>
                    <a:pt x="5082759" y="3"/>
                  </a:moveTo>
                  <a:lnTo>
                    <a:pt x="5185107" y="3"/>
                  </a:lnTo>
                  <a:lnTo>
                    <a:pt x="5185107" y="6858000"/>
                  </a:lnTo>
                  <a:lnTo>
                    <a:pt x="5082759" y="6858000"/>
                  </a:lnTo>
                  <a:close/>
                  <a:moveTo>
                    <a:pt x="5294541" y="3"/>
                  </a:moveTo>
                  <a:lnTo>
                    <a:pt x="5396888" y="3"/>
                  </a:lnTo>
                  <a:lnTo>
                    <a:pt x="5396888" y="6858000"/>
                  </a:lnTo>
                  <a:lnTo>
                    <a:pt x="5294541" y="6858000"/>
                  </a:lnTo>
                  <a:close/>
                  <a:moveTo>
                    <a:pt x="5506324" y="3"/>
                  </a:moveTo>
                  <a:lnTo>
                    <a:pt x="5608669" y="3"/>
                  </a:lnTo>
                  <a:lnTo>
                    <a:pt x="5608669" y="6858000"/>
                  </a:lnTo>
                  <a:lnTo>
                    <a:pt x="5506324" y="6858000"/>
                  </a:lnTo>
                  <a:close/>
                  <a:moveTo>
                    <a:pt x="5718104" y="3"/>
                  </a:moveTo>
                  <a:lnTo>
                    <a:pt x="5820450" y="3"/>
                  </a:lnTo>
                  <a:lnTo>
                    <a:pt x="5820450" y="6858000"/>
                  </a:lnTo>
                  <a:lnTo>
                    <a:pt x="5718104" y="6858000"/>
                  </a:lnTo>
                  <a:close/>
                  <a:moveTo>
                    <a:pt x="5929886" y="3"/>
                  </a:moveTo>
                  <a:lnTo>
                    <a:pt x="6032232" y="3"/>
                  </a:lnTo>
                  <a:lnTo>
                    <a:pt x="6032232" y="6858000"/>
                  </a:lnTo>
                  <a:lnTo>
                    <a:pt x="5929886" y="6858000"/>
                  </a:lnTo>
                  <a:close/>
                  <a:moveTo>
                    <a:pt x="6141668" y="3"/>
                  </a:moveTo>
                  <a:lnTo>
                    <a:pt x="6244014" y="3"/>
                  </a:lnTo>
                  <a:lnTo>
                    <a:pt x="6244014" y="6858000"/>
                  </a:lnTo>
                  <a:lnTo>
                    <a:pt x="6141668" y="6858000"/>
                  </a:lnTo>
                  <a:close/>
                  <a:moveTo>
                    <a:pt x="6353450" y="3"/>
                  </a:moveTo>
                  <a:lnTo>
                    <a:pt x="6455796" y="3"/>
                  </a:lnTo>
                  <a:lnTo>
                    <a:pt x="6455796" y="6858000"/>
                  </a:lnTo>
                  <a:lnTo>
                    <a:pt x="6353450" y="6858000"/>
                  </a:lnTo>
                  <a:close/>
                  <a:moveTo>
                    <a:pt x="6565232" y="3"/>
                  </a:moveTo>
                  <a:lnTo>
                    <a:pt x="6667578" y="3"/>
                  </a:lnTo>
                  <a:lnTo>
                    <a:pt x="6667578" y="6858000"/>
                  </a:lnTo>
                  <a:lnTo>
                    <a:pt x="6565232" y="6858000"/>
                  </a:lnTo>
                  <a:close/>
                  <a:moveTo>
                    <a:pt x="6777014" y="2"/>
                  </a:moveTo>
                  <a:lnTo>
                    <a:pt x="6879360" y="2"/>
                  </a:lnTo>
                  <a:lnTo>
                    <a:pt x="6879360" y="6858000"/>
                  </a:lnTo>
                  <a:lnTo>
                    <a:pt x="6777014" y="6858000"/>
                  </a:lnTo>
                  <a:close/>
                  <a:moveTo>
                    <a:pt x="6988796" y="2"/>
                  </a:moveTo>
                  <a:lnTo>
                    <a:pt x="7091142" y="2"/>
                  </a:lnTo>
                  <a:lnTo>
                    <a:pt x="7091142" y="6858000"/>
                  </a:lnTo>
                  <a:lnTo>
                    <a:pt x="6988796" y="6858000"/>
                  </a:lnTo>
                  <a:close/>
                  <a:moveTo>
                    <a:pt x="7200578" y="2"/>
                  </a:moveTo>
                  <a:lnTo>
                    <a:pt x="7302924" y="2"/>
                  </a:lnTo>
                  <a:lnTo>
                    <a:pt x="7302924" y="6858000"/>
                  </a:lnTo>
                  <a:lnTo>
                    <a:pt x="7200578" y="6858000"/>
                  </a:lnTo>
                  <a:close/>
                  <a:moveTo>
                    <a:pt x="7412360" y="2"/>
                  </a:moveTo>
                  <a:lnTo>
                    <a:pt x="7514706" y="2"/>
                  </a:lnTo>
                  <a:lnTo>
                    <a:pt x="7514706" y="6858000"/>
                  </a:lnTo>
                  <a:lnTo>
                    <a:pt x="7412360" y="6858000"/>
                  </a:lnTo>
                  <a:close/>
                  <a:moveTo>
                    <a:pt x="7624142" y="2"/>
                  </a:moveTo>
                  <a:lnTo>
                    <a:pt x="7726488" y="2"/>
                  </a:lnTo>
                  <a:lnTo>
                    <a:pt x="7726488" y="6858000"/>
                  </a:lnTo>
                  <a:lnTo>
                    <a:pt x="7624142" y="6858000"/>
                  </a:lnTo>
                  <a:close/>
                  <a:moveTo>
                    <a:pt x="7835924" y="2"/>
                  </a:moveTo>
                  <a:lnTo>
                    <a:pt x="7938270" y="2"/>
                  </a:lnTo>
                  <a:lnTo>
                    <a:pt x="7938270" y="6858000"/>
                  </a:lnTo>
                  <a:lnTo>
                    <a:pt x="7835924" y="6858000"/>
                  </a:lnTo>
                  <a:close/>
                  <a:moveTo>
                    <a:pt x="8047706" y="2"/>
                  </a:moveTo>
                  <a:lnTo>
                    <a:pt x="8150052" y="2"/>
                  </a:lnTo>
                  <a:lnTo>
                    <a:pt x="8150052" y="6858000"/>
                  </a:lnTo>
                  <a:lnTo>
                    <a:pt x="8047706" y="6858000"/>
                  </a:lnTo>
                  <a:close/>
                  <a:moveTo>
                    <a:pt x="8259488" y="2"/>
                  </a:moveTo>
                  <a:lnTo>
                    <a:pt x="8361834" y="2"/>
                  </a:lnTo>
                  <a:lnTo>
                    <a:pt x="8361834" y="6858000"/>
                  </a:lnTo>
                  <a:lnTo>
                    <a:pt x="8259488" y="6858000"/>
                  </a:lnTo>
                  <a:close/>
                  <a:moveTo>
                    <a:pt x="8471270" y="2"/>
                  </a:moveTo>
                  <a:lnTo>
                    <a:pt x="8573616" y="2"/>
                  </a:lnTo>
                  <a:lnTo>
                    <a:pt x="8573616" y="6858000"/>
                  </a:lnTo>
                  <a:lnTo>
                    <a:pt x="8471270" y="6858000"/>
                  </a:lnTo>
                  <a:close/>
                  <a:moveTo>
                    <a:pt x="8683052" y="2"/>
                  </a:moveTo>
                  <a:lnTo>
                    <a:pt x="8785398" y="2"/>
                  </a:lnTo>
                  <a:lnTo>
                    <a:pt x="8785398" y="6858000"/>
                  </a:lnTo>
                  <a:lnTo>
                    <a:pt x="8683052" y="6858000"/>
                  </a:lnTo>
                  <a:close/>
                  <a:moveTo>
                    <a:pt x="8894834" y="1"/>
                  </a:moveTo>
                  <a:lnTo>
                    <a:pt x="8997180" y="1"/>
                  </a:lnTo>
                  <a:lnTo>
                    <a:pt x="8997180" y="6858000"/>
                  </a:lnTo>
                  <a:lnTo>
                    <a:pt x="8894834" y="6858000"/>
                  </a:lnTo>
                  <a:close/>
                  <a:moveTo>
                    <a:pt x="9106616" y="1"/>
                  </a:moveTo>
                  <a:lnTo>
                    <a:pt x="9208962" y="1"/>
                  </a:lnTo>
                  <a:lnTo>
                    <a:pt x="9208962" y="6858000"/>
                  </a:lnTo>
                  <a:lnTo>
                    <a:pt x="9106616" y="6858000"/>
                  </a:lnTo>
                  <a:close/>
                  <a:moveTo>
                    <a:pt x="9318398" y="1"/>
                  </a:moveTo>
                  <a:lnTo>
                    <a:pt x="9420744" y="1"/>
                  </a:lnTo>
                  <a:lnTo>
                    <a:pt x="9420744" y="6858000"/>
                  </a:lnTo>
                  <a:lnTo>
                    <a:pt x="9318398" y="6858000"/>
                  </a:lnTo>
                  <a:close/>
                  <a:moveTo>
                    <a:pt x="9530180" y="1"/>
                  </a:moveTo>
                  <a:lnTo>
                    <a:pt x="9632526" y="1"/>
                  </a:lnTo>
                  <a:lnTo>
                    <a:pt x="9632526" y="6858000"/>
                  </a:lnTo>
                  <a:lnTo>
                    <a:pt x="9530180" y="6858000"/>
                  </a:lnTo>
                  <a:close/>
                  <a:moveTo>
                    <a:pt x="9741962" y="1"/>
                  </a:moveTo>
                  <a:lnTo>
                    <a:pt x="9844308" y="1"/>
                  </a:lnTo>
                  <a:lnTo>
                    <a:pt x="9844308" y="6858000"/>
                  </a:lnTo>
                  <a:lnTo>
                    <a:pt x="9741962" y="6858000"/>
                  </a:lnTo>
                  <a:close/>
                  <a:moveTo>
                    <a:pt x="9953744" y="1"/>
                  </a:moveTo>
                  <a:lnTo>
                    <a:pt x="10056090" y="1"/>
                  </a:lnTo>
                  <a:lnTo>
                    <a:pt x="10056090" y="6858000"/>
                  </a:lnTo>
                  <a:lnTo>
                    <a:pt x="9953744" y="6858000"/>
                  </a:lnTo>
                  <a:close/>
                  <a:moveTo>
                    <a:pt x="10165526" y="1"/>
                  </a:moveTo>
                  <a:lnTo>
                    <a:pt x="10267872" y="1"/>
                  </a:lnTo>
                  <a:lnTo>
                    <a:pt x="10267872" y="6858000"/>
                  </a:lnTo>
                  <a:lnTo>
                    <a:pt x="10165526" y="6858000"/>
                  </a:lnTo>
                  <a:close/>
                  <a:moveTo>
                    <a:pt x="10377308" y="1"/>
                  </a:moveTo>
                  <a:lnTo>
                    <a:pt x="10479654" y="1"/>
                  </a:lnTo>
                  <a:lnTo>
                    <a:pt x="10479654" y="6858000"/>
                  </a:lnTo>
                  <a:lnTo>
                    <a:pt x="10377308" y="6858000"/>
                  </a:lnTo>
                  <a:close/>
                  <a:moveTo>
                    <a:pt x="10589090" y="1"/>
                  </a:moveTo>
                  <a:lnTo>
                    <a:pt x="10691436" y="1"/>
                  </a:lnTo>
                  <a:lnTo>
                    <a:pt x="10691436" y="6858000"/>
                  </a:lnTo>
                  <a:lnTo>
                    <a:pt x="10589090" y="6858000"/>
                  </a:lnTo>
                  <a:close/>
                  <a:moveTo>
                    <a:pt x="10800872" y="1"/>
                  </a:moveTo>
                  <a:lnTo>
                    <a:pt x="10903218" y="1"/>
                  </a:lnTo>
                  <a:lnTo>
                    <a:pt x="10903218" y="6858000"/>
                  </a:lnTo>
                  <a:lnTo>
                    <a:pt x="10800872" y="6858000"/>
                  </a:lnTo>
                  <a:close/>
                  <a:moveTo>
                    <a:pt x="11012654" y="0"/>
                  </a:moveTo>
                  <a:lnTo>
                    <a:pt x="11115000" y="0"/>
                  </a:lnTo>
                  <a:lnTo>
                    <a:pt x="11115000" y="6858000"/>
                  </a:lnTo>
                  <a:lnTo>
                    <a:pt x="11012654" y="6858000"/>
                  </a:lnTo>
                  <a:close/>
                  <a:moveTo>
                    <a:pt x="11224436" y="0"/>
                  </a:moveTo>
                  <a:lnTo>
                    <a:pt x="11326782" y="0"/>
                  </a:lnTo>
                  <a:lnTo>
                    <a:pt x="11326782" y="6858000"/>
                  </a:lnTo>
                  <a:lnTo>
                    <a:pt x="11224436" y="6858000"/>
                  </a:lnTo>
                  <a:close/>
                  <a:moveTo>
                    <a:pt x="11436218" y="0"/>
                  </a:moveTo>
                  <a:lnTo>
                    <a:pt x="11538564" y="0"/>
                  </a:lnTo>
                  <a:lnTo>
                    <a:pt x="11538564" y="6858000"/>
                  </a:lnTo>
                  <a:lnTo>
                    <a:pt x="11436218" y="6858000"/>
                  </a:lnTo>
                  <a:close/>
                  <a:moveTo>
                    <a:pt x="11648000" y="0"/>
                  </a:moveTo>
                  <a:lnTo>
                    <a:pt x="11750346" y="0"/>
                  </a:lnTo>
                  <a:lnTo>
                    <a:pt x="11750346" y="6858000"/>
                  </a:lnTo>
                  <a:lnTo>
                    <a:pt x="11648000" y="6858000"/>
                  </a:lnTo>
                  <a:close/>
                </a:path>
              </a:pathLst>
            </a:custGeom>
            <a:solidFill>
              <a:srgbClr val="BD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4888E8D2-97B8-24ED-BEB5-9E1F2454FFB7}"/>
                </a:ext>
              </a:extLst>
            </p:cNvPr>
            <p:cNvSpPr/>
            <p:nvPr/>
          </p:nvSpPr>
          <p:spPr>
            <a:xfrm>
              <a:off x="0" y="1"/>
              <a:ext cx="12192000" cy="863600"/>
            </a:xfrm>
            <a:prstGeom prst="rect">
              <a:avLst/>
            </a:prstGeom>
            <a:solidFill>
              <a:srgbClr val="9FB6FA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1790700">
                <a:defRPr/>
              </a:pPr>
              <a:r>
                <a:rPr lang="en-US" altLang="ko-KR" sz="2400" i="1" kern="0" dirty="0">
                  <a:ln w="9525">
                    <a:solidFill>
                      <a:srgbClr val="2B3B61"/>
                    </a:solidFill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790700"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="" xmlns:a16="http://schemas.microsoft.com/office/drawing/2014/main" id="{42FF673D-1C38-42DE-572E-E81EAFF62E77}"/>
                </a:ext>
              </a:extLst>
            </p:cNvPr>
            <p:cNvSpPr/>
            <p:nvPr/>
          </p:nvSpPr>
          <p:spPr>
            <a:xfrm>
              <a:off x="318077" y="217524"/>
              <a:ext cx="1330726" cy="400498"/>
            </a:xfrm>
            <a:prstGeom prst="roundRect">
              <a:avLst>
                <a:gd name="adj" fmla="val 50000"/>
              </a:avLst>
            </a:prstGeom>
            <a:solidFill>
              <a:srgbClr val="A2B4FC"/>
            </a:solidFill>
            <a:ln w="25400">
              <a:solidFill>
                <a:srgbClr val="2B3B61"/>
              </a:solidFill>
            </a:ln>
            <a:effectLst>
              <a:outerShdw dist="50800" dir="5400000" algn="t" rotWithShape="0">
                <a:srgbClr val="2B3B6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BF6A582-4443-1CF8-88B8-3D286E4B7568}"/>
                </a:ext>
              </a:extLst>
            </p:cNvPr>
            <p:cNvGrpSpPr/>
            <p:nvPr/>
          </p:nvGrpSpPr>
          <p:grpSpPr>
            <a:xfrm>
              <a:off x="10876944" y="304226"/>
              <a:ext cx="996979" cy="255149"/>
              <a:chOff x="9689491" y="466716"/>
              <a:chExt cx="996979" cy="255149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="" xmlns:a16="http://schemas.microsoft.com/office/drawing/2014/main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="" xmlns:a16="http://schemas.microsoft.com/office/drawing/2014/main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" name="차트 3">
            <a:extLst>
              <a:ext uri="{FF2B5EF4-FFF2-40B4-BE49-F238E27FC236}">
                <a16:creationId xmlns="" xmlns:a16="http://schemas.microsoft.com/office/drawing/2014/main" id="{80275F03-B7D9-A6D8-B911-3BFB2B5B9884}"/>
              </a:ext>
            </a:extLst>
          </p:cNvPr>
          <p:cNvGraphicFramePr/>
          <p:nvPr/>
        </p:nvGraphicFramePr>
        <p:xfrm>
          <a:off x="1172618" y="1761508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자유형 40">
            <a:extLst>
              <a:ext uri="{FF2B5EF4-FFF2-40B4-BE49-F238E27FC236}">
                <a16:creationId xmlns="" xmlns:a16="http://schemas.microsoft.com/office/drawing/2014/main" id="{3BB8A8E6-4632-32EC-DF95-CEDD97E5960B}"/>
              </a:ext>
            </a:extLst>
          </p:cNvPr>
          <p:cNvSpPr/>
          <p:nvPr/>
        </p:nvSpPr>
        <p:spPr>
          <a:xfrm>
            <a:off x="1385343" y="2339738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845F74-A5F0-B76C-1572-3BAEFA51682A}"/>
              </a:ext>
            </a:extLst>
          </p:cNvPr>
          <p:cNvSpPr txBox="1"/>
          <p:nvPr/>
        </p:nvSpPr>
        <p:spPr>
          <a:xfrm>
            <a:off x="10362325" y="1705212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5E448E"/>
                </a:solidFill>
              </a:rPr>
              <a:t>80</a:t>
            </a:r>
            <a:r>
              <a:rPr lang="en-US" altLang="ko-KR" sz="1100" b="1" dirty="0">
                <a:solidFill>
                  <a:srgbClr val="5E448E"/>
                </a:solidFill>
              </a:rPr>
              <a:t>%</a:t>
            </a:r>
            <a:endParaRPr lang="en-US" altLang="ko-KR" sz="700" b="1" dirty="0">
              <a:solidFill>
                <a:srgbClr val="5E448E"/>
              </a:solidFill>
            </a:endParaRPr>
          </a:p>
        </p:txBody>
      </p:sp>
      <p:cxnSp>
        <p:nvCxnSpPr>
          <p:cNvPr id="7" name="꺾인 연결선 42">
            <a:extLst>
              <a:ext uri="{FF2B5EF4-FFF2-40B4-BE49-F238E27FC236}">
                <a16:creationId xmlns="" xmlns:a16="http://schemas.microsoft.com/office/drawing/2014/main" id="{441939A3-282A-D91F-AF7C-9E3094C2902B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8814314" y="1047670"/>
            <a:ext cx="695158" cy="2400868"/>
          </a:xfrm>
          <a:prstGeom prst="bentConnector2">
            <a:avLst/>
          </a:prstGeom>
          <a:ln w="3175">
            <a:solidFill>
              <a:srgbClr val="5E448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2965261-8E52-3BF4-3BE0-616CD063530F}"/>
              </a:ext>
            </a:extLst>
          </p:cNvPr>
          <p:cNvSpPr/>
          <p:nvPr/>
        </p:nvSpPr>
        <p:spPr>
          <a:xfrm>
            <a:off x="7326997" y="3929704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1B4E60B-9CE3-F653-1725-7E166C9F72BC}"/>
              </a:ext>
            </a:extLst>
          </p:cNvPr>
          <p:cNvSpPr/>
          <p:nvPr/>
        </p:nvSpPr>
        <p:spPr>
          <a:xfrm>
            <a:off x="3386949" y="2469830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B3B61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자유형 45">
            <a:extLst>
              <a:ext uri="{FF2B5EF4-FFF2-40B4-BE49-F238E27FC236}">
                <a16:creationId xmlns="" xmlns:a16="http://schemas.microsoft.com/office/drawing/2014/main" id="{528A5680-8866-98D4-72B2-998C193C96B7}"/>
              </a:ext>
            </a:extLst>
          </p:cNvPr>
          <p:cNvSpPr/>
          <p:nvPr/>
        </p:nvSpPr>
        <p:spPr>
          <a:xfrm>
            <a:off x="1416477" y="2766970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2B3B6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5A4C8D45-8A47-ED81-1E5A-D297DA60A491}"/>
              </a:ext>
            </a:extLst>
          </p:cNvPr>
          <p:cNvSpPr/>
          <p:nvPr/>
        </p:nvSpPr>
        <p:spPr>
          <a:xfrm>
            <a:off x="1030339" y="5357580"/>
            <a:ext cx="772275" cy="772275"/>
          </a:xfrm>
          <a:prstGeom prst="ellipse">
            <a:avLst/>
          </a:prstGeom>
          <a:noFill/>
          <a:ln w="9525">
            <a:solidFill>
              <a:srgbClr val="2B3B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75">
            <a:extLst>
              <a:ext uri="{FF2B5EF4-FFF2-40B4-BE49-F238E27FC236}">
                <a16:creationId xmlns="" xmlns:a16="http://schemas.microsoft.com/office/drawing/2014/main" id="{D29C0DC8-C1CD-5A47-EFA3-3303E1C762F2}"/>
              </a:ext>
            </a:extLst>
          </p:cNvPr>
          <p:cNvSpPr/>
          <p:nvPr/>
        </p:nvSpPr>
        <p:spPr>
          <a:xfrm>
            <a:off x="7326998" y="2595683"/>
            <a:ext cx="1268922" cy="337154"/>
          </a:xfrm>
          <a:prstGeom prst="roundRect">
            <a:avLst>
              <a:gd name="adj" fmla="val 50000"/>
            </a:avLst>
          </a:prstGeom>
          <a:solidFill>
            <a:srgbClr val="5E44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73F03C25-D950-29FA-6C31-D20A0EE1B1E5}"/>
              </a:ext>
            </a:extLst>
          </p:cNvPr>
          <p:cNvSpPr/>
          <p:nvPr/>
        </p:nvSpPr>
        <p:spPr>
          <a:xfrm>
            <a:off x="8298656" y="2647950"/>
            <a:ext cx="238039" cy="2380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2B3B61"/>
                </a:solidFill>
              </a:rPr>
              <a:t>6</a:t>
            </a:r>
            <a:r>
              <a:rPr lang="ko-KR" altLang="en-US" sz="900" b="1" dirty="0">
                <a:solidFill>
                  <a:srgbClr val="2B3B61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8201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B975EFF-FB0B-E5C5-623C-AAF88C5B5CA3}"/>
              </a:ext>
            </a:extLst>
          </p:cNvPr>
          <p:cNvGrpSpPr/>
          <p:nvPr/>
        </p:nvGrpSpPr>
        <p:grpSpPr>
          <a:xfrm>
            <a:off x="0" y="1"/>
            <a:ext cx="12192000" cy="6787342"/>
            <a:chOff x="0" y="1"/>
            <a:chExt cx="12192000" cy="6787342"/>
          </a:xfrm>
        </p:grpSpPr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AC4DE6FE-8A4C-B1E2-B45F-9EA8255AF084}"/>
                </a:ext>
              </a:extLst>
            </p:cNvPr>
            <p:cNvSpPr/>
            <p:nvPr/>
          </p:nvSpPr>
          <p:spPr>
            <a:xfrm>
              <a:off x="114948" y="872318"/>
              <a:ext cx="11962104" cy="5915025"/>
            </a:xfrm>
            <a:custGeom>
              <a:avLst/>
              <a:gdLst>
                <a:gd name="connsiteX0" fmla="*/ 11859758 w 11962104"/>
                <a:gd name="connsiteY0" fmla="*/ 6 h 6858000"/>
                <a:gd name="connsiteX1" fmla="*/ 11962104 w 11962104"/>
                <a:gd name="connsiteY1" fmla="*/ 6 h 6858000"/>
                <a:gd name="connsiteX2" fmla="*/ 11962104 w 11962104"/>
                <a:gd name="connsiteY2" fmla="*/ 6858000 h 6858000"/>
                <a:gd name="connsiteX3" fmla="*/ 11859758 w 11962104"/>
                <a:gd name="connsiteY3" fmla="*/ 6858000 h 6858000"/>
                <a:gd name="connsiteX4" fmla="*/ 0 w 11962104"/>
                <a:gd name="connsiteY4" fmla="*/ 6 h 6858000"/>
                <a:gd name="connsiteX5" fmla="*/ 102346 w 11962104"/>
                <a:gd name="connsiteY5" fmla="*/ 6 h 6858000"/>
                <a:gd name="connsiteX6" fmla="*/ 102346 w 11962104"/>
                <a:gd name="connsiteY6" fmla="*/ 6858000 h 6858000"/>
                <a:gd name="connsiteX7" fmla="*/ 0 w 11962104"/>
                <a:gd name="connsiteY7" fmla="*/ 6858000 h 6858000"/>
                <a:gd name="connsiteX8" fmla="*/ 211782 w 11962104"/>
                <a:gd name="connsiteY8" fmla="*/ 6 h 6858000"/>
                <a:gd name="connsiteX9" fmla="*/ 314127 w 11962104"/>
                <a:gd name="connsiteY9" fmla="*/ 6 h 6858000"/>
                <a:gd name="connsiteX10" fmla="*/ 314127 w 11962104"/>
                <a:gd name="connsiteY10" fmla="*/ 6858000 h 6858000"/>
                <a:gd name="connsiteX11" fmla="*/ 211782 w 11962104"/>
                <a:gd name="connsiteY11" fmla="*/ 6858000 h 6858000"/>
                <a:gd name="connsiteX12" fmla="*/ 423563 w 11962104"/>
                <a:gd name="connsiteY12" fmla="*/ 6 h 6858000"/>
                <a:gd name="connsiteX13" fmla="*/ 525909 w 11962104"/>
                <a:gd name="connsiteY13" fmla="*/ 6 h 6858000"/>
                <a:gd name="connsiteX14" fmla="*/ 525909 w 11962104"/>
                <a:gd name="connsiteY14" fmla="*/ 6858000 h 6858000"/>
                <a:gd name="connsiteX15" fmla="*/ 423563 w 11962104"/>
                <a:gd name="connsiteY15" fmla="*/ 6858000 h 6858000"/>
                <a:gd name="connsiteX16" fmla="*/ 635345 w 11962104"/>
                <a:gd name="connsiteY16" fmla="*/ 5 h 6858000"/>
                <a:gd name="connsiteX17" fmla="*/ 737691 w 11962104"/>
                <a:gd name="connsiteY17" fmla="*/ 5 h 6858000"/>
                <a:gd name="connsiteX18" fmla="*/ 737691 w 11962104"/>
                <a:gd name="connsiteY18" fmla="*/ 6858000 h 6858000"/>
                <a:gd name="connsiteX19" fmla="*/ 635345 w 11962104"/>
                <a:gd name="connsiteY19" fmla="*/ 6858000 h 6858000"/>
                <a:gd name="connsiteX20" fmla="*/ 847127 w 11962104"/>
                <a:gd name="connsiteY20" fmla="*/ 5 h 6858000"/>
                <a:gd name="connsiteX21" fmla="*/ 949472 w 11962104"/>
                <a:gd name="connsiteY21" fmla="*/ 5 h 6858000"/>
                <a:gd name="connsiteX22" fmla="*/ 949472 w 11962104"/>
                <a:gd name="connsiteY22" fmla="*/ 6858000 h 6858000"/>
                <a:gd name="connsiteX23" fmla="*/ 847127 w 11962104"/>
                <a:gd name="connsiteY23" fmla="*/ 6858000 h 6858000"/>
                <a:gd name="connsiteX24" fmla="*/ 1058908 w 11962104"/>
                <a:gd name="connsiteY24" fmla="*/ 5 h 6858000"/>
                <a:gd name="connsiteX25" fmla="*/ 1161254 w 11962104"/>
                <a:gd name="connsiteY25" fmla="*/ 5 h 6858000"/>
                <a:gd name="connsiteX26" fmla="*/ 1161254 w 11962104"/>
                <a:gd name="connsiteY26" fmla="*/ 6858000 h 6858000"/>
                <a:gd name="connsiteX27" fmla="*/ 1058908 w 11962104"/>
                <a:gd name="connsiteY27" fmla="*/ 6858000 h 6858000"/>
                <a:gd name="connsiteX28" fmla="*/ 1270690 w 11962104"/>
                <a:gd name="connsiteY28" fmla="*/ 5 h 6858000"/>
                <a:gd name="connsiteX29" fmla="*/ 1373036 w 11962104"/>
                <a:gd name="connsiteY29" fmla="*/ 5 h 6858000"/>
                <a:gd name="connsiteX30" fmla="*/ 1373036 w 11962104"/>
                <a:gd name="connsiteY30" fmla="*/ 6858000 h 6858000"/>
                <a:gd name="connsiteX31" fmla="*/ 1270690 w 11962104"/>
                <a:gd name="connsiteY31" fmla="*/ 6858000 h 6858000"/>
                <a:gd name="connsiteX32" fmla="*/ 1482472 w 11962104"/>
                <a:gd name="connsiteY32" fmla="*/ 5 h 6858000"/>
                <a:gd name="connsiteX33" fmla="*/ 1584817 w 11962104"/>
                <a:gd name="connsiteY33" fmla="*/ 5 h 6858000"/>
                <a:gd name="connsiteX34" fmla="*/ 1584817 w 11962104"/>
                <a:gd name="connsiteY34" fmla="*/ 6858000 h 6858000"/>
                <a:gd name="connsiteX35" fmla="*/ 1482472 w 11962104"/>
                <a:gd name="connsiteY35" fmla="*/ 6858000 h 6858000"/>
                <a:gd name="connsiteX36" fmla="*/ 1694253 w 11962104"/>
                <a:gd name="connsiteY36" fmla="*/ 5 h 6858000"/>
                <a:gd name="connsiteX37" fmla="*/ 1796599 w 11962104"/>
                <a:gd name="connsiteY37" fmla="*/ 5 h 6858000"/>
                <a:gd name="connsiteX38" fmla="*/ 1796599 w 11962104"/>
                <a:gd name="connsiteY38" fmla="*/ 6858000 h 6858000"/>
                <a:gd name="connsiteX39" fmla="*/ 1694253 w 11962104"/>
                <a:gd name="connsiteY39" fmla="*/ 6858000 h 6858000"/>
                <a:gd name="connsiteX40" fmla="*/ 1906035 w 11962104"/>
                <a:gd name="connsiteY40" fmla="*/ 5 h 6858000"/>
                <a:gd name="connsiteX41" fmla="*/ 2008383 w 11962104"/>
                <a:gd name="connsiteY41" fmla="*/ 5 h 6858000"/>
                <a:gd name="connsiteX42" fmla="*/ 2008383 w 11962104"/>
                <a:gd name="connsiteY42" fmla="*/ 6858000 h 6858000"/>
                <a:gd name="connsiteX43" fmla="*/ 1906035 w 11962104"/>
                <a:gd name="connsiteY43" fmla="*/ 6858000 h 6858000"/>
                <a:gd name="connsiteX44" fmla="*/ 2117819 w 11962104"/>
                <a:gd name="connsiteY44" fmla="*/ 5 h 6858000"/>
                <a:gd name="connsiteX45" fmla="*/ 2220164 w 11962104"/>
                <a:gd name="connsiteY45" fmla="*/ 5 h 6858000"/>
                <a:gd name="connsiteX46" fmla="*/ 2220164 w 11962104"/>
                <a:gd name="connsiteY46" fmla="*/ 6858000 h 6858000"/>
                <a:gd name="connsiteX47" fmla="*/ 2117819 w 11962104"/>
                <a:gd name="connsiteY47" fmla="*/ 6858000 h 6858000"/>
                <a:gd name="connsiteX48" fmla="*/ 2329600 w 11962104"/>
                <a:gd name="connsiteY48" fmla="*/ 5 h 6858000"/>
                <a:gd name="connsiteX49" fmla="*/ 2431946 w 11962104"/>
                <a:gd name="connsiteY49" fmla="*/ 5 h 6858000"/>
                <a:gd name="connsiteX50" fmla="*/ 2431946 w 11962104"/>
                <a:gd name="connsiteY50" fmla="*/ 6858000 h 6858000"/>
                <a:gd name="connsiteX51" fmla="*/ 2329600 w 11962104"/>
                <a:gd name="connsiteY51" fmla="*/ 6858000 h 6858000"/>
                <a:gd name="connsiteX52" fmla="*/ 2541382 w 11962104"/>
                <a:gd name="connsiteY52" fmla="*/ 4 h 6858000"/>
                <a:gd name="connsiteX53" fmla="*/ 2643729 w 11962104"/>
                <a:gd name="connsiteY53" fmla="*/ 4 h 6858000"/>
                <a:gd name="connsiteX54" fmla="*/ 2643729 w 11962104"/>
                <a:gd name="connsiteY54" fmla="*/ 6858000 h 6858000"/>
                <a:gd name="connsiteX55" fmla="*/ 2541382 w 11962104"/>
                <a:gd name="connsiteY55" fmla="*/ 6858000 h 6858000"/>
                <a:gd name="connsiteX56" fmla="*/ 2753164 w 11962104"/>
                <a:gd name="connsiteY56" fmla="*/ 4 h 6858000"/>
                <a:gd name="connsiteX57" fmla="*/ 2855511 w 11962104"/>
                <a:gd name="connsiteY57" fmla="*/ 4 h 6858000"/>
                <a:gd name="connsiteX58" fmla="*/ 2855511 w 11962104"/>
                <a:gd name="connsiteY58" fmla="*/ 6858000 h 6858000"/>
                <a:gd name="connsiteX59" fmla="*/ 2753164 w 11962104"/>
                <a:gd name="connsiteY59" fmla="*/ 6858000 h 6858000"/>
                <a:gd name="connsiteX60" fmla="*/ 2964947 w 11962104"/>
                <a:gd name="connsiteY60" fmla="*/ 4 h 6858000"/>
                <a:gd name="connsiteX61" fmla="*/ 3067294 w 11962104"/>
                <a:gd name="connsiteY61" fmla="*/ 4 h 6858000"/>
                <a:gd name="connsiteX62" fmla="*/ 3067294 w 11962104"/>
                <a:gd name="connsiteY62" fmla="*/ 6858000 h 6858000"/>
                <a:gd name="connsiteX63" fmla="*/ 2964947 w 11962104"/>
                <a:gd name="connsiteY63" fmla="*/ 6858000 h 6858000"/>
                <a:gd name="connsiteX64" fmla="*/ 3176729 w 11962104"/>
                <a:gd name="connsiteY64" fmla="*/ 4 h 6858000"/>
                <a:gd name="connsiteX65" fmla="*/ 3279074 w 11962104"/>
                <a:gd name="connsiteY65" fmla="*/ 4 h 6858000"/>
                <a:gd name="connsiteX66" fmla="*/ 3279074 w 11962104"/>
                <a:gd name="connsiteY66" fmla="*/ 6858000 h 6858000"/>
                <a:gd name="connsiteX67" fmla="*/ 3176729 w 11962104"/>
                <a:gd name="connsiteY67" fmla="*/ 6858000 h 6858000"/>
                <a:gd name="connsiteX68" fmla="*/ 3388508 w 11962104"/>
                <a:gd name="connsiteY68" fmla="*/ 4 h 6858000"/>
                <a:gd name="connsiteX69" fmla="*/ 3490853 w 11962104"/>
                <a:gd name="connsiteY69" fmla="*/ 4 h 6858000"/>
                <a:gd name="connsiteX70" fmla="*/ 3490853 w 11962104"/>
                <a:gd name="connsiteY70" fmla="*/ 6858000 h 6858000"/>
                <a:gd name="connsiteX71" fmla="*/ 3388508 w 11962104"/>
                <a:gd name="connsiteY71" fmla="*/ 6858000 h 6858000"/>
                <a:gd name="connsiteX72" fmla="*/ 3600290 w 11962104"/>
                <a:gd name="connsiteY72" fmla="*/ 4 h 6858000"/>
                <a:gd name="connsiteX73" fmla="*/ 3702636 w 11962104"/>
                <a:gd name="connsiteY73" fmla="*/ 4 h 6858000"/>
                <a:gd name="connsiteX74" fmla="*/ 3702636 w 11962104"/>
                <a:gd name="connsiteY74" fmla="*/ 6858000 h 6858000"/>
                <a:gd name="connsiteX75" fmla="*/ 3600290 w 11962104"/>
                <a:gd name="connsiteY75" fmla="*/ 6858000 h 6858000"/>
                <a:gd name="connsiteX76" fmla="*/ 3812073 w 11962104"/>
                <a:gd name="connsiteY76" fmla="*/ 4 h 6858000"/>
                <a:gd name="connsiteX77" fmla="*/ 3914419 w 11962104"/>
                <a:gd name="connsiteY77" fmla="*/ 4 h 6858000"/>
                <a:gd name="connsiteX78" fmla="*/ 3914419 w 11962104"/>
                <a:gd name="connsiteY78" fmla="*/ 6858000 h 6858000"/>
                <a:gd name="connsiteX79" fmla="*/ 3812073 w 11962104"/>
                <a:gd name="connsiteY79" fmla="*/ 6858000 h 6858000"/>
                <a:gd name="connsiteX80" fmla="*/ 4023854 w 11962104"/>
                <a:gd name="connsiteY80" fmla="*/ 4 h 6858000"/>
                <a:gd name="connsiteX81" fmla="*/ 4126196 w 11962104"/>
                <a:gd name="connsiteY81" fmla="*/ 4 h 6858000"/>
                <a:gd name="connsiteX82" fmla="*/ 4126196 w 11962104"/>
                <a:gd name="connsiteY82" fmla="*/ 6858000 h 6858000"/>
                <a:gd name="connsiteX83" fmla="*/ 4023854 w 11962104"/>
                <a:gd name="connsiteY83" fmla="*/ 6858000 h 6858000"/>
                <a:gd name="connsiteX84" fmla="*/ 4235632 w 11962104"/>
                <a:gd name="connsiteY84" fmla="*/ 4 h 6858000"/>
                <a:gd name="connsiteX85" fmla="*/ 4337979 w 11962104"/>
                <a:gd name="connsiteY85" fmla="*/ 4 h 6858000"/>
                <a:gd name="connsiteX86" fmla="*/ 4337979 w 11962104"/>
                <a:gd name="connsiteY86" fmla="*/ 6858000 h 6858000"/>
                <a:gd name="connsiteX87" fmla="*/ 4235632 w 11962104"/>
                <a:gd name="connsiteY87" fmla="*/ 6858000 h 6858000"/>
                <a:gd name="connsiteX88" fmla="*/ 4447414 w 11962104"/>
                <a:gd name="connsiteY88" fmla="*/ 4 h 6858000"/>
                <a:gd name="connsiteX89" fmla="*/ 4549760 w 11962104"/>
                <a:gd name="connsiteY89" fmla="*/ 4 h 6858000"/>
                <a:gd name="connsiteX90" fmla="*/ 4549760 w 11962104"/>
                <a:gd name="connsiteY90" fmla="*/ 6858000 h 6858000"/>
                <a:gd name="connsiteX91" fmla="*/ 4447414 w 11962104"/>
                <a:gd name="connsiteY91" fmla="*/ 6858000 h 6858000"/>
                <a:gd name="connsiteX92" fmla="*/ 4659196 w 11962104"/>
                <a:gd name="connsiteY92" fmla="*/ 3 h 6858000"/>
                <a:gd name="connsiteX93" fmla="*/ 4761540 w 11962104"/>
                <a:gd name="connsiteY93" fmla="*/ 3 h 6858000"/>
                <a:gd name="connsiteX94" fmla="*/ 4761540 w 11962104"/>
                <a:gd name="connsiteY94" fmla="*/ 6858000 h 6858000"/>
                <a:gd name="connsiteX95" fmla="*/ 4659196 w 11962104"/>
                <a:gd name="connsiteY95" fmla="*/ 6858000 h 6858000"/>
                <a:gd name="connsiteX96" fmla="*/ 4870977 w 11962104"/>
                <a:gd name="connsiteY96" fmla="*/ 3 h 6858000"/>
                <a:gd name="connsiteX97" fmla="*/ 4973323 w 11962104"/>
                <a:gd name="connsiteY97" fmla="*/ 3 h 6858000"/>
                <a:gd name="connsiteX98" fmla="*/ 4973323 w 11962104"/>
                <a:gd name="connsiteY98" fmla="*/ 6858000 h 6858000"/>
                <a:gd name="connsiteX99" fmla="*/ 4870977 w 11962104"/>
                <a:gd name="connsiteY99" fmla="*/ 6858000 h 6858000"/>
                <a:gd name="connsiteX100" fmla="*/ 5082759 w 11962104"/>
                <a:gd name="connsiteY100" fmla="*/ 3 h 6858000"/>
                <a:gd name="connsiteX101" fmla="*/ 5185107 w 11962104"/>
                <a:gd name="connsiteY101" fmla="*/ 3 h 6858000"/>
                <a:gd name="connsiteX102" fmla="*/ 5185107 w 11962104"/>
                <a:gd name="connsiteY102" fmla="*/ 6858000 h 6858000"/>
                <a:gd name="connsiteX103" fmla="*/ 5082759 w 11962104"/>
                <a:gd name="connsiteY103" fmla="*/ 6858000 h 6858000"/>
                <a:gd name="connsiteX104" fmla="*/ 5294541 w 11962104"/>
                <a:gd name="connsiteY104" fmla="*/ 3 h 6858000"/>
                <a:gd name="connsiteX105" fmla="*/ 5396888 w 11962104"/>
                <a:gd name="connsiteY105" fmla="*/ 3 h 6858000"/>
                <a:gd name="connsiteX106" fmla="*/ 5396888 w 11962104"/>
                <a:gd name="connsiteY106" fmla="*/ 6858000 h 6858000"/>
                <a:gd name="connsiteX107" fmla="*/ 5294541 w 11962104"/>
                <a:gd name="connsiteY107" fmla="*/ 6858000 h 6858000"/>
                <a:gd name="connsiteX108" fmla="*/ 5506324 w 11962104"/>
                <a:gd name="connsiteY108" fmla="*/ 3 h 6858000"/>
                <a:gd name="connsiteX109" fmla="*/ 5608669 w 11962104"/>
                <a:gd name="connsiteY109" fmla="*/ 3 h 6858000"/>
                <a:gd name="connsiteX110" fmla="*/ 5608669 w 11962104"/>
                <a:gd name="connsiteY110" fmla="*/ 6858000 h 6858000"/>
                <a:gd name="connsiteX111" fmla="*/ 5506324 w 11962104"/>
                <a:gd name="connsiteY111" fmla="*/ 6858000 h 6858000"/>
                <a:gd name="connsiteX112" fmla="*/ 5718104 w 11962104"/>
                <a:gd name="connsiteY112" fmla="*/ 3 h 6858000"/>
                <a:gd name="connsiteX113" fmla="*/ 5820450 w 11962104"/>
                <a:gd name="connsiteY113" fmla="*/ 3 h 6858000"/>
                <a:gd name="connsiteX114" fmla="*/ 5820450 w 11962104"/>
                <a:gd name="connsiteY114" fmla="*/ 6858000 h 6858000"/>
                <a:gd name="connsiteX115" fmla="*/ 5718104 w 11962104"/>
                <a:gd name="connsiteY115" fmla="*/ 6858000 h 6858000"/>
                <a:gd name="connsiteX116" fmla="*/ 5929886 w 11962104"/>
                <a:gd name="connsiteY116" fmla="*/ 3 h 6858000"/>
                <a:gd name="connsiteX117" fmla="*/ 6032232 w 11962104"/>
                <a:gd name="connsiteY117" fmla="*/ 3 h 6858000"/>
                <a:gd name="connsiteX118" fmla="*/ 6032232 w 11962104"/>
                <a:gd name="connsiteY118" fmla="*/ 6858000 h 6858000"/>
                <a:gd name="connsiteX119" fmla="*/ 5929886 w 11962104"/>
                <a:gd name="connsiteY119" fmla="*/ 6858000 h 6858000"/>
                <a:gd name="connsiteX120" fmla="*/ 6141668 w 11962104"/>
                <a:gd name="connsiteY120" fmla="*/ 3 h 6858000"/>
                <a:gd name="connsiteX121" fmla="*/ 6244014 w 11962104"/>
                <a:gd name="connsiteY121" fmla="*/ 3 h 6858000"/>
                <a:gd name="connsiteX122" fmla="*/ 6244014 w 11962104"/>
                <a:gd name="connsiteY122" fmla="*/ 6858000 h 6858000"/>
                <a:gd name="connsiteX123" fmla="*/ 6141668 w 11962104"/>
                <a:gd name="connsiteY123" fmla="*/ 6858000 h 6858000"/>
                <a:gd name="connsiteX124" fmla="*/ 6353450 w 11962104"/>
                <a:gd name="connsiteY124" fmla="*/ 3 h 6858000"/>
                <a:gd name="connsiteX125" fmla="*/ 6455796 w 11962104"/>
                <a:gd name="connsiteY125" fmla="*/ 3 h 6858000"/>
                <a:gd name="connsiteX126" fmla="*/ 6455796 w 11962104"/>
                <a:gd name="connsiteY126" fmla="*/ 6858000 h 6858000"/>
                <a:gd name="connsiteX127" fmla="*/ 6353450 w 11962104"/>
                <a:gd name="connsiteY127" fmla="*/ 6858000 h 6858000"/>
                <a:gd name="connsiteX128" fmla="*/ 6565232 w 11962104"/>
                <a:gd name="connsiteY128" fmla="*/ 3 h 6858000"/>
                <a:gd name="connsiteX129" fmla="*/ 6667578 w 11962104"/>
                <a:gd name="connsiteY129" fmla="*/ 3 h 6858000"/>
                <a:gd name="connsiteX130" fmla="*/ 6667578 w 11962104"/>
                <a:gd name="connsiteY130" fmla="*/ 6858000 h 6858000"/>
                <a:gd name="connsiteX131" fmla="*/ 6565232 w 11962104"/>
                <a:gd name="connsiteY131" fmla="*/ 6858000 h 6858000"/>
                <a:gd name="connsiteX132" fmla="*/ 6777014 w 11962104"/>
                <a:gd name="connsiteY132" fmla="*/ 2 h 6858000"/>
                <a:gd name="connsiteX133" fmla="*/ 6879360 w 11962104"/>
                <a:gd name="connsiteY133" fmla="*/ 2 h 6858000"/>
                <a:gd name="connsiteX134" fmla="*/ 6879360 w 11962104"/>
                <a:gd name="connsiteY134" fmla="*/ 6858000 h 6858000"/>
                <a:gd name="connsiteX135" fmla="*/ 6777014 w 11962104"/>
                <a:gd name="connsiteY135" fmla="*/ 6858000 h 6858000"/>
                <a:gd name="connsiteX136" fmla="*/ 6988796 w 11962104"/>
                <a:gd name="connsiteY136" fmla="*/ 2 h 6858000"/>
                <a:gd name="connsiteX137" fmla="*/ 7091142 w 11962104"/>
                <a:gd name="connsiteY137" fmla="*/ 2 h 6858000"/>
                <a:gd name="connsiteX138" fmla="*/ 7091142 w 11962104"/>
                <a:gd name="connsiteY138" fmla="*/ 6858000 h 6858000"/>
                <a:gd name="connsiteX139" fmla="*/ 6988796 w 11962104"/>
                <a:gd name="connsiteY139" fmla="*/ 6858000 h 6858000"/>
                <a:gd name="connsiteX140" fmla="*/ 7200578 w 11962104"/>
                <a:gd name="connsiteY140" fmla="*/ 2 h 6858000"/>
                <a:gd name="connsiteX141" fmla="*/ 7302924 w 11962104"/>
                <a:gd name="connsiteY141" fmla="*/ 2 h 6858000"/>
                <a:gd name="connsiteX142" fmla="*/ 7302924 w 11962104"/>
                <a:gd name="connsiteY142" fmla="*/ 6858000 h 6858000"/>
                <a:gd name="connsiteX143" fmla="*/ 7200578 w 11962104"/>
                <a:gd name="connsiteY143" fmla="*/ 6858000 h 6858000"/>
                <a:gd name="connsiteX144" fmla="*/ 7412360 w 11962104"/>
                <a:gd name="connsiteY144" fmla="*/ 2 h 6858000"/>
                <a:gd name="connsiteX145" fmla="*/ 7514706 w 11962104"/>
                <a:gd name="connsiteY145" fmla="*/ 2 h 6858000"/>
                <a:gd name="connsiteX146" fmla="*/ 7514706 w 11962104"/>
                <a:gd name="connsiteY146" fmla="*/ 6858000 h 6858000"/>
                <a:gd name="connsiteX147" fmla="*/ 7412360 w 11962104"/>
                <a:gd name="connsiteY147" fmla="*/ 6858000 h 6858000"/>
                <a:gd name="connsiteX148" fmla="*/ 7624142 w 11962104"/>
                <a:gd name="connsiteY148" fmla="*/ 2 h 6858000"/>
                <a:gd name="connsiteX149" fmla="*/ 7726488 w 11962104"/>
                <a:gd name="connsiteY149" fmla="*/ 2 h 6858000"/>
                <a:gd name="connsiteX150" fmla="*/ 7726488 w 11962104"/>
                <a:gd name="connsiteY150" fmla="*/ 6858000 h 6858000"/>
                <a:gd name="connsiteX151" fmla="*/ 7624142 w 11962104"/>
                <a:gd name="connsiteY151" fmla="*/ 6858000 h 6858000"/>
                <a:gd name="connsiteX152" fmla="*/ 7835924 w 11962104"/>
                <a:gd name="connsiteY152" fmla="*/ 2 h 6858000"/>
                <a:gd name="connsiteX153" fmla="*/ 7938270 w 11962104"/>
                <a:gd name="connsiteY153" fmla="*/ 2 h 6858000"/>
                <a:gd name="connsiteX154" fmla="*/ 7938270 w 11962104"/>
                <a:gd name="connsiteY154" fmla="*/ 6858000 h 6858000"/>
                <a:gd name="connsiteX155" fmla="*/ 7835924 w 11962104"/>
                <a:gd name="connsiteY155" fmla="*/ 6858000 h 6858000"/>
                <a:gd name="connsiteX156" fmla="*/ 8047706 w 11962104"/>
                <a:gd name="connsiteY156" fmla="*/ 2 h 6858000"/>
                <a:gd name="connsiteX157" fmla="*/ 8150052 w 11962104"/>
                <a:gd name="connsiteY157" fmla="*/ 2 h 6858000"/>
                <a:gd name="connsiteX158" fmla="*/ 8150052 w 11962104"/>
                <a:gd name="connsiteY158" fmla="*/ 6858000 h 6858000"/>
                <a:gd name="connsiteX159" fmla="*/ 8047706 w 11962104"/>
                <a:gd name="connsiteY159" fmla="*/ 6858000 h 6858000"/>
                <a:gd name="connsiteX160" fmla="*/ 8259488 w 11962104"/>
                <a:gd name="connsiteY160" fmla="*/ 2 h 6858000"/>
                <a:gd name="connsiteX161" fmla="*/ 8361834 w 11962104"/>
                <a:gd name="connsiteY161" fmla="*/ 2 h 6858000"/>
                <a:gd name="connsiteX162" fmla="*/ 8361834 w 11962104"/>
                <a:gd name="connsiteY162" fmla="*/ 6858000 h 6858000"/>
                <a:gd name="connsiteX163" fmla="*/ 8259488 w 11962104"/>
                <a:gd name="connsiteY163" fmla="*/ 6858000 h 6858000"/>
                <a:gd name="connsiteX164" fmla="*/ 8471270 w 11962104"/>
                <a:gd name="connsiteY164" fmla="*/ 2 h 6858000"/>
                <a:gd name="connsiteX165" fmla="*/ 8573616 w 11962104"/>
                <a:gd name="connsiteY165" fmla="*/ 2 h 6858000"/>
                <a:gd name="connsiteX166" fmla="*/ 8573616 w 11962104"/>
                <a:gd name="connsiteY166" fmla="*/ 6858000 h 6858000"/>
                <a:gd name="connsiteX167" fmla="*/ 8471270 w 11962104"/>
                <a:gd name="connsiteY167" fmla="*/ 6858000 h 6858000"/>
                <a:gd name="connsiteX168" fmla="*/ 8683052 w 11962104"/>
                <a:gd name="connsiteY168" fmla="*/ 2 h 6858000"/>
                <a:gd name="connsiteX169" fmla="*/ 8785398 w 11962104"/>
                <a:gd name="connsiteY169" fmla="*/ 2 h 6858000"/>
                <a:gd name="connsiteX170" fmla="*/ 8785398 w 11962104"/>
                <a:gd name="connsiteY170" fmla="*/ 6858000 h 6858000"/>
                <a:gd name="connsiteX171" fmla="*/ 8683052 w 11962104"/>
                <a:gd name="connsiteY171" fmla="*/ 6858000 h 6858000"/>
                <a:gd name="connsiteX172" fmla="*/ 8894834 w 11962104"/>
                <a:gd name="connsiteY172" fmla="*/ 1 h 6858000"/>
                <a:gd name="connsiteX173" fmla="*/ 8997180 w 11962104"/>
                <a:gd name="connsiteY173" fmla="*/ 1 h 6858000"/>
                <a:gd name="connsiteX174" fmla="*/ 8997180 w 11962104"/>
                <a:gd name="connsiteY174" fmla="*/ 6858000 h 6858000"/>
                <a:gd name="connsiteX175" fmla="*/ 8894834 w 11962104"/>
                <a:gd name="connsiteY175" fmla="*/ 6858000 h 6858000"/>
                <a:gd name="connsiteX176" fmla="*/ 9106616 w 11962104"/>
                <a:gd name="connsiteY176" fmla="*/ 1 h 6858000"/>
                <a:gd name="connsiteX177" fmla="*/ 9208962 w 11962104"/>
                <a:gd name="connsiteY177" fmla="*/ 1 h 6858000"/>
                <a:gd name="connsiteX178" fmla="*/ 9208962 w 11962104"/>
                <a:gd name="connsiteY178" fmla="*/ 6858000 h 6858000"/>
                <a:gd name="connsiteX179" fmla="*/ 9106616 w 11962104"/>
                <a:gd name="connsiteY179" fmla="*/ 6858000 h 6858000"/>
                <a:gd name="connsiteX180" fmla="*/ 9318398 w 11962104"/>
                <a:gd name="connsiteY180" fmla="*/ 1 h 6858000"/>
                <a:gd name="connsiteX181" fmla="*/ 9420744 w 11962104"/>
                <a:gd name="connsiteY181" fmla="*/ 1 h 6858000"/>
                <a:gd name="connsiteX182" fmla="*/ 9420744 w 11962104"/>
                <a:gd name="connsiteY182" fmla="*/ 6858000 h 6858000"/>
                <a:gd name="connsiteX183" fmla="*/ 9318398 w 11962104"/>
                <a:gd name="connsiteY183" fmla="*/ 6858000 h 6858000"/>
                <a:gd name="connsiteX184" fmla="*/ 9530180 w 11962104"/>
                <a:gd name="connsiteY184" fmla="*/ 1 h 6858000"/>
                <a:gd name="connsiteX185" fmla="*/ 9632526 w 11962104"/>
                <a:gd name="connsiteY185" fmla="*/ 1 h 6858000"/>
                <a:gd name="connsiteX186" fmla="*/ 9632526 w 11962104"/>
                <a:gd name="connsiteY186" fmla="*/ 6858000 h 6858000"/>
                <a:gd name="connsiteX187" fmla="*/ 9530180 w 11962104"/>
                <a:gd name="connsiteY187" fmla="*/ 6858000 h 6858000"/>
                <a:gd name="connsiteX188" fmla="*/ 9741962 w 11962104"/>
                <a:gd name="connsiteY188" fmla="*/ 1 h 6858000"/>
                <a:gd name="connsiteX189" fmla="*/ 9844308 w 11962104"/>
                <a:gd name="connsiteY189" fmla="*/ 1 h 6858000"/>
                <a:gd name="connsiteX190" fmla="*/ 9844308 w 11962104"/>
                <a:gd name="connsiteY190" fmla="*/ 6858000 h 6858000"/>
                <a:gd name="connsiteX191" fmla="*/ 9741962 w 11962104"/>
                <a:gd name="connsiteY191" fmla="*/ 6858000 h 6858000"/>
                <a:gd name="connsiteX192" fmla="*/ 9953744 w 11962104"/>
                <a:gd name="connsiteY192" fmla="*/ 1 h 6858000"/>
                <a:gd name="connsiteX193" fmla="*/ 10056090 w 11962104"/>
                <a:gd name="connsiteY193" fmla="*/ 1 h 6858000"/>
                <a:gd name="connsiteX194" fmla="*/ 10056090 w 11962104"/>
                <a:gd name="connsiteY194" fmla="*/ 6858000 h 6858000"/>
                <a:gd name="connsiteX195" fmla="*/ 9953744 w 11962104"/>
                <a:gd name="connsiteY195" fmla="*/ 6858000 h 6858000"/>
                <a:gd name="connsiteX196" fmla="*/ 10165526 w 11962104"/>
                <a:gd name="connsiteY196" fmla="*/ 1 h 6858000"/>
                <a:gd name="connsiteX197" fmla="*/ 10267872 w 11962104"/>
                <a:gd name="connsiteY197" fmla="*/ 1 h 6858000"/>
                <a:gd name="connsiteX198" fmla="*/ 10267872 w 11962104"/>
                <a:gd name="connsiteY198" fmla="*/ 6858000 h 6858000"/>
                <a:gd name="connsiteX199" fmla="*/ 10165526 w 11962104"/>
                <a:gd name="connsiteY199" fmla="*/ 6858000 h 6858000"/>
                <a:gd name="connsiteX200" fmla="*/ 10377308 w 11962104"/>
                <a:gd name="connsiteY200" fmla="*/ 1 h 6858000"/>
                <a:gd name="connsiteX201" fmla="*/ 10479654 w 11962104"/>
                <a:gd name="connsiteY201" fmla="*/ 1 h 6858000"/>
                <a:gd name="connsiteX202" fmla="*/ 10479654 w 11962104"/>
                <a:gd name="connsiteY202" fmla="*/ 6858000 h 6858000"/>
                <a:gd name="connsiteX203" fmla="*/ 10377308 w 11962104"/>
                <a:gd name="connsiteY203" fmla="*/ 6858000 h 6858000"/>
                <a:gd name="connsiteX204" fmla="*/ 10589090 w 11962104"/>
                <a:gd name="connsiteY204" fmla="*/ 1 h 6858000"/>
                <a:gd name="connsiteX205" fmla="*/ 10691436 w 11962104"/>
                <a:gd name="connsiteY205" fmla="*/ 1 h 6858000"/>
                <a:gd name="connsiteX206" fmla="*/ 10691436 w 11962104"/>
                <a:gd name="connsiteY206" fmla="*/ 6858000 h 6858000"/>
                <a:gd name="connsiteX207" fmla="*/ 10589090 w 11962104"/>
                <a:gd name="connsiteY207" fmla="*/ 6858000 h 6858000"/>
                <a:gd name="connsiteX208" fmla="*/ 10800872 w 11962104"/>
                <a:gd name="connsiteY208" fmla="*/ 1 h 6858000"/>
                <a:gd name="connsiteX209" fmla="*/ 10903218 w 11962104"/>
                <a:gd name="connsiteY209" fmla="*/ 1 h 6858000"/>
                <a:gd name="connsiteX210" fmla="*/ 10903218 w 11962104"/>
                <a:gd name="connsiteY210" fmla="*/ 6858000 h 6858000"/>
                <a:gd name="connsiteX211" fmla="*/ 10800872 w 11962104"/>
                <a:gd name="connsiteY211" fmla="*/ 6858000 h 6858000"/>
                <a:gd name="connsiteX212" fmla="*/ 11012654 w 11962104"/>
                <a:gd name="connsiteY212" fmla="*/ 0 h 6858000"/>
                <a:gd name="connsiteX213" fmla="*/ 11115000 w 11962104"/>
                <a:gd name="connsiteY213" fmla="*/ 0 h 6858000"/>
                <a:gd name="connsiteX214" fmla="*/ 11115000 w 11962104"/>
                <a:gd name="connsiteY214" fmla="*/ 6858000 h 6858000"/>
                <a:gd name="connsiteX215" fmla="*/ 11012654 w 11962104"/>
                <a:gd name="connsiteY215" fmla="*/ 6858000 h 6858000"/>
                <a:gd name="connsiteX216" fmla="*/ 11224436 w 11962104"/>
                <a:gd name="connsiteY216" fmla="*/ 0 h 6858000"/>
                <a:gd name="connsiteX217" fmla="*/ 11326782 w 11962104"/>
                <a:gd name="connsiteY217" fmla="*/ 0 h 6858000"/>
                <a:gd name="connsiteX218" fmla="*/ 11326782 w 11962104"/>
                <a:gd name="connsiteY218" fmla="*/ 6858000 h 6858000"/>
                <a:gd name="connsiteX219" fmla="*/ 11224436 w 11962104"/>
                <a:gd name="connsiteY219" fmla="*/ 6858000 h 6858000"/>
                <a:gd name="connsiteX220" fmla="*/ 11436218 w 11962104"/>
                <a:gd name="connsiteY220" fmla="*/ 0 h 6858000"/>
                <a:gd name="connsiteX221" fmla="*/ 11538564 w 11962104"/>
                <a:gd name="connsiteY221" fmla="*/ 0 h 6858000"/>
                <a:gd name="connsiteX222" fmla="*/ 11538564 w 11962104"/>
                <a:gd name="connsiteY222" fmla="*/ 6858000 h 6858000"/>
                <a:gd name="connsiteX223" fmla="*/ 11436218 w 11962104"/>
                <a:gd name="connsiteY223" fmla="*/ 6858000 h 6858000"/>
                <a:gd name="connsiteX224" fmla="*/ 11648000 w 11962104"/>
                <a:gd name="connsiteY224" fmla="*/ 0 h 6858000"/>
                <a:gd name="connsiteX225" fmla="*/ 11750346 w 11962104"/>
                <a:gd name="connsiteY225" fmla="*/ 0 h 6858000"/>
                <a:gd name="connsiteX226" fmla="*/ 11750346 w 11962104"/>
                <a:gd name="connsiteY226" fmla="*/ 6858000 h 6858000"/>
                <a:gd name="connsiteX227" fmla="*/ 11648000 w 11962104"/>
                <a:gd name="connsiteY22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1962104" h="6858000">
                  <a:moveTo>
                    <a:pt x="11859758" y="6"/>
                  </a:moveTo>
                  <a:lnTo>
                    <a:pt x="11962104" y="6"/>
                  </a:lnTo>
                  <a:lnTo>
                    <a:pt x="11962104" y="6858000"/>
                  </a:lnTo>
                  <a:lnTo>
                    <a:pt x="11859758" y="6858000"/>
                  </a:lnTo>
                  <a:close/>
                  <a:moveTo>
                    <a:pt x="0" y="6"/>
                  </a:moveTo>
                  <a:lnTo>
                    <a:pt x="102346" y="6"/>
                  </a:lnTo>
                  <a:lnTo>
                    <a:pt x="102346" y="6858000"/>
                  </a:lnTo>
                  <a:lnTo>
                    <a:pt x="0" y="6858000"/>
                  </a:lnTo>
                  <a:close/>
                  <a:moveTo>
                    <a:pt x="211782" y="6"/>
                  </a:moveTo>
                  <a:lnTo>
                    <a:pt x="314127" y="6"/>
                  </a:lnTo>
                  <a:lnTo>
                    <a:pt x="314127" y="6858000"/>
                  </a:lnTo>
                  <a:lnTo>
                    <a:pt x="211782" y="6858000"/>
                  </a:lnTo>
                  <a:close/>
                  <a:moveTo>
                    <a:pt x="423563" y="6"/>
                  </a:moveTo>
                  <a:lnTo>
                    <a:pt x="525909" y="6"/>
                  </a:lnTo>
                  <a:lnTo>
                    <a:pt x="525909" y="6858000"/>
                  </a:lnTo>
                  <a:lnTo>
                    <a:pt x="423563" y="6858000"/>
                  </a:lnTo>
                  <a:close/>
                  <a:moveTo>
                    <a:pt x="635345" y="5"/>
                  </a:moveTo>
                  <a:lnTo>
                    <a:pt x="737691" y="5"/>
                  </a:lnTo>
                  <a:lnTo>
                    <a:pt x="737691" y="6858000"/>
                  </a:lnTo>
                  <a:lnTo>
                    <a:pt x="635345" y="6858000"/>
                  </a:lnTo>
                  <a:close/>
                  <a:moveTo>
                    <a:pt x="847127" y="5"/>
                  </a:moveTo>
                  <a:lnTo>
                    <a:pt x="949472" y="5"/>
                  </a:lnTo>
                  <a:lnTo>
                    <a:pt x="949472" y="6858000"/>
                  </a:lnTo>
                  <a:lnTo>
                    <a:pt x="847127" y="6858000"/>
                  </a:lnTo>
                  <a:close/>
                  <a:moveTo>
                    <a:pt x="1058908" y="5"/>
                  </a:moveTo>
                  <a:lnTo>
                    <a:pt x="1161254" y="5"/>
                  </a:lnTo>
                  <a:lnTo>
                    <a:pt x="1161254" y="6858000"/>
                  </a:lnTo>
                  <a:lnTo>
                    <a:pt x="1058908" y="6858000"/>
                  </a:lnTo>
                  <a:close/>
                  <a:moveTo>
                    <a:pt x="1270690" y="5"/>
                  </a:moveTo>
                  <a:lnTo>
                    <a:pt x="1373036" y="5"/>
                  </a:lnTo>
                  <a:lnTo>
                    <a:pt x="1373036" y="6858000"/>
                  </a:lnTo>
                  <a:lnTo>
                    <a:pt x="1270690" y="6858000"/>
                  </a:lnTo>
                  <a:close/>
                  <a:moveTo>
                    <a:pt x="1482472" y="5"/>
                  </a:moveTo>
                  <a:lnTo>
                    <a:pt x="1584817" y="5"/>
                  </a:lnTo>
                  <a:lnTo>
                    <a:pt x="1584817" y="6858000"/>
                  </a:lnTo>
                  <a:lnTo>
                    <a:pt x="1482472" y="6858000"/>
                  </a:lnTo>
                  <a:close/>
                  <a:moveTo>
                    <a:pt x="1694253" y="5"/>
                  </a:moveTo>
                  <a:lnTo>
                    <a:pt x="1796599" y="5"/>
                  </a:lnTo>
                  <a:lnTo>
                    <a:pt x="1796599" y="6858000"/>
                  </a:lnTo>
                  <a:lnTo>
                    <a:pt x="1694253" y="6858000"/>
                  </a:lnTo>
                  <a:close/>
                  <a:moveTo>
                    <a:pt x="1906035" y="5"/>
                  </a:moveTo>
                  <a:lnTo>
                    <a:pt x="2008383" y="5"/>
                  </a:lnTo>
                  <a:lnTo>
                    <a:pt x="2008383" y="6858000"/>
                  </a:lnTo>
                  <a:lnTo>
                    <a:pt x="1906035" y="6858000"/>
                  </a:lnTo>
                  <a:close/>
                  <a:moveTo>
                    <a:pt x="2117819" y="5"/>
                  </a:moveTo>
                  <a:lnTo>
                    <a:pt x="2220164" y="5"/>
                  </a:lnTo>
                  <a:lnTo>
                    <a:pt x="2220164" y="6858000"/>
                  </a:lnTo>
                  <a:lnTo>
                    <a:pt x="2117819" y="6858000"/>
                  </a:lnTo>
                  <a:close/>
                  <a:moveTo>
                    <a:pt x="2329600" y="5"/>
                  </a:moveTo>
                  <a:lnTo>
                    <a:pt x="2431946" y="5"/>
                  </a:lnTo>
                  <a:lnTo>
                    <a:pt x="2431946" y="6858000"/>
                  </a:lnTo>
                  <a:lnTo>
                    <a:pt x="2329600" y="6858000"/>
                  </a:lnTo>
                  <a:close/>
                  <a:moveTo>
                    <a:pt x="2541382" y="4"/>
                  </a:moveTo>
                  <a:lnTo>
                    <a:pt x="2643729" y="4"/>
                  </a:lnTo>
                  <a:lnTo>
                    <a:pt x="2643729" y="6858000"/>
                  </a:lnTo>
                  <a:lnTo>
                    <a:pt x="2541382" y="6858000"/>
                  </a:lnTo>
                  <a:close/>
                  <a:moveTo>
                    <a:pt x="2753164" y="4"/>
                  </a:moveTo>
                  <a:lnTo>
                    <a:pt x="2855511" y="4"/>
                  </a:lnTo>
                  <a:lnTo>
                    <a:pt x="2855511" y="6858000"/>
                  </a:lnTo>
                  <a:lnTo>
                    <a:pt x="2753164" y="6858000"/>
                  </a:lnTo>
                  <a:close/>
                  <a:moveTo>
                    <a:pt x="2964947" y="4"/>
                  </a:moveTo>
                  <a:lnTo>
                    <a:pt x="3067294" y="4"/>
                  </a:lnTo>
                  <a:lnTo>
                    <a:pt x="3067294" y="6858000"/>
                  </a:lnTo>
                  <a:lnTo>
                    <a:pt x="2964947" y="6858000"/>
                  </a:lnTo>
                  <a:close/>
                  <a:moveTo>
                    <a:pt x="3176729" y="4"/>
                  </a:moveTo>
                  <a:lnTo>
                    <a:pt x="3279074" y="4"/>
                  </a:lnTo>
                  <a:lnTo>
                    <a:pt x="3279074" y="6858000"/>
                  </a:lnTo>
                  <a:lnTo>
                    <a:pt x="3176729" y="6858000"/>
                  </a:lnTo>
                  <a:close/>
                  <a:moveTo>
                    <a:pt x="3388508" y="4"/>
                  </a:moveTo>
                  <a:lnTo>
                    <a:pt x="3490853" y="4"/>
                  </a:lnTo>
                  <a:lnTo>
                    <a:pt x="3490853" y="6858000"/>
                  </a:lnTo>
                  <a:lnTo>
                    <a:pt x="3388508" y="6858000"/>
                  </a:lnTo>
                  <a:close/>
                  <a:moveTo>
                    <a:pt x="3600290" y="4"/>
                  </a:moveTo>
                  <a:lnTo>
                    <a:pt x="3702636" y="4"/>
                  </a:lnTo>
                  <a:lnTo>
                    <a:pt x="3702636" y="6858000"/>
                  </a:lnTo>
                  <a:lnTo>
                    <a:pt x="3600290" y="6858000"/>
                  </a:lnTo>
                  <a:close/>
                  <a:moveTo>
                    <a:pt x="3812073" y="4"/>
                  </a:moveTo>
                  <a:lnTo>
                    <a:pt x="3914419" y="4"/>
                  </a:lnTo>
                  <a:lnTo>
                    <a:pt x="3914419" y="6858000"/>
                  </a:lnTo>
                  <a:lnTo>
                    <a:pt x="3812073" y="6858000"/>
                  </a:lnTo>
                  <a:close/>
                  <a:moveTo>
                    <a:pt x="4023854" y="4"/>
                  </a:moveTo>
                  <a:lnTo>
                    <a:pt x="4126196" y="4"/>
                  </a:lnTo>
                  <a:lnTo>
                    <a:pt x="4126196" y="6858000"/>
                  </a:lnTo>
                  <a:lnTo>
                    <a:pt x="4023854" y="6858000"/>
                  </a:lnTo>
                  <a:close/>
                  <a:moveTo>
                    <a:pt x="4235632" y="4"/>
                  </a:moveTo>
                  <a:lnTo>
                    <a:pt x="4337979" y="4"/>
                  </a:lnTo>
                  <a:lnTo>
                    <a:pt x="4337979" y="6858000"/>
                  </a:lnTo>
                  <a:lnTo>
                    <a:pt x="4235632" y="6858000"/>
                  </a:lnTo>
                  <a:close/>
                  <a:moveTo>
                    <a:pt x="4447414" y="4"/>
                  </a:moveTo>
                  <a:lnTo>
                    <a:pt x="4549760" y="4"/>
                  </a:lnTo>
                  <a:lnTo>
                    <a:pt x="4549760" y="6858000"/>
                  </a:lnTo>
                  <a:lnTo>
                    <a:pt x="4447414" y="6858000"/>
                  </a:lnTo>
                  <a:close/>
                  <a:moveTo>
                    <a:pt x="4659196" y="3"/>
                  </a:moveTo>
                  <a:lnTo>
                    <a:pt x="4761540" y="3"/>
                  </a:lnTo>
                  <a:lnTo>
                    <a:pt x="4761540" y="6858000"/>
                  </a:lnTo>
                  <a:lnTo>
                    <a:pt x="4659196" y="6858000"/>
                  </a:lnTo>
                  <a:close/>
                  <a:moveTo>
                    <a:pt x="4870977" y="3"/>
                  </a:moveTo>
                  <a:lnTo>
                    <a:pt x="4973323" y="3"/>
                  </a:lnTo>
                  <a:lnTo>
                    <a:pt x="4973323" y="6858000"/>
                  </a:lnTo>
                  <a:lnTo>
                    <a:pt x="4870977" y="6858000"/>
                  </a:lnTo>
                  <a:close/>
                  <a:moveTo>
                    <a:pt x="5082759" y="3"/>
                  </a:moveTo>
                  <a:lnTo>
                    <a:pt x="5185107" y="3"/>
                  </a:lnTo>
                  <a:lnTo>
                    <a:pt x="5185107" y="6858000"/>
                  </a:lnTo>
                  <a:lnTo>
                    <a:pt x="5082759" y="6858000"/>
                  </a:lnTo>
                  <a:close/>
                  <a:moveTo>
                    <a:pt x="5294541" y="3"/>
                  </a:moveTo>
                  <a:lnTo>
                    <a:pt x="5396888" y="3"/>
                  </a:lnTo>
                  <a:lnTo>
                    <a:pt x="5396888" y="6858000"/>
                  </a:lnTo>
                  <a:lnTo>
                    <a:pt x="5294541" y="6858000"/>
                  </a:lnTo>
                  <a:close/>
                  <a:moveTo>
                    <a:pt x="5506324" y="3"/>
                  </a:moveTo>
                  <a:lnTo>
                    <a:pt x="5608669" y="3"/>
                  </a:lnTo>
                  <a:lnTo>
                    <a:pt x="5608669" y="6858000"/>
                  </a:lnTo>
                  <a:lnTo>
                    <a:pt x="5506324" y="6858000"/>
                  </a:lnTo>
                  <a:close/>
                  <a:moveTo>
                    <a:pt x="5718104" y="3"/>
                  </a:moveTo>
                  <a:lnTo>
                    <a:pt x="5820450" y="3"/>
                  </a:lnTo>
                  <a:lnTo>
                    <a:pt x="5820450" y="6858000"/>
                  </a:lnTo>
                  <a:lnTo>
                    <a:pt x="5718104" y="6858000"/>
                  </a:lnTo>
                  <a:close/>
                  <a:moveTo>
                    <a:pt x="5929886" y="3"/>
                  </a:moveTo>
                  <a:lnTo>
                    <a:pt x="6032232" y="3"/>
                  </a:lnTo>
                  <a:lnTo>
                    <a:pt x="6032232" y="6858000"/>
                  </a:lnTo>
                  <a:lnTo>
                    <a:pt x="5929886" y="6858000"/>
                  </a:lnTo>
                  <a:close/>
                  <a:moveTo>
                    <a:pt x="6141668" y="3"/>
                  </a:moveTo>
                  <a:lnTo>
                    <a:pt x="6244014" y="3"/>
                  </a:lnTo>
                  <a:lnTo>
                    <a:pt x="6244014" y="6858000"/>
                  </a:lnTo>
                  <a:lnTo>
                    <a:pt x="6141668" y="6858000"/>
                  </a:lnTo>
                  <a:close/>
                  <a:moveTo>
                    <a:pt x="6353450" y="3"/>
                  </a:moveTo>
                  <a:lnTo>
                    <a:pt x="6455796" y="3"/>
                  </a:lnTo>
                  <a:lnTo>
                    <a:pt x="6455796" y="6858000"/>
                  </a:lnTo>
                  <a:lnTo>
                    <a:pt x="6353450" y="6858000"/>
                  </a:lnTo>
                  <a:close/>
                  <a:moveTo>
                    <a:pt x="6565232" y="3"/>
                  </a:moveTo>
                  <a:lnTo>
                    <a:pt x="6667578" y="3"/>
                  </a:lnTo>
                  <a:lnTo>
                    <a:pt x="6667578" y="6858000"/>
                  </a:lnTo>
                  <a:lnTo>
                    <a:pt x="6565232" y="6858000"/>
                  </a:lnTo>
                  <a:close/>
                  <a:moveTo>
                    <a:pt x="6777014" y="2"/>
                  </a:moveTo>
                  <a:lnTo>
                    <a:pt x="6879360" y="2"/>
                  </a:lnTo>
                  <a:lnTo>
                    <a:pt x="6879360" y="6858000"/>
                  </a:lnTo>
                  <a:lnTo>
                    <a:pt x="6777014" y="6858000"/>
                  </a:lnTo>
                  <a:close/>
                  <a:moveTo>
                    <a:pt x="6988796" y="2"/>
                  </a:moveTo>
                  <a:lnTo>
                    <a:pt x="7091142" y="2"/>
                  </a:lnTo>
                  <a:lnTo>
                    <a:pt x="7091142" y="6858000"/>
                  </a:lnTo>
                  <a:lnTo>
                    <a:pt x="6988796" y="6858000"/>
                  </a:lnTo>
                  <a:close/>
                  <a:moveTo>
                    <a:pt x="7200578" y="2"/>
                  </a:moveTo>
                  <a:lnTo>
                    <a:pt x="7302924" y="2"/>
                  </a:lnTo>
                  <a:lnTo>
                    <a:pt x="7302924" y="6858000"/>
                  </a:lnTo>
                  <a:lnTo>
                    <a:pt x="7200578" y="6858000"/>
                  </a:lnTo>
                  <a:close/>
                  <a:moveTo>
                    <a:pt x="7412360" y="2"/>
                  </a:moveTo>
                  <a:lnTo>
                    <a:pt x="7514706" y="2"/>
                  </a:lnTo>
                  <a:lnTo>
                    <a:pt x="7514706" y="6858000"/>
                  </a:lnTo>
                  <a:lnTo>
                    <a:pt x="7412360" y="6858000"/>
                  </a:lnTo>
                  <a:close/>
                  <a:moveTo>
                    <a:pt x="7624142" y="2"/>
                  </a:moveTo>
                  <a:lnTo>
                    <a:pt x="7726488" y="2"/>
                  </a:lnTo>
                  <a:lnTo>
                    <a:pt x="7726488" y="6858000"/>
                  </a:lnTo>
                  <a:lnTo>
                    <a:pt x="7624142" y="6858000"/>
                  </a:lnTo>
                  <a:close/>
                  <a:moveTo>
                    <a:pt x="7835924" y="2"/>
                  </a:moveTo>
                  <a:lnTo>
                    <a:pt x="7938270" y="2"/>
                  </a:lnTo>
                  <a:lnTo>
                    <a:pt x="7938270" y="6858000"/>
                  </a:lnTo>
                  <a:lnTo>
                    <a:pt x="7835924" y="6858000"/>
                  </a:lnTo>
                  <a:close/>
                  <a:moveTo>
                    <a:pt x="8047706" y="2"/>
                  </a:moveTo>
                  <a:lnTo>
                    <a:pt x="8150052" y="2"/>
                  </a:lnTo>
                  <a:lnTo>
                    <a:pt x="8150052" y="6858000"/>
                  </a:lnTo>
                  <a:lnTo>
                    <a:pt x="8047706" y="6858000"/>
                  </a:lnTo>
                  <a:close/>
                  <a:moveTo>
                    <a:pt x="8259488" y="2"/>
                  </a:moveTo>
                  <a:lnTo>
                    <a:pt x="8361834" y="2"/>
                  </a:lnTo>
                  <a:lnTo>
                    <a:pt x="8361834" y="6858000"/>
                  </a:lnTo>
                  <a:lnTo>
                    <a:pt x="8259488" y="6858000"/>
                  </a:lnTo>
                  <a:close/>
                  <a:moveTo>
                    <a:pt x="8471270" y="2"/>
                  </a:moveTo>
                  <a:lnTo>
                    <a:pt x="8573616" y="2"/>
                  </a:lnTo>
                  <a:lnTo>
                    <a:pt x="8573616" y="6858000"/>
                  </a:lnTo>
                  <a:lnTo>
                    <a:pt x="8471270" y="6858000"/>
                  </a:lnTo>
                  <a:close/>
                  <a:moveTo>
                    <a:pt x="8683052" y="2"/>
                  </a:moveTo>
                  <a:lnTo>
                    <a:pt x="8785398" y="2"/>
                  </a:lnTo>
                  <a:lnTo>
                    <a:pt x="8785398" y="6858000"/>
                  </a:lnTo>
                  <a:lnTo>
                    <a:pt x="8683052" y="6858000"/>
                  </a:lnTo>
                  <a:close/>
                  <a:moveTo>
                    <a:pt x="8894834" y="1"/>
                  </a:moveTo>
                  <a:lnTo>
                    <a:pt x="8997180" y="1"/>
                  </a:lnTo>
                  <a:lnTo>
                    <a:pt x="8997180" y="6858000"/>
                  </a:lnTo>
                  <a:lnTo>
                    <a:pt x="8894834" y="6858000"/>
                  </a:lnTo>
                  <a:close/>
                  <a:moveTo>
                    <a:pt x="9106616" y="1"/>
                  </a:moveTo>
                  <a:lnTo>
                    <a:pt x="9208962" y="1"/>
                  </a:lnTo>
                  <a:lnTo>
                    <a:pt x="9208962" y="6858000"/>
                  </a:lnTo>
                  <a:lnTo>
                    <a:pt x="9106616" y="6858000"/>
                  </a:lnTo>
                  <a:close/>
                  <a:moveTo>
                    <a:pt x="9318398" y="1"/>
                  </a:moveTo>
                  <a:lnTo>
                    <a:pt x="9420744" y="1"/>
                  </a:lnTo>
                  <a:lnTo>
                    <a:pt x="9420744" y="6858000"/>
                  </a:lnTo>
                  <a:lnTo>
                    <a:pt x="9318398" y="6858000"/>
                  </a:lnTo>
                  <a:close/>
                  <a:moveTo>
                    <a:pt x="9530180" y="1"/>
                  </a:moveTo>
                  <a:lnTo>
                    <a:pt x="9632526" y="1"/>
                  </a:lnTo>
                  <a:lnTo>
                    <a:pt x="9632526" y="6858000"/>
                  </a:lnTo>
                  <a:lnTo>
                    <a:pt x="9530180" y="6858000"/>
                  </a:lnTo>
                  <a:close/>
                  <a:moveTo>
                    <a:pt x="9741962" y="1"/>
                  </a:moveTo>
                  <a:lnTo>
                    <a:pt x="9844308" y="1"/>
                  </a:lnTo>
                  <a:lnTo>
                    <a:pt x="9844308" y="6858000"/>
                  </a:lnTo>
                  <a:lnTo>
                    <a:pt x="9741962" y="6858000"/>
                  </a:lnTo>
                  <a:close/>
                  <a:moveTo>
                    <a:pt x="9953744" y="1"/>
                  </a:moveTo>
                  <a:lnTo>
                    <a:pt x="10056090" y="1"/>
                  </a:lnTo>
                  <a:lnTo>
                    <a:pt x="10056090" y="6858000"/>
                  </a:lnTo>
                  <a:lnTo>
                    <a:pt x="9953744" y="6858000"/>
                  </a:lnTo>
                  <a:close/>
                  <a:moveTo>
                    <a:pt x="10165526" y="1"/>
                  </a:moveTo>
                  <a:lnTo>
                    <a:pt x="10267872" y="1"/>
                  </a:lnTo>
                  <a:lnTo>
                    <a:pt x="10267872" y="6858000"/>
                  </a:lnTo>
                  <a:lnTo>
                    <a:pt x="10165526" y="6858000"/>
                  </a:lnTo>
                  <a:close/>
                  <a:moveTo>
                    <a:pt x="10377308" y="1"/>
                  </a:moveTo>
                  <a:lnTo>
                    <a:pt x="10479654" y="1"/>
                  </a:lnTo>
                  <a:lnTo>
                    <a:pt x="10479654" y="6858000"/>
                  </a:lnTo>
                  <a:lnTo>
                    <a:pt x="10377308" y="6858000"/>
                  </a:lnTo>
                  <a:close/>
                  <a:moveTo>
                    <a:pt x="10589090" y="1"/>
                  </a:moveTo>
                  <a:lnTo>
                    <a:pt x="10691436" y="1"/>
                  </a:lnTo>
                  <a:lnTo>
                    <a:pt x="10691436" y="6858000"/>
                  </a:lnTo>
                  <a:lnTo>
                    <a:pt x="10589090" y="6858000"/>
                  </a:lnTo>
                  <a:close/>
                  <a:moveTo>
                    <a:pt x="10800872" y="1"/>
                  </a:moveTo>
                  <a:lnTo>
                    <a:pt x="10903218" y="1"/>
                  </a:lnTo>
                  <a:lnTo>
                    <a:pt x="10903218" y="6858000"/>
                  </a:lnTo>
                  <a:lnTo>
                    <a:pt x="10800872" y="6858000"/>
                  </a:lnTo>
                  <a:close/>
                  <a:moveTo>
                    <a:pt x="11012654" y="0"/>
                  </a:moveTo>
                  <a:lnTo>
                    <a:pt x="11115000" y="0"/>
                  </a:lnTo>
                  <a:lnTo>
                    <a:pt x="11115000" y="6858000"/>
                  </a:lnTo>
                  <a:lnTo>
                    <a:pt x="11012654" y="6858000"/>
                  </a:lnTo>
                  <a:close/>
                  <a:moveTo>
                    <a:pt x="11224436" y="0"/>
                  </a:moveTo>
                  <a:lnTo>
                    <a:pt x="11326782" y="0"/>
                  </a:lnTo>
                  <a:lnTo>
                    <a:pt x="11326782" y="6858000"/>
                  </a:lnTo>
                  <a:lnTo>
                    <a:pt x="11224436" y="6858000"/>
                  </a:lnTo>
                  <a:close/>
                  <a:moveTo>
                    <a:pt x="11436218" y="0"/>
                  </a:moveTo>
                  <a:lnTo>
                    <a:pt x="11538564" y="0"/>
                  </a:lnTo>
                  <a:lnTo>
                    <a:pt x="11538564" y="6858000"/>
                  </a:lnTo>
                  <a:lnTo>
                    <a:pt x="11436218" y="6858000"/>
                  </a:lnTo>
                  <a:close/>
                  <a:moveTo>
                    <a:pt x="11648000" y="0"/>
                  </a:moveTo>
                  <a:lnTo>
                    <a:pt x="11750346" y="0"/>
                  </a:lnTo>
                  <a:lnTo>
                    <a:pt x="11750346" y="6858000"/>
                  </a:lnTo>
                  <a:lnTo>
                    <a:pt x="11648000" y="6858000"/>
                  </a:lnTo>
                  <a:close/>
                </a:path>
              </a:pathLst>
            </a:custGeom>
            <a:solidFill>
              <a:srgbClr val="BD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4888E8D2-97B8-24ED-BEB5-9E1F2454FFB7}"/>
                </a:ext>
              </a:extLst>
            </p:cNvPr>
            <p:cNvSpPr/>
            <p:nvPr/>
          </p:nvSpPr>
          <p:spPr>
            <a:xfrm>
              <a:off x="0" y="1"/>
              <a:ext cx="12192000" cy="863600"/>
            </a:xfrm>
            <a:prstGeom prst="rect">
              <a:avLst/>
            </a:prstGeom>
            <a:solidFill>
              <a:srgbClr val="9FB6FA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1790700">
                <a:defRPr/>
              </a:pPr>
              <a:r>
                <a:rPr lang="en-US" altLang="ko-KR" sz="2400" i="1" kern="0" dirty="0">
                  <a:ln w="9525">
                    <a:solidFill>
                      <a:srgbClr val="2B3B61"/>
                    </a:solidFill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790700"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="" xmlns:a16="http://schemas.microsoft.com/office/drawing/2014/main" id="{42FF673D-1C38-42DE-572E-E81EAFF62E77}"/>
                </a:ext>
              </a:extLst>
            </p:cNvPr>
            <p:cNvSpPr/>
            <p:nvPr/>
          </p:nvSpPr>
          <p:spPr>
            <a:xfrm>
              <a:off x="318077" y="217524"/>
              <a:ext cx="1330726" cy="400498"/>
            </a:xfrm>
            <a:prstGeom prst="roundRect">
              <a:avLst>
                <a:gd name="adj" fmla="val 50000"/>
              </a:avLst>
            </a:prstGeom>
            <a:solidFill>
              <a:srgbClr val="A2B4FC"/>
            </a:solidFill>
            <a:ln w="25400">
              <a:solidFill>
                <a:srgbClr val="2B3B61"/>
              </a:solidFill>
            </a:ln>
            <a:effectLst>
              <a:outerShdw dist="50800" dir="5400000" algn="t" rotWithShape="0">
                <a:srgbClr val="2B3B6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BF6A582-4443-1CF8-88B8-3D286E4B7568}"/>
                </a:ext>
              </a:extLst>
            </p:cNvPr>
            <p:cNvGrpSpPr/>
            <p:nvPr/>
          </p:nvGrpSpPr>
          <p:grpSpPr>
            <a:xfrm>
              <a:off x="10876944" y="304226"/>
              <a:ext cx="996979" cy="255149"/>
              <a:chOff x="9689491" y="466716"/>
              <a:chExt cx="996979" cy="255149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="" xmlns:a16="http://schemas.microsoft.com/office/drawing/2014/main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="" xmlns:a16="http://schemas.microsoft.com/office/drawing/2014/main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Freeform 6">
            <a:extLst>
              <a:ext uri="{FF2B5EF4-FFF2-40B4-BE49-F238E27FC236}">
                <a16:creationId xmlns="" xmlns:a16="http://schemas.microsoft.com/office/drawing/2014/main" id="{099700DA-EAFF-EC46-6915-F672F4BAD0C8}"/>
              </a:ext>
            </a:extLst>
          </p:cNvPr>
          <p:cNvSpPr>
            <a:spLocks noEditPoints="1"/>
          </p:cNvSpPr>
          <p:nvPr/>
        </p:nvSpPr>
        <p:spPr bwMode="auto">
          <a:xfrm>
            <a:off x="3247034" y="2229908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BF34E10D-B621-4190-77F2-AF1BEB2A5B38}"/>
              </a:ext>
            </a:extLst>
          </p:cNvPr>
          <p:cNvSpPr/>
          <p:nvPr/>
        </p:nvSpPr>
        <p:spPr>
          <a:xfrm>
            <a:off x="1723336" y="2069303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FA43102-7BE3-0AB7-01EA-A4C0B3B85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59" y="2217626"/>
            <a:ext cx="786521" cy="78652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1F20CEF-80AE-495A-0914-D19E1CF0D3AF}"/>
              </a:ext>
            </a:extLst>
          </p:cNvPr>
          <p:cNvSpPr/>
          <p:nvPr/>
        </p:nvSpPr>
        <p:spPr>
          <a:xfrm>
            <a:off x="8795306" y="167543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3E6374ED-46BD-28E8-24B1-6FB6BD925391}"/>
              </a:ext>
            </a:extLst>
          </p:cNvPr>
          <p:cNvSpPr/>
          <p:nvPr/>
        </p:nvSpPr>
        <p:spPr>
          <a:xfrm>
            <a:off x="8918064" y="4065332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B896AF5-C01A-502A-4263-F63C2372E9F8}"/>
              </a:ext>
            </a:extLst>
          </p:cNvPr>
          <p:cNvSpPr/>
          <p:nvPr/>
        </p:nvSpPr>
        <p:spPr>
          <a:xfrm>
            <a:off x="2971605" y="4199934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4B2A323-C49D-4ED3-A0F2-CAB881D26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79" y="4255348"/>
            <a:ext cx="703135" cy="703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681DBB3-9856-938B-CD81-FA50B0E5F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15" y="1848645"/>
            <a:ext cx="736749" cy="7367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5045CF0-1300-6AB7-47E8-DADB57AF31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3" y="4375452"/>
            <a:ext cx="732133" cy="73213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926DABE-F0E2-C0E7-3841-1FBA92D690A5}"/>
              </a:ext>
            </a:extLst>
          </p:cNvPr>
          <p:cNvSpPr/>
          <p:nvPr/>
        </p:nvSpPr>
        <p:spPr>
          <a:xfrm>
            <a:off x="1467696" y="3213794"/>
            <a:ext cx="1594446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BBCF12B-78F4-351F-3B5F-76F518BD81F6}"/>
              </a:ext>
            </a:extLst>
          </p:cNvPr>
          <p:cNvSpPr/>
          <p:nvPr/>
        </p:nvSpPr>
        <p:spPr>
          <a:xfrm>
            <a:off x="8539666" y="2811438"/>
            <a:ext cx="1594446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97063A5-31A0-B1AA-3B35-AE060AAB0DFB}"/>
              </a:ext>
            </a:extLst>
          </p:cNvPr>
          <p:cNvSpPr/>
          <p:nvPr/>
        </p:nvSpPr>
        <p:spPr>
          <a:xfrm>
            <a:off x="2715968" y="5339765"/>
            <a:ext cx="1594446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87E6EE2-F892-9B3D-3D56-AC421B9CDDBB}"/>
              </a:ext>
            </a:extLst>
          </p:cNvPr>
          <p:cNvSpPr/>
          <p:nvPr/>
        </p:nvSpPr>
        <p:spPr>
          <a:xfrm>
            <a:off x="8662424" y="5217380"/>
            <a:ext cx="1594446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B340728-E755-D886-E6EA-75F580285A1E}"/>
              </a:ext>
            </a:extLst>
          </p:cNvPr>
          <p:cNvSpPr/>
          <p:nvPr/>
        </p:nvSpPr>
        <p:spPr>
          <a:xfrm>
            <a:off x="3706744" y="2811438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2E2AFF9D-DFC7-B18D-74C6-8D0E39C24CF3}"/>
              </a:ext>
            </a:extLst>
          </p:cNvPr>
          <p:cNvSpPr/>
          <p:nvPr/>
        </p:nvSpPr>
        <p:spPr>
          <a:xfrm>
            <a:off x="4419471" y="384204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48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E679442-304E-8E79-EB44-AFD70291A53D}"/>
              </a:ext>
            </a:extLst>
          </p:cNvPr>
          <p:cNvSpPr/>
          <p:nvPr/>
        </p:nvSpPr>
        <p:spPr>
          <a:xfrm>
            <a:off x="6665197" y="2317653"/>
            <a:ext cx="1285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B16B17B-3A2C-480D-BE82-1DF28A1FF7E2}"/>
              </a:ext>
            </a:extLst>
          </p:cNvPr>
          <p:cNvSpPr/>
          <p:nvPr/>
        </p:nvSpPr>
        <p:spPr>
          <a:xfrm>
            <a:off x="7410346" y="4385342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55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0E037F64-AD6A-FF94-E8F9-2AC2FFD1A721}"/>
              </a:ext>
            </a:extLst>
          </p:cNvPr>
          <p:cNvSpPr/>
          <p:nvPr/>
        </p:nvSpPr>
        <p:spPr>
          <a:xfrm>
            <a:off x="1642443" y="1988410"/>
            <a:ext cx="1244951" cy="1244951"/>
          </a:xfrm>
          <a:prstGeom prst="arc">
            <a:avLst>
              <a:gd name="adj1" fmla="val 284695"/>
              <a:gd name="adj2" fmla="val 16183551"/>
            </a:avLst>
          </a:prstGeom>
          <a:noFill/>
          <a:ln w="38100">
            <a:solidFill>
              <a:srgbClr val="5E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="" xmlns:a16="http://schemas.microsoft.com/office/drawing/2014/main" id="{1B7CCE74-53E7-E5C3-4181-510DAA2A8E67}"/>
              </a:ext>
            </a:extLst>
          </p:cNvPr>
          <p:cNvSpPr/>
          <p:nvPr/>
        </p:nvSpPr>
        <p:spPr>
          <a:xfrm>
            <a:off x="2890714" y="4119043"/>
            <a:ext cx="1244951" cy="1244951"/>
          </a:xfrm>
          <a:prstGeom prst="arc">
            <a:avLst>
              <a:gd name="adj1" fmla="val 6117625"/>
              <a:gd name="adj2" fmla="val 16185019"/>
            </a:avLst>
          </a:prstGeom>
          <a:noFill/>
          <a:ln w="38100">
            <a:solidFill>
              <a:srgbClr val="5E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="" xmlns:a16="http://schemas.microsoft.com/office/drawing/2014/main" id="{EED767CC-A95E-AE30-7924-8B08D5571CDD}"/>
              </a:ext>
            </a:extLst>
          </p:cNvPr>
          <p:cNvSpPr/>
          <p:nvPr/>
        </p:nvSpPr>
        <p:spPr>
          <a:xfrm>
            <a:off x="8714413" y="1588497"/>
            <a:ext cx="1244951" cy="1244951"/>
          </a:xfrm>
          <a:prstGeom prst="arc">
            <a:avLst>
              <a:gd name="adj1" fmla="val 19775256"/>
              <a:gd name="adj2" fmla="val 16279891"/>
            </a:avLst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="" xmlns:a16="http://schemas.microsoft.com/office/drawing/2014/main" id="{A472C263-7C05-775D-9AB4-567CDE940B36}"/>
              </a:ext>
            </a:extLst>
          </p:cNvPr>
          <p:cNvSpPr/>
          <p:nvPr/>
        </p:nvSpPr>
        <p:spPr>
          <a:xfrm>
            <a:off x="8837170" y="3983742"/>
            <a:ext cx="1244951" cy="1244951"/>
          </a:xfrm>
          <a:prstGeom prst="arc">
            <a:avLst>
              <a:gd name="adj1" fmla="val 4153998"/>
              <a:gd name="adj2" fmla="val 16202734"/>
            </a:avLst>
          </a:prstGeom>
          <a:noFill/>
          <a:ln w="38100">
            <a:solidFill>
              <a:srgbClr val="5E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B975EFF-FB0B-E5C5-623C-AAF88C5B5CA3}"/>
              </a:ext>
            </a:extLst>
          </p:cNvPr>
          <p:cNvGrpSpPr/>
          <p:nvPr/>
        </p:nvGrpSpPr>
        <p:grpSpPr>
          <a:xfrm>
            <a:off x="0" y="1"/>
            <a:ext cx="12192000" cy="6787342"/>
            <a:chOff x="0" y="1"/>
            <a:chExt cx="12192000" cy="6787342"/>
          </a:xfrm>
        </p:grpSpPr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AC4DE6FE-8A4C-B1E2-B45F-9EA8255AF084}"/>
                </a:ext>
              </a:extLst>
            </p:cNvPr>
            <p:cNvSpPr/>
            <p:nvPr/>
          </p:nvSpPr>
          <p:spPr>
            <a:xfrm>
              <a:off x="114948" y="872318"/>
              <a:ext cx="11962104" cy="5915025"/>
            </a:xfrm>
            <a:custGeom>
              <a:avLst/>
              <a:gdLst>
                <a:gd name="connsiteX0" fmla="*/ 11859758 w 11962104"/>
                <a:gd name="connsiteY0" fmla="*/ 6 h 6858000"/>
                <a:gd name="connsiteX1" fmla="*/ 11962104 w 11962104"/>
                <a:gd name="connsiteY1" fmla="*/ 6 h 6858000"/>
                <a:gd name="connsiteX2" fmla="*/ 11962104 w 11962104"/>
                <a:gd name="connsiteY2" fmla="*/ 6858000 h 6858000"/>
                <a:gd name="connsiteX3" fmla="*/ 11859758 w 11962104"/>
                <a:gd name="connsiteY3" fmla="*/ 6858000 h 6858000"/>
                <a:gd name="connsiteX4" fmla="*/ 0 w 11962104"/>
                <a:gd name="connsiteY4" fmla="*/ 6 h 6858000"/>
                <a:gd name="connsiteX5" fmla="*/ 102346 w 11962104"/>
                <a:gd name="connsiteY5" fmla="*/ 6 h 6858000"/>
                <a:gd name="connsiteX6" fmla="*/ 102346 w 11962104"/>
                <a:gd name="connsiteY6" fmla="*/ 6858000 h 6858000"/>
                <a:gd name="connsiteX7" fmla="*/ 0 w 11962104"/>
                <a:gd name="connsiteY7" fmla="*/ 6858000 h 6858000"/>
                <a:gd name="connsiteX8" fmla="*/ 211782 w 11962104"/>
                <a:gd name="connsiteY8" fmla="*/ 6 h 6858000"/>
                <a:gd name="connsiteX9" fmla="*/ 314127 w 11962104"/>
                <a:gd name="connsiteY9" fmla="*/ 6 h 6858000"/>
                <a:gd name="connsiteX10" fmla="*/ 314127 w 11962104"/>
                <a:gd name="connsiteY10" fmla="*/ 6858000 h 6858000"/>
                <a:gd name="connsiteX11" fmla="*/ 211782 w 11962104"/>
                <a:gd name="connsiteY11" fmla="*/ 6858000 h 6858000"/>
                <a:gd name="connsiteX12" fmla="*/ 423563 w 11962104"/>
                <a:gd name="connsiteY12" fmla="*/ 6 h 6858000"/>
                <a:gd name="connsiteX13" fmla="*/ 525909 w 11962104"/>
                <a:gd name="connsiteY13" fmla="*/ 6 h 6858000"/>
                <a:gd name="connsiteX14" fmla="*/ 525909 w 11962104"/>
                <a:gd name="connsiteY14" fmla="*/ 6858000 h 6858000"/>
                <a:gd name="connsiteX15" fmla="*/ 423563 w 11962104"/>
                <a:gd name="connsiteY15" fmla="*/ 6858000 h 6858000"/>
                <a:gd name="connsiteX16" fmla="*/ 635345 w 11962104"/>
                <a:gd name="connsiteY16" fmla="*/ 5 h 6858000"/>
                <a:gd name="connsiteX17" fmla="*/ 737691 w 11962104"/>
                <a:gd name="connsiteY17" fmla="*/ 5 h 6858000"/>
                <a:gd name="connsiteX18" fmla="*/ 737691 w 11962104"/>
                <a:gd name="connsiteY18" fmla="*/ 6858000 h 6858000"/>
                <a:gd name="connsiteX19" fmla="*/ 635345 w 11962104"/>
                <a:gd name="connsiteY19" fmla="*/ 6858000 h 6858000"/>
                <a:gd name="connsiteX20" fmla="*/ 847127 w 11962104"/>
                <a:gd name="connsiteY20" fmla="*/ 5 h 6858000"/>
                <a:gd name="connsiteX21" fmla="*/ 949472 w 11962104"/>
                <a:gd name="connsiteY21" fmla="*/ 5 h 6858000"/>
                <a:gd name="connsiteX22" fmla="*/ 949472 w 11962104"/>
                <a:gd name="connsiteY22" fmla="*/ 6858000 h 6858000"/>
                <a:gd name="connsiteX23" fmla="*/ 847127 w 11962104"/>
                <a:gd name="connsiteY23" fmla="*/ 6858000 h 6858000"/>
                <a:gd name="connsiteX24" fmla="*/ 1058908 w 11962104"/>
                <a:gd name="connsiteY24" fmla="*/ 5 h 6858000"/>
                <a:gd name="connsiteX25" fmla="*/ 1161254 w 11962104"/>
                <a:gd name="connsiteY25" fmla="*/ 5 h 6858000"/>
                <a:gd name="connsiteX26" fmla="*/ 1161254 w 11962104"/>
                <a:gd name="connsiteY26" fmla="*/ 6858000 h 6858000"/>
                <a:gd name="connsiteX27" fmla="*/ 1058908 w 11962104"/>
                <a:gd name="connsiteY27" fmla="*/ 6858000 h 6858000"/>
                <a:gd name="connsiteX28" fmla="*/ 1270690 w 11962104"/>
                <a:gd name="connsiteY28" fmla="*/ 5 h 6858000"/>
                <a:gd name="connsiteX29" fmla="*/ 1373036 w 11962104"/>
                <a:gd name="connsiteY29" fmla="*/ 5 h 6858000"/>
                <a:gd name="connsiteX30" fmla="*/ 1373036 w 11962104"/>
                <a:gd name="connsiteY30" fmla="*/ 6858000 h 6858000"/>
                <a:gd name="connsiteX31" fmla="*/ 1270690 w 11962104"/>
                <a:gd name="connsiteY31" fmla="*/ 6858000 h 6858000"/>
                <a:gd name="connsiteX32" fmla="*/ 1482472 w 11962104"/>
                <a:gd name="connsiteY32" fmla="*/ 5 h 6858000"/>
                <a:gd name="connsiteX33" fmla="*/ 1584817 w 11962104"/>
                <a:gd name="connsiteY33" fmla="*/ 5 h 6858000"/>
                <a:gd name="connsiteX34" fmla="*/ 1584817 w 11962104"/>
                <a:gd name="connsiteY34" fmla="*/ 6858000 h 6858000"/>
                <a:gd name="connsiteX35" fmla="*/ 1482472 w 11962104"/>
                <a:gd name="connsiteY35" fmla="*/ 6858000 h 6858000"/>
                <a:gd name="connsiteX36" fmla="*/ 1694253 w 11962104"/>
                <a:gd name="connsiteY36" fmla="*/ 5 h 6858000"/>
                <a:gd name="connsiteX37" fmla="*/ 1796599 w 11962104"/>
                <a:gd name="connsiteY37" fmla="*/ 5 h 6858000"/>
                <a:gd name="connsiteX38" fmla="*/ 1796599 w 11962104"/>
                <a:gd name="connsiteY38" fmla="*/ 6858000 h 6858000"/>
                <a:gd name="connsiteX39" fmla="*/ 1694253 w 11962104"/>
                <a:gd name="connsiteY39" fmla="*/ 6858000 h 6858000"/>
                <a:gd name="connsiteX40" fmla="*/ 1906035 w 11962104"/>
                <a:gd name="connsiteY40" fmla="*/ 5 h 6858000"/>
                <a:gd name="connsiteX41" fmla="*/ 2008383 w 11962104"/>
                <a:gd name="connsiteY41" fmla="*/ 5 h 6858000"/>
                <a:gd name="connsiteX42" fmla="*/ 2008383 w 11962104"/>
                <a:gd name="connsiteY42" fmla="*/ 6858000 h 6858000"/>
                <a:gd name="connsiteX43" fmla="*/ 1906035 w 11962104"/>
                <a:gd name="connsiteY43" fmla="*/ 6858000 h 6858000"/>
                <a:gd name="connsiteX44" fmla="*/ 2117819 w 11962104"/>
                <a:gd name="connsiteY44" fmla="*/ 5 h 6858000"/>
                <a:gd name="connsiteX45" fmla="*/ 2220164 w 11962104"/>
                <a:gd name="connsiteY45" fmla="*/ 5 h 6858000"/>
                <a:gd name="connsiteX46" fmla="*/ 2220164 w 11962104"/>
                <a:gd name="connsiteY46" fmla="*/ 6858000 h 6858000"/>
                <a:gd name="connsiteX47" fmla="*/ 2117819 w 11962104"/>
                <a:gd name="connsiteY47" fmla="*/ 6858000 h 6858000"/>
                <a:gd name="connsiteX48" fmla="*/ 2329600 w 11962104"/>
                <a:gd name="connsiteY48" fmla="*/ 5 h 6858000"/>
                <a:gd name="connsiteX49" fmla="*/ 2431946 w 11962104"/>
                <a:gd name="connsiteY49" fmla="*/ 5 h 6858000"/>
                <a:gd name="connsiteX50" fmla="*/ 2431946 w 11962104"/>
                <a:gd name="connsiteY50" fmla="*/ 6858000 h 6858000"/>
                <a:gd name="connsiteX51" fmla="*/ 2329600 w 11962104"/>
                <a:gd name="connsiteY51" fmla="*/ 6858000 h 6858000"/>
                <a:gd name="connsiteX52" fmla="*/ 2541382 w 11962104"/>
                <a:gd name="connsiteY52" fmla="*/ 4 h 6858000"/>
                <a:gd name="connsiteX53" fmla="*/ 2643729 w 11962104"/>
                <a:gd name="connsiteY53" fmla="*/ 4 h 6858000"/>
                <a:gd name="connsiteX54" fmla="*/ 2643729 w 11962104"/>
                <a:gd name="connsiteY54" fmla="*/ 6858000 h 6858000"/>
                <a:gd name="connsiteX55" fmla="*/ 2541382 w 11962104"/>
                <a:gd name="connsiteY55" fmla="*/ 6858000 h 6858000"/>
                <a:gd name="connsiteX56" fmla="*/ 2753164 w 11962104"/>
                <a:gd name="connsiteY56" fmla="*/ 4 h 6858000"/>
                <a:gd name="connsiteX57" fmla="*/ 2855511 w 11962104"/>
                <a:gd name="connsiteY57" fmla="*/ 4 h 6858000"/>
                <a:gd name="connsiteX58" fmla="*/ 2855511 w 11962104"/>
                <a:gd name="connsiteY58" fmla="*/ 6858000 h 6858000"/>
                <a:gd name="connsiteX59" fmla="*/ 2753164 w 11962104"/>
                <a:gd name="connsiteY59" fmla="*/ 6858000 h 6858000"/>
                <a:gd name="connsiteX60" fmla="*/ 2964947 w 11962104"/>
                <a:gd name="connsiteY60" fmla="*/ 4 h 6858000"/>
                <a:gd name="connsiteX61" fmla="*/ 3067294 w 11962104"/>
                <a:gd name="connsiteY61" fmla="*/ 4 h 6858000"/>
                <a:gd name="connsiteX62" fmla="*/ 3067294 w 11962104"/>
                <a:gd name="connsiteY62" fmla="*/ 6858000 h 6858000"/>
                <a:gd name="connsiteX63" fmla="*/ 2964947 w 11962104"/>
                <a:gd name="connsiteY63" fmla="*/ 6858000 h 6858000"/>
                <a:gd name="connsiteX64" fmla="*/ 3176729 w 11962104"/>
                <a:gd name="connsiteY64" fmla="*/ 4 h 6858000"/>
                <a:gd name="connsiteX65" fmla="*/ 3279074 w 11962104"/>
                <a:gd name="connsiteY65" fmla="*/ 4 h 6858000"/>
                <a:gd name="connsiteX66" fmla="*/ 3279074 w 11962104"/>
                <a:gd name="connsiteY66" fmla="*/ 6858000 h 6858000"/>
                <a:gd name="connsiteX67" fmla="*/ 3176729 w 11962104"/>
                <a:gd name="connsiteY67" fmla="*/ 6858000 h 6858000"/>
                <a:gd name="connsiteX68" fmla="*/ 3388508 w 11962104"/>
                <a:gd name="connsiteY68" fmla="*/ 4 h 6858000"/>
                <a:gd name="connsiteX69" fmla="*/ 3490853 w 11962104"/>
                <a:gd name="connsiteY69" fmla="*/ 4 h 6858000"/>
                <a:gd name="connsiteX70" fmla="*/ 3490853 w 11962104"/>
                <a:gd name="connsiteY70" fmla="*/ 6858000 h 6858000"/>
                <a:gd name="connsiteX71" fmla="*/ 3388508 w 11962104"/>
                <a:gd name="connsiteY71" fmla="*/ 6858000 h 6858000"/>
                <a:gd name="connsiteX72" fmla="*/ 3600290 w 11962104"/>
                <a:gd name="connsiteY72" fmla="*/ 4 h 6858000"/>
                <a:gd name="connsiteX73" fmla="*/ 3702636 w 11962104"/>
                <a:gd name="connsiteY73" fmla="*/ 4 h 6858000"/>
                <a:gd name="connsiteX74" fmla="*/ 3702636 w 11962104"/>
                <a:gd name="connsiteY74" fmla="*/ 6858000 h 6858000"/>
                <a:gd name="connsiteX75" fmla="*/ 3600290 w 11962104"/>
                <a:gd name="connsiteY75" fmla="*/ 6858000 h 6858000"/>
                <a:gd name="connsiteX76" fmla="*/ 3812073 w 11962104"/>
                <a:gd name="connsiteY76" fmla="*/ 4 h 6858000"/>
                <a:gd name="connsiteX77" fmla="*/ 3914419 w 11962104"/>
                <a:gd name="connsiteY77" fmla="*/ 4 h 6858000"/>
                <a:gd name="connsiteX78" fmla="*/ 3914419 w 11962104"/>
                <a:gd name="connsiteY78" fmla="*/ 6858000 h 6858000"/>
                <a:gd name="connsiteX79" fmla="*/ 3812073 w 11962104"/>
                <a:gd name="connsiteY79" fmla="*/ 6858000 h 6858000"/>
                <a:gd name="connsiteX80" fmla="*/ 4023854 w 11962104"/>
                <a:gd name="connsiteY80" fmla="*/ 4 h 6858000"/>
                <a:gd name="connsiteX81" fmla="*/ 4126196 w 11962104"/>
                <a:gd name="connsiteY81" fmla="*/ 4 h 6858000"/>
                <a:gd name="connsiteX82" fmla="*/ 4126196 w 11962104"/>
                <a:gd name="connsiteY82" fmla="*/ 6858000 h 6858000"/>
                <a:gd name="connsiteX83" fmla="*/ 4023854 w 11962104"/>
                <a:gd name="connsiteY83" fmla="*/ 6858000 h 6858000"/>
                <a:gd name="connsiteX84" fmla="*/ 4235632 w 11962104"/>
                <a:gd name="connsiteY84" fmla="*/ 4 h 6858000"/>
                <a:gd name="connsiteX85" fmla="*/ 4337979 w 11962104"/>
                <a:gd name="connsiteY85" fmla="*/ 4 h 6858000"/>
                <a:gd name="connsiteX86" fmla="*/ 4337979 w 11962104"/>
                <a:gd name="connsiteY86" fmla="*/ 6858000 h 6858000"/>
                <a:gd name="connsiteX87" fmla="*/ 4235632 w 11962104"/>
                <a:gd name="connsiteY87" fmla="*/ 6858000 h 6858000"/>
                <a:gd name="connsiteX88" fmla="*/ 4447414 w 11962104"/>
                <a:gd name="connsiteY88" fmla="*/ 4 h 6858000"/>
                <a:gd name="connsiteX89" fmla="*/ 4549760 w 11962104"/>
                <a:gd name="connsiteY89" fmla="*/ 4 h 6858000"/>
                <a:gd name="connsiteX90" fmla="*/ 4549760 w 11962104"/>
                <a:gd name="connsiteY90" fmla="*/ 6858000 h 6858000"/>
                <a:gd name="connsiteX91" fmla="*/ 4447414 w 11962104"/>
                <a:gd name="connsiteY91" fmla="*/ 6858000 h 6858000"/>
                <a:gd name="connsiteX92" fmla="*/ 4659196 w 11962104"/>
                <a:gd name="connsiteY92" fmla="*/ 3 h 6858000"/>
                <a:gd name="connsiteX93" fmla="*/ 4761540 w 11962104"/>
                <a:gd name="connsiteY93" fmla="*/ 3 h 6858000"/>
                <a:gd name="connsiteX94" fmla="*/ 4761540 w 11962104"/>
                <a:gd name="connsiteY94" fmla="*/ 6858000 h 6858000"/>
                <a:gd name="connsiteX95" fmla="*/ 4659196 w 11962104"/>
                <a:gd name="connsiteY95" fmla="*/ 6858000 h 6858000"/>
                <a:gd name="connsiteX96" fmla="*/ 4870977 w 11962104"/>
                <a:gd name="connsiteY96" fmla="*/ 3 h 6858000"/>
                <a:gd name="connsiteX97" fmla="*/ 4973323 w 11962104"/>
                <a:gd name="connsiteY97" fmla="*/ 3 h 6858000"/>
                <a:gd name="connsiteX98" fmla="*/ 4973323 w 11962104"/>
                <a:gd name="connsiteY98" fmla="*/ 6858000 h 6858000"/>
                <a:gd name="connsiteX99" fmla="*/ 4870977 w 11962104"/>
                <a:gd name="connsiteY99" fmla="*/ 6858000 h 6858000"/>
                <a:gd name="connsiteX100" fmla="*/ 5082759 w 11962104"/>
                <a:gd name="connsiteY100" fmla="*/ 3 h 6858000"/>
                <a:gd name="connsiteX101" fmla="*/ 5185107 w 11962104"/>
                <a:gd name="connsiteY101" fmla="*/ 3 h 6858000"/>
                <a:gd name="connsiteX102" fmla="*/ 5185107 w 11962104"/>
                <a:gd name="connsiteY102" fmla="*/ 6858000 h 6858000"/>
                <a:gd name="connsiteX103" fmla="*/ 5082759 w 11962104"/>
                <a:gd name="connsiteY103" fmla="*/ 6858000 h 6858000"/>
                <a:gd name="connsiteX104" fmla="*/ 5294541 w 11962104"/>
                <a:gd name="connsiteY104" fmla="*/ 3 h 6858000"/>
                <a:gd name="connsiteX105" fmla="*/ 5396888 w 11962104"/>
                <a:gd name="connsiteY105" fmla="*/ 3 h 6858000"/>
                <a:gd name="connsiteX106" fmla="*/ 5396888 w 11962104"/>
                <a:gd name="connsiteY106" fmla="*/ 6858000 h 6858000"/>
                <a:gd name="connsiteX107" fmla="*/ 5294541 w 11962104"/>
                <a:gd name="connsiteY107" fmla="*/ 6858000 h 6858000"/>
                <a:gd name="connsiteX108" fmla="*/ 5506324 w 11962104"/>
                <a:gd name="connsiteY108" fmla="*/ 3 h 6858000"/>
                <a:gd name="connsiteX109" fmla="*/ 5608669 w 11962104"/>
                <a:gd name="connsiteY109" fmla="*/ 3 h 6858000"/>
                <a:gd name="connsiteX110" fmla="*/ 5608669 w 11962104"/>
                <a:gd name="connsiteY110" fmla="*/ 6858000 h 6858000"/>
                <a:gd name="connsiteX111" fmla="*/ 5506324 w 11962104"/>
                <a:gd name="connsiteY111" fmla="*/ 6858000 h 6858000"/>
                <a:gd name="connsiteX112" fmla="*/ 5718104 w 11962104"/>
                <a:gd name="connsiteY112" fmla="*/ 3 h 6858000"/>
                <a:gd name="connsiteX113" fmla="*/ 5820450 w 11962104"/>
                <a:gd name="connsiteY113" fmla="*/ 3 h 6858000"/>
                <a:gd name="connsiteX114" fmla="*/ 5820450 w 11962104"/>
                <a:gd name="connsiteY114" fmla="*/ 6858000 h 6858000"/>
                <a:gd name="connsiteX115" fmla="*/ 5718104 w 11962104"/>
                <a:gd name="connsiteY115" fmla="*/ 6858000 h 6858000"/>
                <a:gd name="connsiteX116" fmla="*/ 5929886 w 11962104"/>
                <a:gd name="connsiteY116" fmla="*/ 3 h 6858000"/>
                <a:gd name="connsiteX117" fmla="*/ 6032232 w 11962104"/>
                <a:gd name="connsiteY117" fmla="*/ 3 h 6858000"/>
                <a:gd name="connsiteX118" fmla="*/ 6032232 w 11962104"/>
                <a:gd name="connsiteY118" fmla="*/ 6858000 h 6858000"/>
                <a:gd name="connsiteX119" fmla="*/ 5929886 w 11962104"/>
                <a:gd name="connsiteY119" fmla="*/ 6858000 h 6858000"/>
                <a:gd name="connsiteX120" fmla="*/ 6141668 w 11962104"/>
                <a:gd name="connsiteY120" fmla="*/ 3 h 6858000"/>
                <a:gd name="connsiteX121" fmla="*/ 6244014 w 11962104"/>
                <a:gd name="connsiteY121" fmla="*/ 3 h 6858000"/>
                <a:gd name="connsiteX122" fmla="*/ 6244014 w 11962104"/>
                <a:gd name="connsiteY122" fmla="*/ 6858000 h 6858000"/>
                <a:gd name="connsiteX123" fmla="*/ 6141668 w 11962104"/>
                <a:gd name="connsiteY123" fmla="*/ 6858000 h 6858000"/>
                <a:gd name="connsiteX124" fmla="*/ 6353450 w 11962104"/>
                <a:gd name="connsiteY124" fmla="*/ 3 h 6858000"/>
                <a:gd name="connsiteX125" fmla="*/ 6455796 w 11962104"/>
                <a:gd name="connsiteY125" fmla="*/ 3 h 6858000"/>
                <a:gd name="connsiteX126" fmla="*/ 6455796 w 11962104"/>
                <a:gd name="connsiteY126" fmla="*/ 6858000 h 6858000"/>
                <a:gd name="connsiteX127" fmla="*/ 6353450 w 11962104"/>
                <a:gd name="connsiteY127" fmla="*/ 6858000 h 6858000"/>
                <a:gd name="connsiteX128" fmla="*/ 6565232 w 11962104"/>
                <a:gd name="connsiteY128" fmla="*/ 3 h 6858000"/>
                <a:gd name="connsiteX129" fmla="*/ 6667578 w 11962104"/>
                <a:gd name="connsiteY129" fmla="*/ 3 h 6858000"/>
                <a:gd name="connsiteX130" fmla="*/ 6667578 w 11962104"/>
                <a:gd name="connsiteY130" fmla="*/ 6858000 h 6858000"/>
                <a:gd name="connsiteX131" fmla="*/ 6565232 w 11962104"/>
                <a:gd name="connsiteY131" fmla="*/ 6858000 h 6858000"/>
                <a:gd name="connsiteX132" fmla="*/ 6777014 w 11962104"/>
                <a:gd name="connsiteY132" fmla="*/ 2 h 6858000"/>
                <a:gd name="connsiteX133" fmla="*/ 6879360 w 11962104"/>
                <a:gd name="connsiteY133" fmla="*/ 2 h 6858000"/>
                <a:gd name="connsiteX134" fmla="*/ 6879360 w 11962104"/>
                <a:gd name="connsiteY134" fmla="*/ 6858000 h 6858000"/>
                <a:gd name="connsiteX135" fmla="*/ 6777014 w 11962104"/>
                <a:gd name="connsiteY135" fmla="*/ 6858000 h 6858000"/>
                <a:gd name="connsiteX136" fmla="*/ 6988796 w 11962104"/>
                <a:gd name="connsiteY136" fmla="*/ 2 h 6858000"/>
                <a:gd name="connsiteX137" fmla="*/ 7091142 w 11962104"/>
                <a:gd name="connsiteY137" fmla="*/ 2 h 6858000"/>
                <a:gd name="connsiteX138" fmla="*/ 7091142 w 11962104"/>
                <a:gd name="connsiteY138" fmla="*/ 6858000 h 6858000"/>
                <a:gd name="connsiteX139" fmla="*/ 6988796 w 11962104"/>
                <a:gd name="connsiteY139" fmla="*/ 6858000 h 6858000"/>
                <a:gd name="connsiteX140" fmla="*/ 7200578 w 11962104"/>
                <a:gd name="connsiteY140" fmla="*/ 2 h 6858000"/>
                <a:gd name="connsiteX141" fmla="*/ 7302924 w 11962104"/>
                <a:gd name="connsiteY141" fmla="*/ 2 h 6858000"/>
                <a:gd name="connsiteX142" fmla="*/ 7302924 w 11962104"/>
                <a:gd name="connsiteY142" fmla="*/ 6858000 h 6858000"/>
                <a:gd name="connsiteX143" fmla="*/ 7200578 w 11962104"/>
                <a:gd name="connsiteY143" fmla="*/ 6858000 h 6858000"/>
                <a:gd name="connsiteX144" fmla="*/ 7412360 w 11962104"/>
                <a:gd name="connsiteY144" fmla="*/ 2 h 6858000"/>
                <a:gd name="connsiteX145" fmla="*/ 7514706 w 11962104"/>
                <a:gd name="connsiteY145" fmla="*/ 2 h 6858000"/>
                <a:gd name="connsiteX146" fmla="*/ 7514706 w 11962104"/>
                <a:gd name="connsiteY146" fmla="*/ 6858000 h 6858000"/>
                <a:gd name="connsiteX147" fmla="*/ 7412360 w 11962104"/>
                <a:gd name="connsiteY147" fmla="*/ 6858000 h 6858000"/>
                <a:gd name="connsiteX148" fmla="*/ 7624142 w 11962104"/>
                <a:gd name="connsiteY148" fmla="*/ 2 h 6858000"/>
                <a:gd name="connsiteX149" fmla="*/ 7726488 w 11962104"/>
                <a:gd name="connsiteY149" fmla="*/ 2 h 6858000"/>
                <a:gd name="connsiteX150" fmla="*/ 7726488 w 11962104"/>
                <a:gd name="connsiteY150" fmla="*/ 6858000 h 6858000"/>
                <a:gd name="connsiteX151" fmla="*/ 7624142 w 11962104"/>
                <a:gd name="connsiteY151" fmla="*/ 6858000 h 6858000"/>
                <a:gd name="connsiteX152" fmla="*/ 7835924 w 11962104"/>
                <a:gd name="connsiteY152" fmla="*/ 2 h 6858000"/>
                <a:gd name="connsiteX153" fmla="*/ 7938270 w 11962104"/>
                <a:gd name="connsiteY153" fmla="*/ 2 h 6858000"/>
                <a:gd name="connsiteX154" fmla="*/ 7938270 w 11962104"/>
                <a:gd name="connsiteY154" fmla="*/ 6858000 h 6858000"/>
                <a:gd name="connsiteX155" fmla="*/ 7835924 w 11962104"/>
                <a:gd name="connsiteY155" fmla="*/ 6858000 h 6858000"/>
                <a:gd name="connsiteX156" fmla="*/ 8047706 w 11962104"/>
                <a:gd name="connsiteY156" fmla="*/ 2 h 6858000"/>
                <a:gd name="connsiteX157" fmla="*/ 8150052 w 11962104"/>
                <a:gd name="connsiteY157" fmla="*/ 2 h 6858000"/>
                <a:gd name="connsiteX158" fmla="*/ 8150052 w 11962104"/>
                <a:gd name="connsiteY158" fmla="*/ 6858000 h 6858000"/>
                <a:gd name="connsiteX159" fmla="*/ 8047706 w 11962104"/>
                <a:gd name="connsiteY159" fmla="*/ 6858000 h 6858000"/>
                <a:gd name="connsiteX160" fmla="*/ 8259488 w 11962104"/>
                <a:gd name="connsiteY160" fmla="*/ 2 h 6858000"/>
                <a:gd name="connsiteX161" fmla="*/ 8361834 w 11962104"/>
                <a:gd name="connsiteY161" fmla="*/ 2 h 6858000"/>
                <a:gd name="connsiteX162" fmla="*/ 8361834 w 11962104"/>
                <a:gd name="connsiteY162" fmla="*/ 6858000 h 6858000"/>
                <a:gd name="connsiteX163" fmla="*/ 8259488 w 11962104"/>
                <a:gd name="connsiteY163" fmla="*/ 6858000 h 6858000"/>
                <a:gd name="connsiteX164" fmla="*/ 8471270 w 11962104"/>
                <a:gd name="connsiteY164" fmla="*/ 2 h 6858000"/>
                <a:gd name="connsiteX165" fmla="*/ 8573616 w 11962104"/>
                <a:gd name="connsiteY165" fmla="*/ 2 h 6858000"/>
                <a:gd name="connsiteX166" fmla="*/ 8573616 w 11962104"/>
                <a:gd name="connsiteY166" fmla="*/ 6858000 h 6858000"/>
                <a:gd name="connsiteX167" fmla="*/ 8471270 w 11962104"/>
                <a:gd name="connsiteY167" fmla="*/ 6858000 h 6858000"/>
                <a:gd name="connsiteX168" fmla="*/ 8683052 w 11962104"/>
                <a:gd name="connsiteY168" fmla="*/ 2 h 6858000"/>
                <a:gd name="connsiteX169" fmla="*/ 8785398 w 11962104"/>
                <a:gd name="connsiteY169" fmla="*/ 2 h 6858000"/>
                <a:gd name="connsiteX170" fmla="*/ 8785398 w 11962104"/>
                <a:gd name="connsiteY170" fmla="*/ 6858000 h 6858000"/>
                <a:gd name="connsiteX171" fmla="*/ 8683052 w 11962104"/>
                <a:gd name="connsiteY171" fmla="*/ 6858000 h 6858000"/>
                <a:gd name="connsiteX172" fmla="*/ 8894834 w 11962104"/>
                <a:gd name="connsiteY172" fmla="*/ 1 h 6858000"/>
                <a:gd name="connsiteX173" fmla="*/ 8997180 w 11962104"/>
                <a:gd name="connsiteY173" fmla="*/ 1 h 6858000"/>
                <a:gd name="connsiteX174" fmla="*/ 8997180 w 11962104"/>
                <a:gd name="connsiteY174" fmla="*/ 6858000 h 6858000"/>
                <a:gd name="connsiteX175" fmla="*/ 8894834 w 11962104"/>
                <a:gd name="connsiteY175" fmla="*/ 6858000 h 6858000"/>
                <a:gd name="connsiteX176" fmla="*/ 9106616 w 11962104"/>
                <a:gd name="connsiteY176" fmla="*/ 1 h 6858000"/>
                <a:gd name="connsiteX177" fmla="*/ 9208962 w 11962104"/>
                <a:gd name="connsiteY177" fmla="*/ 1 h 6858000"/>
                <a:gd name="connsiteX178" fmla="*/ 9208962 w 11962104"/>
                <a:gd name="connsiteY178" fmla="*/ 6858000 h 6858000"/>
                <a:gd name="connsiteX179" fmla="*/ 9106616 w 11962104"/>
                <a:gd name="connsiteY179" fmla="*/ 6858000 h 6858000"/>
                <a:gd name="connsiteX180" fmla="*/ 9318398 w 11962104"/>
                <a:gd name="connsiteY180" fmla="*/ 1 h 6858000"/>
                <a:gd name="connsiteX181" fmla="*/ 9420744 w 11962104"/>
                <a:gd name="connsiteY181" fmla="*/ 1 h 6858000"/>
                <a:gd name="connsiteX182" fmla="*/ 9420744 w 11962104"/>
                <a:gd name="connsiteY182" fmla="*/ 6858000 h 6858000"/>
                <a:gd name="connsiteX183" fmla="*/ 9318398 w 11962104"/>
                <a:gd name="connsiteY183" fmla="*/ 6858000 h 6858000"/>
                <a:gd name="connsiteX184" fmla="*/ 9530180 w 11962104"/>
                <a:gd name="connsiteY184" fmla="*/ 1 h 6858000"/>
                <a:gd name="connsiteX185" fmla="*/ 9632526 w 11962104"/>
                <a:gd name="connsiteY185" fmla="*/ 1 h 6858000"/>
                <a:gd name="connsiteX186" fmla="*/ 9632526 w 11962104"/>
                <a:gd name="connsiteY186" fmla="*/ 6858000 h 6858000"/>
                <a:gd name="connsiteX187" fmla="*/ 9530180 w 11962104"/>
                <a:gd name="connsiteY187" fmla="*/ 6858000 h 6858000"/>
                <a:gd name="connsiteX188" fmla="*/ 9741962 w 11962104"/>
                <a:gd name="connsiteY188" fmla="*/ 1 h 6858000"/>
                <a:gd name="connsiteX189" fmla="*/ 9844308 w 11962104"/>
                <a:gd name="connsiteY189" fmla="*/ 1 h 6858000"/>
                <a:gd name="connsiteX190" fmla="*/ 9844308 w 11962104"/>
                <a:gd name="connsiteY190" fmla="*/ 6858000 h 6858000"/>
                <a:gd name="connsiteX191" fmla="*/ 9741962 w 11962104"/>
                <a:gd name="connsiteY191" fmla="*/ 6858000 h 6858000"/>
                <a:gd name="connsiteX192" fmla="*/ 9953744 w 11962104"/>
                <a:gd name="connsiteY192" fmla="*/ 1 h 6858000"/>
                <a:gd name="connsiteX193" fmla="*/ 10056090 w 11962104"/>
                <a:gd name="connsiteY193" fmla="*/ 1 h 6858000"/>
                <a:gd name="connsiteX194" fmla="*/ 10056090 w 11962104"/>
                <a:gd name="connsiteY194" fmla="*/ 6858000 h 6858000"/>
                <a:gd name="connsiteX195" fmla="*/ 9953744 w 11962104"/>
                <a:gd name="connsiteY195" fmla="*/ 6858000 h 6858000"/>
                <a:gd name="connsiteX196" fmla="*/ 10165526 w 11962104"/>
                <a:gd name="connsiteY196" fmla="*/ 1 h 6858000"/>
                <a:gd name="connsiteX197" fmla="*/ 10267872 w 11962104"/>
                <a:gd name="connsiteY197" fmla="*/ 1 h 6858000"/>
                <a:gd name="connsiteX198" fmla="*/ 10267872 w 11962104"/>
                <a:gd name="connsiteY198" fmla="*/ 6858000 h 6858000"/>
                <a:gd name="connsiteX199" fmla="*/ 10165526 w 11962104"/>
                <a:gd name="connsiteY199" fmla="*/ 6858000 h 6858000"/>
                <a:gd name="connsiteX200" fmla="*/ 10377308 w 11962104"/>
                <a:gd name="connsiteY200" fmla="*/ 1 h 6858000"/>
                <a:gd name="connsiteX201" fmla="*/ 10479654 w 11962104"/>
                <a:gd name="connsiteY201" fmla="*/ 1 h 6858000"/>
                <a:gd name="connsiteX202" fmla="*/ 10479654 w 11962104"/>
                <a:gd name="connsiteY202" fmla="*/ 6858000 h 6858000"/>
                <a:gd name="connsiteX203" fmla="*/ 10377308 w 11962104"/>
                <a:gd name="connsiteY203" fmla="*/ 6858000 h 6858000"/>
                <a:gd name="connsiteX204" fmla="*/ 10589090 w 11962104"/>
                <a:gd name="connsiteY204" fmla="*/ 1 h 6858000"/>
                <a:gd name="connsiteX205" fmla="*/ 10691436 w 11962104"/>
                <a:gd name="connsiteY205" fmla="*/ 1 h 6858000"/>
                <a:gd name="connsiteX206" fmla="*/ 10691436 w 11962104"/>
                <a:gd name="connsiteY206" fmla="*/ 6858000 h 6858000"/>
                <a:gd name="connsiteX207" fmla="*/ 10589090 w 11962104"/>
                <a:gd name="connsiteY207" fmla="*/ 6858000 h 6858000"/>
                <a:gd name="connsiteX208" fmla="*/ 10800872 w 11962104"/>
                <a:gd name="connsiteY208" fmla="*/ 1 h 6858000"/>
                <a:gd name="connsiteX209" fmla="*/ 10903218 w 11962104"/>
                <a:gd name="connsiteY209" fmla="*/ 1 h 6858000"/>
                <a:gd name="connsiteX210" fmla="*/ 10903218 w 11962104"/>
                <a:gd name="connsiteY210" fmla="*/ 6858000 h 6858000"/>
                <a:gd name="connsiteX211" fmla="*/ 10800872 w 11962104"/>
                <a:gd name="connsiteY211" fmla="*/ 6858000 h 6858000"/>
                <a:gd name="connsiteX212" fmla="*/ 11012654 w 11962104"/>
                <a:gd name="connsiteY212" fmla="*/ 0 h 6858000"/>
                <a:gd name="connsiteX213" fmla="*/ 11115000 w 11962104"/>
                <a:gd name="connsiteY213" fmla="*/ 0 h 6858000"/>
                <a:gd name="connsiteX214" fmla="*/ 11115000 w 11962104"/>
                <a:gd name="connsiteY214" fmla="*/ 6858000 h 6858000"/>
                <a:gd name="connsiteX215" fmla="*/ 11012654 w 11962104"/>
                <a:gd name="connsiteY215" fmla="*/ 6858000 h 6858000"/>
                <a:gd name="connsiteX216" fmla="*/ 11224436 w 11962104"/>
                <a:gd name="connsiteY216" fmla="*/ 0 h 6858000"/>
                <a:gd name="connsiteX217" fmla="*/ 11326782 w 11962104"/>
                <a:gd name="connsiteY217" fmla="*/ 0 h 6858000"/>
                <a:gd name="connsiteX218" fmla="*/ 11326782 w 11962104"/>
                <a:gd name="connsiteY218" fmla="*/ 6858000 h 6858000"/>
                <a:gd name="connsiteX219" fmla="*/ 11224436 w 11962104"/>
                <a:gd name="connsiteY219" fmla="*/ 6858000 h 6858000"/>
                <a:gd name="connsiteX220" fmla="*/ 11436218 w 11962104"/>
                <a:gd name="connsiteY220" fmla="*/ 0 h 6858000"/>
                <a:gd name="connsiteX221" fmla="*/ 11538564 w 11962104"/>
                <a:gd name="connsiteY221" fmla="*/ 0 h 6858000"/>
                <a:gd name="connsiteX222" fmla="*/ 11538564 w 11962104"/>
                <a:gd name="connsiteY222" fmla="*/ 6858000 h 6858000"/>
                <a:gd name="connsiteX223" fmla="*/ 11436218 w 11962104"/>
                <a:gd name="connsiteY223" fmla="*/ 6858000 h 6858000"/>
                <a:gd name="connsiteX224" fmla="*/ 11648000 w 11962104"/>
                <a:gd name="connsiteY224" fmla="*/ 0 h 6858000"/>
                <a:gd name="connsiteX225" fmla="*/ 11750346 w 11962104"/>
                <a:gd name="connsiteY225" fmla="*/ 0 h 6858000"/>
                <a:gd name="connsiteX226" fmla="*/ 11750346 w 11962104"/>
                <a:gd name="connsiteY226" fmla="*/ 6858000 h 6858000"/>
                <a:gd name="connsiteX227" fmla="*/ 11648000 w 11962104"/>
                <a:gd name="connsiteY22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1962104" h="6858000">
                  <a:moveTo>
                    <a:pt x="11859758" y="6"/>
                  </a:moveTo>
                  <a:lnTo>
                    <a:pt x="11962104" y="6"/>
                  </a:lnTo>
                  <a:lnTo>
                    <a:pt x="11962104" y="6858000"/>
                  </a:lnTo>
                  <a:lnTo>
                    <a:pt x="11859758" y="6858000"/>
                  </a:lnTo>
                  <a:close/>
                  <a:moveTo>
                    <a:pt x="0" y="6"/>
                  </a:moveTo>
                  <a:lnTo>
                    <a:pt x="102346" y="6"/>
                  </a:lnTo>
                  <a:lnTo>
                    <a:pt x="102346" y="6858000"/>
                  </a:lnTo>
                  <a:lnTo>
                    <a:pt x="0" y="6858000"/>
                  </a:lnTo>
                  <a:close/>
                  <a:moveTo>
                    <a:pt x="211782" y="6"/>
                  </a:moveTo>
                  <a:lnTo>
                    <a:pt x="314127" y="6"/>
                  </a:lnTo>
                  <a:lnTo>
                    <a:pt x="314127" y="6858000"/>
                  </a:lnTo>
                  <a:lnTo>
                    <a:pt x="211782" y="6858000"/>
                  </a:lnTo>
                  <a:close/>
                  <a:moveTo>
                    <a:pt x="423563" y="6"/>
                  </a:moveTo>
                  <a:lnTo>
                    <a:pt x="525909" y="6"/>
                  </a:lnTo>
                  <a:lnTo>
                    <a:pt x="525909" y="6858000"/>
                  </a:lnTo>
                  <a:lnTo>
                    <a:pt x="423563" y="6858000"/>
                  </a:lnTo>
                  <a:close/>
                  <a:moveTo>
                    <a:pt x="635345" y="5"/>
                  </a:moveTo>
                  <a:lnTo>
                    <a:pt x="737691" y="5"/>
                  </a:lnTo>
                  <a:lnTo>
                    <a:pt x="737691" y="6858000"/>
                  </a:lnTo>
                  <a:lnTo>
                    <a:pt x="635345" y="6858000"/>
                  </a:lnTo>
                  <a:close/>
                  <a:moveTo>
                    <a:pt x="847127" y="5"/>
                  </a:moveTo>
                  <a:lnTo>
                    <a:pt x="949472" y="5"/>
                  </a:lnTo>
                  <a:lnTo>
                    <a:pt x="949472" y="6858000"/>
                  </a:lnTo>
                  <a:lnTo>
                    <a:pt x="847127" y="6858000"/>
                  </a:lnTo>
                  <a:close/>
                  <a:moveTo>
                    <a:pt x="1058908" y="5"/>
                  </a:moveTo>
                  <a:lnTo>
                    <a:pt x="1161254" y="5"/>
                  </a:lnTo>
                  <a:lnTo>
                    <a:pt x="1161254" y="6858000"/>
                  </a:lnTo>
                  <a:lnTo>
                    <a:pt x="1058908" y="6858000"/>
                  </a:lnTo>
                  <a:close/>
                  <a:moveTo>
                    <a:pt x="1270690" y="5"/>
                  </a:moveTo>
                  <a:lnTo>
                    <a:pt x="1373036" y="5"/>
                  </a:lnTo>
                  <a:lnTo>
                    <a:pt x="1373036" y="6858000"/>
                  </a:lnTo>
                  <a:lnTo>
                    <a:pt x="1270690" y="6858000"/>
                  </a:lnTo>
                  <a:close/>
                  <a:moveTo>
                    <a:pt x="1482472" y="5"/>
                  </a:moveTo>
                  <a:lnTo>
                    <a:pt x="1584817" y="5"/>
                  </a:lnTo>
                  <a:lnTo>
                    <a:pt x="1584817" y="6858000"/>
                  </a:lnTo>
                  <a:lnTo>
                    <a:pt x="1482472" y="6858000"/>
                  </a:lnTo>
                  <a:close/>
                  <a:moveTo>
                    <a:pt x="1694253" y="5"/>
                  </a:moveTo>
                  <a:lnTo>
                    <a:pt x="1796599" y="5"/>
                  </a:lnTo>
                  <a:lnTo>
                    <a:pt x="1796599" y="6858000"/>
                  </a:lnTo>
                  <a:lnTo>
                    <a:pt x="1694253" y="6858000"/>
                  </a:lnTo>
                  <a:close/>
                  <a:moveTo>
                    <a:pt x="1906035" y="5"/>
                  </a:moveTo>
                  <a:lnTo>
                    <a:pt x="2008383" y="5"/>
                  </a:lnTo>
                  <a:lnTo>
                    <a:pt x="2008383" y="6858000"/>
                  </a:lnTo>
                  <a:lnTo>
                    <a:pt x="1906035" y="6858000"/>
                  </a:lnTo>
                  <a:close/>
                  <a:moveTo>
                    <a:pt x="2117819" y="5"/>
                  </a:moveTo>
                  <a:lnTo>
                    <a:pt x="2220164" y="5"/>
                  </a:lnTo>
                  <a:lnTo>
                    <a:pt x="2220164" y="6858000"/>
                  </a:lnTo>
                  <a:lnTo>
                    <a:pt x="2117819" y="6858000"/>
                  </a:lnTo>
                  <a:close/>
                  <a:moveTo>
                    <a:pt x="2329600" y="5"/>
                  </a:moveTo>
                  <a:lnTo>
                    <a:pt x="2431946" y="5"/>
                  </a:lnTo>
                  <a:lnTo>
                    <a:pt x="2431946" y="6858000"/>
                  </a:lnTo>
                  <a:lnTo>
                    <a:pt x="2329600" y="6858000"/>
                  </a:lnTo>
                  <a:close/>
                  <a:moveTo>
                    <a:pt x="2541382" y="4"/>
                  </a:moveTo>
                  <a:lnTo>
                    <a:pt x="2643729" y="4"/>
                  </a:lnTo>
                  <a:lnTo>
                    <a:pt x="2643729" y="6858000"/>
                  </a:lnTo>
                  <a:lnTo>
                    <a:pt x="2541382" y="6858000"/>
                  </a:lnTo>
                  <a:close/>
                  <a:moveTo>
                    <a:pt x="2753164" y="4"/>
                  </a:moveTo>
                  <a:lnTo>
                    <a:pt x="2855511" y="4"/>
                  </a:lnTo>
                  <a:lnTo>
                    <a:pt x="2855511" y="6858000"/>
                  </a:lnTo>
                  <a:lnTo>
                    <a:pt x="2753164" y="6858000"/>
                  </a:lnTo>
                  <a:close/>
                  <a:moveTo>
                    <a:pt x="2964947" y="4"/>
                  </a:moveTo>
                  <a:lnTo>
                    <a:pt x="3067294" y="4"/>
                  </a:lnTo>
                  <a:lnTo>
                    <a:pt x="3067294" y="6858000"/>
                  </a:lnTo>
                  <a:lnTo>
                    <a:pt x="2964947" y="6858000"/>
                  </a:lnTo>
                  <a:close/>
                  <a:moveTo>
                    <a:pt x="3176729" y="4"/>
                  </a:moveTo>
                  <a:lnTo>
                    <a:pt x="3279074" y="4"/>
                  </a:lnTo>
                  <a:lnTo>
                    <a:pt x="3279074" y="6858000"/>
                  </a:lnTo>
                  <a:lnTo>
                    <a:pt x="3176729" y="6858000"/>
                  </a:lnTo>
                  <a:close/>
                  <a:moveTo>
                    <a:pt x="3388508" y="4"/>
                  </a:moveTo>
                  <a:lnTo>
                    <a:pt x="3490853" y="4"/>
                  </a:lnTo>
                  <a:lnTo>
                    <a:pt x="3490853" y="6858000"/>
                  </a:lnTo>
                  <a:lnTo>
                    <a:pt x="3388508" y="6858000"/>
                  </a:lnTo>
                  <a:close/>
                  <a:moveTo>
                    <a:pt x="3600290" y="4"/>
                  </a:moveTo>
                  <a:lnTo>
                    <a:pt x="3702636" y="4"/>
                  </a:lnTo>
                  <a:lnTo>
                    <a:pt x="3702636" y="6858000"/>
                  </a:lnTo>
                  <a:lnTo>
                    <a:pt x="3600290" y="6858000"/>
                  </a:lnTo>
                  <a:close/>
                  <a:moveTo>
                    <a:pt x="3812073" y="4"/>
                  </a:moveTo>
                  <a:lnTo>
                    <a:pt x="3914419" y="4"/>
                  </a:lnTo>
                  <a:lnTo>
                    <a:pt x="3914419" y="6858000"/>
                  </a:lnTo>
                  <a:lnTo>
                    <a:pt x="3812073" y="6858000"/>
                  </a:lnTo>
                  <a:close/>
                  <a:moveTo>
                    <a:pt x="4023854" y="4"/>
                  </a:moveTo>
                  <a:lnTo>
                    <a:pt x="4126196" y="4"/>
                  </a:lnTo>
                  <a:lnTo>
                    <a:pt x="4126196" y="6858000"/>
                  </a:lnTo>
                  <a:lnTo>
                    <a:pt x="4023854" y="6858000"/>
                  </a:lnTo>
                  <a:close/>
                  <a:moveTo>
                    <a:pt x="4235632" y="4"/>
                  </a:moveTo>
                  <a:lnTo>
                    <a:pt x="4337979" y="4"/>
                  </a:lnTo>
                  <a:lnTo>
                    <a:pt x="4337979" y="6858000"/>
                  </a:lnTo>
                  <a:lnTo>
                    <a:pt x="4235632" y="6858000"/>
                  </a:lnTo>
                  <a:close/>
                  <a:moveTo>
                    <a:pt x="4447414" y="4"/>
                  </a:moveTo>
                  <a:lnTo>
                    <a:pt x="4549760" y="4"/>
                  </a:lnTo>
                  <a:lnTo>
                    <a:pt x="4549760" y="6858000"/>
                  </a:lnTo>
                  <a:lnTo>
                    <a:pt x="4447414" y="6858000"/>
                  </a:lnTo>
                  <a:close/>
                  <a:moveTo>
                    <a:pt x="4659196" y="3"/>
                  </a:moveTo>
                  <a:lnTo>
                    <a:pt x="4761540" y="3"/>
                  </a:lnTo>
                  <a:lnTo>
                    <a:pt x="4761540" y="6858000"/>
                  </a:lnTo>
                  <a:lnTo>
                    <a:pt x="4659196" y="6858000"/>
                  </a:lnTo>
                  <a:close/>
                  <a:moveTo>
                    <a:pt x="4870977" y="3"/>
                  </a:moveTo>
                  <a:lnTo>
                    <a:pt x="4973323" y="3"/>
                  </a:lnTo>
                  <a:lnTo>
                    <a:pt x="4973323" y="6858000"/>
                  </a:lnTo>
                  <a:lnTo>
                    <a:pt x="4870977" y="6858000"/>
                  </a:lnTo>
                  <a:close/>
                  <a:moveTo>
                    <a:pt x="5082759" y="3"/>
                  </a:moveTo>
                  <a:lnTo>
                    <a:pt x="5185107" y="3"/>
                  </a:lnTo>
                  <a:lnTo>
                    <a:pt x="5185107" y="6858000"/>
                  </a:lnTo>
                  <a:lnTo>
                    <a:pt x="5082759" y="6858000"/>
                  </a:lnTo>
                  <a:close/>
                  <a:moveTo>
                    <a:pt x="5294541" y="3"/>
                  </a:moveTo>
                  <a:lnTo>
                    <a:pt x="5396888" y="3"/>
                  </a:lnTo>
                  <a:lnTo>
                    <a:pt x="5396888" y="6858000"/>
                  </a:lnTo>
                  <a:lnTo>
                    <a:pt x="5294541" y="6858000"/>
                  </a:lnTo>
                  <a:close/>
                  <a:moveTo>
                    <a:pt x="5506324" y="3"/>
                  </a:moveTo>
                  <a:lnTo>
                    <a:pt x="5608669" y="3"/>
                  </a:lnTo>
                  <a:lnTo>
                    <a:pt x="5608669" y="6858000"/>
                  </a:lnTo>
                  <a:lnTo>
                    <a:pt x="5506324" y="6858000"/>
                  </a:lnTo>
                  <a:close/>
                  <a:moveTo>
                    <a:pt x="5718104" y="3"/>
                  </a:moveTo>
                  <a:lnTo>
                    <a:pt x="5820450" y="3"/>
                  </a:lnTo>
                  <a:lnTo>
                    <a:pt x="5820450" y="6858000"/>
                  </a:lnTo>
                  <a:lnTo>
                    <a:pt x="5718104" y="6858000"/>
                  </a:lnTo>
                  <a:close/>
                  <a:moveTo>
                    <a:pt x="5929886" y="3"/>
                  </a:moveTo>
                  <a:lnTo>
                    <a:pt x="6032232" y="3"/>
                  </a:lnTo>
                  <a:lnTo>
                    <a:pt x="6032232" y="6858000"/>
                  </a:lnTo>
                  <a:lnTo>
                    <a:pt x="5929886" y="6858000"/>
                  </a:lnTo>
                  <a:close/>
                  <a:moveTo>
                    <a:pt x="6141668" y="3"/>
                  </a:moveTo>
                  <a:lnTo>
                    <a:pt x="6244014" y="3"/>
                  </a:lnTo>
                  <a:lnTo>
                    <a:pt x="6244014" y="6858000"/>
                  </a:lnTo>
                  <a:lnTo>
                    <a:pt x="6141668" y="6858000"/>
                  </a:lnTo>
                  <a:close/>
                  <a:moveTo>
                    <a:pt x="6353450" y="3"/>
                  </a:moveTo>
                  <a:lnTo>
                    <a:pt x="6455796" y="3"/>
                  </a:lnTo>
                  <a:lnTo>
                    <a:pt x="6455796" y="6858000"/>
                  </a:lnTo>
                  <a:lnTo>
                    <a:pt x="6353450" y="6858000"/>
                  </a:lnTo>
                  <a:close/>
                  <a:moveTo>
                    <a:pt x="6565232" y="3"/>
                  </a:moveTo>
                  <a:lnTo>
                    <a:pt x="6667578" y="3"/>
                  </a:lnTo>
                  <a:lnTo>
                    <a:pt x="6667578" y="6858000"/>
                  </a:lnTo>
                  <a:lnTo>
                    <a:pt x="6565232" y="6858000"/>
                  </a:lnTo>
                  <a:close/>
                  <a:moveTo>
                    <a:pt x="6777014" y="2"/>
                  </a:moveTo>
                  <a:lnTo>
                    <a:pt x="6879360" y="2"/>
                  </a:lnTo>
                  <a:lnTo>
                    <a:pt x="6879360" y="6858000"/>
                  </a:lnTo>
                  <a:lnTo>
                    <a:pt x="6777014" y="6858000"/>
                  </a:lnTo>
                  <a:close/>
                  <a:moveTo>
                    <a:pt x="6988796" y="2"/>
                  </a:moveTo>
                  <a:lnTo>
                    <a:pt x="7091142" y="2"/>
                  </a:lnTo>
                  <a:lnTo>
                    <a:pt x="7091142" y="6858000"/>
                  </a:lnTo>
                  <a:lnTo>
                    <a:pt x="6988796" y="6858000"/>
                  </a:lnTo>
                  <a:close/>
                  <a:moveTo>
                    <a:pt x="7200578" y="2"/>
                  </a:moveTo>
                  <a:lnTo>
                    <a:pt x="7302924" y="2"/>
                  </a:lnTo>
                  <a:lnTo>
                    <a:pt x="7302924" y="6858000"/>
                  </a:lnTo>
                  <a:lnTo>
                    <a:pt x="7200578" y="6858000"/>
                  </a:lnTo>
                  <a:close/>
                  <a:moveTo>
                    <a:pt x="7412360" y="2"/>
                  </a:moveTo>
                  <a:lnTo>
                    <a:pt x="7514706" y="2"/>
                  </a:lnTo>
                  <a:lnTo>
                    <a:pt x="7514706" y="6858000"/>
                  </a:lnTo>
                  <a:lnTo>
                    <a:pt x="7412360" y="6858000"/>
                  </a:lnTo>
                  <a:close/>
                  <a:moveTo>
                    <a:pt x="7624142" y="2"/>
                  </a:moveTo>
                  <a:lnTo>
                    <a:pt x="7726488" y="2"/>
                  </a:lnTo>
                  <a:lnTo>
                    <a:pt x="7726488" y="6858000"/>
                  </a:lnTo>
                  <a:lnTo>
                    <a:pt x="7624142" y="6858000"/>
                  </a:lnTo>
                  <a:close/>
                  <a:moveTo>
                    <a:pt x="7835924" y="2"/>
                  </a:moveTo>
                  <a:lnTo>
                    <a:pt x="7938270" y="2"/>
                  </a:lnTo>
                  <a:lnTo>
                    <a:pt x="7938270" y="6858000"/>
                  </a:lnTo>
                  <a:lnTo>
                    <a:pt x="7835924" y="6858000"/>
                  </a:lnTo>
                  <a:close/>
                  <a:moveTo>
                    <a:pt x="8047706" y="2"/>
                  </a:moveTo>
                  <a:lnTo>
                    <a:pt x="8150052" y="2"/>
                  </a:lnTo>
                  <a:lnTo>
                    <a:pt x="8150052" y="6858000"/>
                  </a:lnTo>
                  <a:lnTo>
                    <a:pt x="8047706" y="6858000"/>
                  </a:lnTo>
                  <a:close/>
                  <a:moveTo>
                    <a:pt x="8259488" y="2"/>
                  </a:moveTo>
                  <a:lnTo>
                    <a:pt x="8361834" y="2"/>
                  </a:lnTo>
                  <a:lnTo>
                    <a:pt x="8361834" y="6858000"/>
                  </a:lnTo>
                  <a:lnTo>
                    <a:pt x="8259488" y="6858000"/>
                  </a:lnTo>
                  <a:close/>
                  <a:moveTo>
                    <a:pt x="8471270" y="2"/>
                  </a:moveTo>
                  <a:lnTo>
                    <a:pt x="8573616" y="2"/>
                  </a:lnTo>
                  <a:lnTo>
                    <a:pt x="8573616" y="6858000"/>
                  </a:lnTo>
                  <a:lnTo>
                    <a:pt x="8471270" y="6858000"/>
                  </a:lnTo>
                  <a:close/>
                  <a:moveTo>
                    <a:pt x="8683052" y="2"/>
                  </a:moveTo>
                  <a:lnTo>
                    <a:pt x="8785398" y="2"/>
                  </a:lnTo>
                  <a:lnTo>
                    <a:pt x="8785398" y="6858000"/>
                  </a:lnTo>
                  <a:lnTo>
                    <a:pt x="8683052" y="6858000"/>
                  </a:lnTo>
                  <a:close/>
                  <a:moveTo>
                    <a:pt x="8894834" y="1"/>
                  </a:moveTo>
                  <a:lnTo>
                    <a:pt x="8997180" y="1"/>
                  </a:lnTo>
                  <a:lnTo>
                    <a:pt x="8997180" y="6858000"/>
                  </a:lnTo>
                  <a:lnTo>
                    <a:pt x="8894834" y="6858000"/>
                  </a:lnTo>
                  <a:close/>
                  <a:moveTo>
                    <a:pt x="9106616" y="1"/>
                  </a:moveTo>
                  <a:lnTo>
                    <a:pt x="9208962" y="1"/>
                  </a:lnTo>
                  <a:lnTo>
                    <a:pt x="9208962" y="6858000"/>
                  </a:lnTo>
                  <a:lnTo>
                    <a:pt x="9106616" y="6858000"/>
                  </a:lnTo>
                  <a:close/>
                  <a:moveTo>
                    <a:pt x="9318398" y="1"/>
                  </a:moveTo>
                  <a:lnTo>
                    <a:pt x="9420744" y="1"/>
                  </a:lnTo>
                  <a:lnTo>
                    <a:pt x="9420744" y="6858000"/>
                  </a:lnTo>
                  <a:lnTo>
                    <a:pt x="9318398" y="6858000"/>
                  </a:lnTo>
                  <a:close/>
                  <a:moveTo>
                    <a:pt x="9530180" y="1"/>
                  </a:moveTo>
                  <a:lnTo>
                    <a:pt x="9632526" y="1"/>
                  </a:lnTo>
                  <a:lnTo>
                    <a:pt x="9632526" y="6858000"/>
                  </a:lnTo>
                  <a:lnTo>
                    <a:pt x="9530180" y="6858000"/>
                  </a:lnTo>
                  <a:close/>
                  <a:moveTo>
                    <a:pt x="9741962" y="1"/>
                  </a:moveTo>
                  <a:lnTo>
                    <a:pt x="9844308" y="1"/>
                  </a:lnTo>
                  <a:lnTo>
                    <a:pt x="9844308" y="6858000"/>
                  </a:lnTo>
                  <a:lnTo>
                    <a:pt x="9741962" y="6858000"/>
                  </a:lnTo>
                  <a:close/>
                  <a:moveTo>
                    <a:pt x="9953744" y="1"/>
                  </a:moveTo>
                  <a:lnTo>
                    <a:pt x="10056090" y="1"/>
                  </a:lnTo>
                  <a:lnTo>
                    <a:pt x="10056090" y="6858000"/>
                  </a:lnTo>
                  <a:lnTo>
                    <a:pt x="9953744" y="6858000"/>
                  </a:lnTo>
                  <a:close/>
                  <a:moveTo>
                    <a:pt x="10165526" y="1"/>
                  </a:moveTo>
                  <a:lnTo>
                    <a:pt x="10267872" y="1"/>
                  </a:lnTo>
                  <a:lnTo>
                    <a:pt x="10267872" y="6858000"/>
                  </a:lnTo>
                  <a:lnTo>
                    <a:pt x="10165526" y="6858000"/>
                  </a:lnTo>
                  <a:close/>
                  <a:moveTo>
                    <a:pt x="10377308" y="1"/>
                  </a:moveTo>
                  <a:lnTo>
                    <a:pt x="10479654" y="1"/>
                  </a:lnTo>
                  <a:lnTo>
                    <a:pt x="10479654" y="6858000"/>
                  </a:lnTo>
                  <a:lnTo>
                    <a:pt x="10377308" y="6858000"/>
                  </a:lnTo>
                  <a:close/>
                  <a:moveTo>
                    <a:pt x="10589090" y="1"/>
                  </a:moveTo>
                  <a:lnTo>
                    <a:pt x="10691436" y="1"/>
                  </a:lnTo>
                  <a:lnTo>
                    <a:pt x="10691436" y="6858000"/>
                  </a:lnTo>
                  <a:lnTo>
                    <a:pt x="10589090" y="6858000"/>
                  </a:lnTo>
                  <a:close/>
                  <a:moveTo>
                    <a:pt x="10800872" y="1"/>
                  </a:moveTo>
                  <a:lnTo>
                    <a:pt x="10903218" y="1"/>
                  </a:lnTo>
                  <a:lnTo>
                    <a:pt x="10903218" y="6858000"/>
                  </a:lnTo>
                  <a:lnTo>
                    <a:pt x="10800872" y="6858000"/>
                  </a:lnTo>
                  <a:close/>
                  <a:moveTo>
                    <a:pt x="11012654" y="0"/>
                  </a:moveTo>
                  <a:lnTo>
                    <a:pt x="11115000" y="0"/>
                  </a:lnTo>
                  <a:lnTo>
                    <a:pt x="11115000" y="6858000"/>
                  </a:lnTo>
                  <a:lnTo>
                    <a:pt x="11012654" y="6858000"/>
                  </a:lnTo>
                  <a:close/>
                  <a:moveTo>
                    <a:pt x="11224436" y="0"/>
                  </a:moveTo>
                  <a:lnTo>
                    <a:pt x="11326782" y="0"/>
                  </a:lnTo>
                  <a:lnTo>
                    <a:pt x="11326782" y="6858000"/>
                  </a:lnTo>
                  <a:lnTo>
                    <a:pt x="11224436" y="6858000"/>
                  </a:lnTo>
                  <a:close/>
                  <a:moveTo>
                    <a:pt x="11436218" y="0"/>
                  </a:moveTo>
                  <a:lnTo>
                    <a:pt x="11538564" y="0"/>
                  </a:lnTo>
                  <a:lnTo>
                    <a:pt x="11538564" y="6858000"/>
                  </a:lnTo>
                  <a:lnTo>
                    <a:pt x="11436218" y="6858000"/>
                  </a:lnTo>
                  <a:close/>
                  <a:moveTo>
                    <a:pt x="11648000" y="0"/>
                  </a:moveTo>
                  <a:lnTo>
                    <a:pt x="11750346" y="0"/>
                  </a:lnTo>
                  <a:lnTo>
                    <a:pt x="11750346" y="6858000"/>
                  </a:lnTo>
                  <a:lnTo>
                    <a:pt x="11648000" y="6858000"/>
                  </a:lnTo>
                  <a:close/>
                </a:path>
              </a:pathLst>
            </a:custGeom>
            <a:solidFill>
              <a:srgbClr val="BD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4888E8D2-97B8-24ED-BEB5-9E1F2454FFB7}"/>
                </a:ext>
              </a:extLst>
            </p:cNvPr>
            <p:cNvSpPr/>
            <p:nvPr/>
          </p:nvSpPr>
          <p:spPr>
            <a:xfrm>
              <a:off x="0" y="1"/>
              <a:ext cx="12192000" cy="863600"/>
            </a:xfrm>
            <a:prstGeom prst="rect">
              <a:avLst/>
            </a:prstGeom>
            <a:solidFill>
              <a:srgbClr val="9FB6FA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1790700">
                <a:defRPr/>
              </a:pPr>
              <a:r>
                <a:rPr lang="en-US" altLang="ko-KR" sz="2400" i="1" kern="0" dirty="0">
                  <a:ln w="9525">
                    <a:solidFill>
                      <a:srgbClr val="2B3B61"/>
                    </a:solidFill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790700"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="" xmlns:a16="http://schemas.microsoft.com/office/drawing/2014/main" id="{42FF673D-1C38-42DE-572E-E81EAFF62E77}"/>
                </a:ext>
              </a:extLst>
            </p:cNvPr>
            <p:cNvSpPr/>
            <p:nvPr/>
          </p:nvSpPr>
          <p:spPr>
            <a:xfrm>
              <a:off x="318077" y="217524"/>
              <a:ext cx="1330726" cy="400498"/>
            </a:xfrm>
            <a:prstGeom prst="roundRect">
              <a:avLst>
                <a:gd name="adj" fmla="val 50000"/>
              </a:avLst>
            </a:prstGeom>
            <a:solidFill>
              <a:srgbClr val="A2B4FC"/>
            </a:solidFill>
            <a:ln w="25400">
              <a:solidFill>
                <a:srgbClr val="2B3B61"/>
              </a:solidFill>
            </a:ln>
            <a:effectLst>
              <a:outerShdw dist="50800" dir="5400000" algn="t" rotWithShape="0">
                <a:srgbClr val="2B3B6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BF6A582-4443-1CF8-88B8-3D286E4B7568}"/>
                </a:ext>
              </a:extLst>
            </p:cNvPr>
            <p:cNvGrpSpPr/>
            <p:nvPr/>
          </p:nvGrpSpPr>
          <p:grpSpPr>
            <a:xfrm>
              <a:off x="10876944" y="304226"/>
              <a:ext cx="996979" cy="255149"/>
              <a:chOff x="9689491" y="466716"/>
              <a:chExt cx="996979" cy="255149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="" xmlns:a16="http://schemas.microsoft.com/office/drawing/2014/main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="" xmlns:a16="http://schemas.microsoft.com/office/drawing/2014/main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8348A52E-EA26-7414-663F-AA4A3E319897}"/>
              </a:ext>
            </a:extLst>
          </p:cNvPr>
          <p:cNvGraphicFramePr>
            <a:graphicFrameLocks noGrp="1"/>
          </p:cNvGraphicFramePr>
          <p:nvPr/>
        </p:nvGraphicFramePr>
        <p:xfrm>
          <a:off x="650539" y="168556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  2024</a:t>
                      </a:r>
                      <a:r>
                        <a:rPr lang="en-US" altLang="ko-KR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C89EA67-A9EE-EC76-8479-BF21167EB118}"/>
              </a:ext>
            </a:extLst>
          </p:cNvPr>
          <p:cNvSpPr/>
          <p:nvPr/>
        </p:nvSpPr>
        <p:spPr>
          <a:xfrm>
            <a:off x="3777754" y="39792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EF2361-E7C6-29A2-D095-83C309ABD969}"/>
              </a:ext>
            </a:extLst>
          </p:cNvPr>
          <p:cNvSpPr/>
          <p:nvPr/>
        </p:nvSpPr>
        <p:spPr>
          <a:xfrm>
            <a:off x="5416054" y="53127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7" name="모서리가 둥근 직사각형 36">
            <a:extLst>
              <a:ext uri="{FF2B5EF4-FFF2-40B4-BE49-F238E27FC236}">
                <a16:creationId xmlns="" xmlns:a16="http://schemas.microsoft.com/office/drawing/2014/main" id="{C3B037C0-EA28-2182-49FF-1258F210BBC2}"/>
              </a:ext>
            </a:extLst>
          </p:cNvPr>
          <p:cNvSpPr/>
          <p:nvPr/>
        </p:nvSpPr>
        <p:spPr>
          <a:xfrm>
            <a:off x="6104485" y="3449782"/>
            <a:ext cx="4714009" cy="90000"/>
          </a:xfrm>
          <a:prstGeom prst="roundRect">
            <a:avLst>
              <a:gd name="adj" fmla="val 50000"/>
            </a:avLst>
          </a:prstGeom>
          <a:solidFill>
            <a:srgbClr val="5E448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40">
            <a:extLst>
              <a:ext uri="{FF2B5EF4-FFF2-40B4-BE49-F238E27FC236}">
                <a16:creationId xmlns="" xmlns:a16="http://schemas.microsoft.com/office/drawing/2014/main" id="{77C7130F-4D52-A4B8-F98C-BFAC526182E3}"/>
              </a:ext>
            </a:extLst>
          </p:cNvPr>
          <p:cNvSpPr/>
          <p:nvPr/>
        </p:nvSpPr>
        <p:spPr>
          <a:xfrm>
            <a:off x="3986758" y="5315408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5E448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Schedule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41">
            <a:extLst>
              <a:ext uri="{FF2B5EF4-FFF2-40B4-BE49-F238E27FC236}">
                <a16:creationId xmlns="" xmlns:a16="http://schemas.microsoft.com/office/drawing/2014/main" id="{554CCF07-EC37-92A6-EECA-1FBC65864FF7}"/>
              </a:ext>
            </a:extLst>
          </p:cNvPr>
          <p:cNvSpPr/>
          <p:nvPr/>
        </p:nvSpPr>
        <p:spPr>
          <a:xfrm>
            <a:off x="2529433" y="4038169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FFF2A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B3B61"/>
                </a:solidFill>
              </a:rPr>
              <a:t>Schedule</a:t>
            </a:r>
            <a:endParaRPr lang="ko-KR" altLang="en-US" sz="1400" b="1" dirty="0">
              <a:solidFill>
                <a:srgbClr val="2B3B6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568CE241-EB26-8000-37B0-FCD247C724DE}"/>
              </a:ext>
            </a:extLst>
          </p:cNvPr>
          <p:cNvSpPr/>
          <p:nvPr/>
        </p:nvSpPr>
        <p:spPr>
          <a:xfrm>
            <a:off x="2440557" y="2959368"/>
            <a:ext cx="4272459" cy="90471"/>
          </a:xfrm>
          <a:prstGeom prst="roundRect">
            <a:avLst>
              <a:gd name="adj" fmla="val 50000"/>
            </a:avLst>
          </a:prstGeom>
          <a:solidFill>
            <a:srgbClr val="FFF2A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dirty="0">
              <a:solidFill>
                <a:srgbClr val="B969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B975EFF-FB0B-E5C5-623C-AAF88C5B5CA3}"/>
              </a:ext>
            </a:extLst>
          </p:cNvPr>
          <p:cNvGrpSpPr/>
          <p:nvPr/>
        </p:nvGrpSpPr>
        <p:grpSpPr>
          <a:xfrm>
            <a:off x="0" y="1"/>
            <a:ext cx="12192000" cy="6787342"/>
            <a:chOff x="0" y="1"/>
            <a:chExt cx="12192000" cy="6787342"/>
          </a:xfrm>
        </p:grpSpPr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AC4DE6FE-8A4C-B1E2-B45F-9EA8255AF084}"/>
                </a:ext>
              </a:extLst>
            </p:cNvPr>
            <p:cNvSpPr/>
            <p:nvPr/>
          </p:nvSpPr>
          <p:spPr>
            <a:xfrm>
              <a:off x="114948" y="872318"/>
              <a:ext cx="11962104" cy="5915025"/>
            </a:xfrm>
            <a:custGeom>
              <a:avLst/>
              <a:gdLst>
                <a:gd name="connsiteX0" fmla="*/ 11859758 w 11962104"/>
                <a:gd name="connsiteY0" fmla="*/ 6 h 6858000"/>
                <a:gd name="connsiteX1" fmla="*/ 11962104 w 11962104"/>
                <a:gd name="connsiteY1" fmla="*/ 6 h 6858000"/>
                <a:gd name="connsiteX2" fmla="*/ 11962104 w 11962104"/>
                <a:gd name="connsiteY2" fmla="*/ 6858000 h 6858000"/>
                <a:gd name="connsiteX3" fmla="*/ 11859758 w 11962104"/>
                <a:gd name="connsiteY3" fmla="*/ 6858000 h 6858000"/>
                <a:gd name="connsiteX4" fmla="*/ 0 w 11962104"/>
                <a:gd name="connsiteY4" fmla="*/ 6 h 6858000"/>
                <a:gd name="connsiteX5" fmla="*/ 102346 w 11962104"/>
                <a:gd name="connsiteY5" fmla="*/ 6 h 6858000"/>
                <a:gd name="connsiteX6" fmla="*/ 102346 w 11962104"/>
                <a:gd name="connsiteY6" fmla="*/ 6858000 h 6858000"/>
                <a:gd name="connsiteX7" fmla="*/ 0 w 11962104"/>
                <a:gd name="connsiteY7" fmla="*/ 6858000 h 6858000"/>
                <a:gd name="connsiteX8" fmla="*/ 211782 w 11962104"/>
                <a:gd name="connsiteY8" fmla="*/ 6 h 6858000"/>
                <a:gd name="connsiteX9" fmla="*/ 314127 w 11962104"/>
                <a:gd name="connsiteY9" fmla="*/ 6 h 6858000"/>
                <a:gd name="connsiteX10" fmla="*/ 314127 w 11962104"/>
                <a:gd name="connsiteY10" fmla="*/ 6858000 h 6858000"/>
                <a:gd name="connsiteX11" fmla="*/ 211782 w 11962104"/>
                <a:gd name="connsiteY11" fmla="*/ 6858000 h 6858000"/>
                <a:gd name="connsiteX12" fmla="*/ 423563 w 11962104"/>
                <a:gd name="connsiteY12" fmla="*/ 6 h 6858000"/>
                <a:gd name="connsiteX13" fmla="*/ 525909 w 11962104"/>
                <a:gd name="connsiteY13" fmla="*/ 6 h 6858000"/>
                <a:gd name="connsiteX14" fmla="*/ 525909 w 11962104"/>
                <a:gd name="connsiteY14" fmla="*/ 6858000 h 6858000"/>
                <a:gd name="connsiteX15" fmla="*/ 423563 w 11962104"/>
                <a:gd name="connsiteY15" fmla="*/ 6858000 h 6858000"/>
                <a:gd name="connsiteX16" fmla="*/ 635345 w 11962104"/>
                <a:gd name="connsiteY16" fmla="*/ 5 h 6858000"/>
                <a:gd name="connsiteX17" fmla="*/ 737691 w 11962104"/>
                <a:gd name="connsiteY17" fmla="*/ 5 h 6858000"/>
                <a:gd name="connsiteX18" fmla="*/ 737691 w 11962104"/>
                <a:gd name="connsiteY18" fmla="*/ 6858000 h 6858000"/>
                <a:gd name="connsiteX19" fmla="*/ 635345 w 11962104"/>
                <a:gd name="connsiteY19" fmla="*/ 6858000 h 6858000"/>
                <a:gd name="connsiteX20" fmla="*/ 847127 w 11962104"/>
                <a:gd name="connsiteY20" fmla="*/ 5 h 6858000"/>
                <a:gd name="connsiteX21" fmla="*/ 949472 w 11962104"/>
                <a:gd name="connsiteY21" fmla="*/ 5 h 6858000"/>
                <a:gd name="connsiteX22" fmla="*/ 949472 w 11962104"/>
                <a:gd name="connsiteY22" fmla="*/ 6858000 h 6858000"/>
                <a:gd name="connsiteX23" fmla="*/ 847127 w 11962104"/>
                <a:gd name="connsiteY23" fmla="*/ 6858000 h 6858000"/>
                <a:gd name="connsiteX24" fmla="*/ 1058908 w 11962104"/>
                <a:gd name="connsiteY24" fmla="*/ 5 h 6858000"/>
                <a:gd name="connsiteX25" fmla="*/ 1161254 w 11962104"/>
                <a:gd name="connsiteY25" fmla="*/ 5 h 6858000"/>
                <a:gd name="connsiteX26" fmla="*/ 1161254 w 11962104"/>
                <a:gd name="connsiteY26" fmla="*/ 6858000 h 6858000"/>
                <a:gd name="connsiteX27" fmla="*/ 1058908 w 11962104"/>
                <a:gd name="connsiteY27" fmla="*/ 6858000 h 6858000"/>
                <a:gd name="connsiteX28" fmla="*/ 1270690 w 11962104"/>
                <a:gd name="connsiteY28" fmla="*/ 5 h 6858000"/>
                <a:gd name="connsiteX29" fmla="*/ 1373036 w 11962104"/>
                <a:gd name="connsiteY29" fmla="*/ 5 h 6858000"/>
                <a:gd name="connsiteX30" fmla="*/ 1373036 w 11962104"/>
                <a:gd name="connsiteY30" fmla="*/ 6858000 h 6858000"/>
                <a:gd name="connsiteX31" fmla="*/ 1270690 w 11962104"/>
                <a:gd name="connsiteY31" fmla="*/ 6858000 h 6858000"/>
                <a:gd name="connsiteX32" fmla="*/ 1482472 w 11962104"/>
                <a:gd name="connsiteY32" fmla="*/ 5 h 6858000"/>
                <a:gd name="connsiteX33" fmla="*/ 1584817 w 11962104"/>
                <a:gd name="connsiteY33" fmla="*/ 5 h 6858000"/>
                <a:gd name="connsiteX34" fmla="*/ 1584817 w 11962104"/>
                <a:gd name="connsiteY34" fmla="*/ 6858000 h 6858000"/>
                <a:gd name="connsiteX35" fmla="*/ 1482472 w 11962104"/>
                <a:gd name="connsiteY35" fmla="*/ 6858000 h 6858000"/>
                <a:gd name="connsiteX36" fmla="*/ 1694253 w 11962104"/>
                <a:gd name="connsiteY36" fmla="*/ 5 h 6858000"/>
                <a:gd name="connsiteX37" fmla="*/ 1796599 w 11962104"/>
                <a:gd name="connsiteY37" fmla="*/ 5 h 6858000"/>
                <a:gd name="connsiteX38" fmla="*/ 1796599 w 11962104"/>
                <a:gd name="connsiteY38" fmla="*/ 6858000 h 6858000"/>
                <a:gd name="connsiteX39" fmla="*/ 1694253 w 11962104"/>
                <a:gd name="connsiteY39" fmla="*/ 6858000 h 6858000"/>
                <a:gd name="connsiteX40" fmla="*/ 1906035 w 11962104"/>
                <a:gd name="connsiteY40" fmla="*/ 5 h 6858000"/>
                <a:gd name="connsiteX41" fmla="*/ 2008383 w 11962104"/>
                <a:gd name="connsiteY41" fmla="*/ 5 h 6858000"/>
                <a:gd name="connsiteX42" fmla="*/ 2008383 w 11962104"/>
                <a:gd name="connsiteY42" fmla="*/ 6858000 h 6858000"/>
                <a:gd name="connsiteX43" fmla="*/ 1906035 w 11962104"/>
                <a:gd name="connsiteY43" fmla="*/ 6858000 h 6858000"/>
                <a:gd name="connsiteX44" fmla="*/ 2117819 w 11962104"/>
                <a:gd name="connsiteY44" fmla="*/ 5 h 6858000"/>
                <a:gd name="connsiteX45" fmla="*/ 2220164 w 11962104"/>
                <a:gd name="connsiteY45" fmla="*/ 5 h 6858000"/>
                <a:gd name="connsiteX46" fmla="*/ 2220164 w 11962104"/>
                <a:gd name="connsiteY46" fmla="*/ 6858000 h 6858000"/>
                <a:gd name="connsiteX47" fmla="*/ 2117819 w 11962104"/>
                <a:gd name="connsiteY47" fmla="*/ 6858000 h 6858000"/>
                <a:gd name="connsiteX48" fmla="*/ 2329600 w 11962104"/>
                <a:gd name="connsiteY48" fmla="*/ 5 h 6858000"/>
                <a:gd name="connsiteX49" fmla="*/ 2431946 w 11962104"/>
                <a:gd name="connsiteY49" fmla="*/ 5 h 6858000"/>
                <a:gd name="connsiteX50" fmla="*/ 2431946 w 11962104"/>
                <a:gd name="connsiteY50" fmla="*/ 6858000 h 6858000"/>
                <a:gd name="connsiteX51" fmla="*/ 2329600 w 11962104"/>
                <a:gd name="connsiteY51" fmla="*/ 6858000 h 6858000"/>
                <a:gd name="connsiteX52" fmla="*/ 2541382 w 11962104"/>
                <a:gd name="connsiteY52" fmla="*/ 4 h 6858000"/>
                <a:gd name="connsiteX53" fmla="*/ 2643729 w 11962104"/>
                <a:gd name="connsiteY53" fmla="*/ 4 h 6858000"/>
                <a:gd name="connsiteX54" fmla="*/ 2643729 w 11962104"/>
                <a:gd name="connsiteY54" fmla="*/ 6858000 h 6858000"/>
                <a:gd name="connsiteX55" fmla="*/ 2541382 w 11962104"/>
                <a:gd name="connsiteY55" fmla="*/ 6858000 h 6858000"/>
                <a:gd name="connsiteX56" fmla="*/ 2753164 w 11962104"/>
                <a:gd name="connsiteY56" fmla="*/ 4 h 6858000"/>
                <a:gd name="connsiteX57" fmla="*/ 2855511 w 11962104"/>
                <a:gd name="connsiteY57" fmla="*/ 4 h 6858000"/>
                <a:gd name="connsiteX58" fmla="*/ 2855511 w 11962104"/>
                <a:gd name="connsiteY58" fmla="*/ 6858000 h 6858000"/>
                <a:gd name="connsiteX59" fmla="*/ 2753164 w 11962104"/>
                <a:gd name="connsiteY59" fmla="*/ 6858000 h 6858000"/>
                <a:gd name="connsiteX60" fmla="*/ 2964947 w 11962104"/>
                <a:gd name="connsiteY60" fmla="*/ 4 h 6858000"/>
                <a:gd name="connsiteX61" fmla="*/ 3067294 w 11962104"/>
                <a:gd name="connsiteY61" fmla="*/ 4 h 6858000"/>
                <a:gd name="connsiteX62" fmla="*/ 3067294 w 11962104"/>
                <a:gd name="connsiteY62" fmla="*/ 6858000 h 6858000"/>
                <a:gd name="connsiteX63" fmla="*/ 2964947 w 11962104"/>
                <a:gd name="connsiteY63" fmla="*/ 6858000 h 6858000"/>
                <a:gd name="connsiteX64" fmla="*/ 3176729 w 11962104"/>
                <a:gd name="connsiteY64" fmla="*/ 4 h 6858000"/>
                <a:gd name="connsiteX65" fmla="*/ 3279074 w 11962104"/>
                <a:gd name="connsiteY65" fmla="*/ 4 h 6858000"/>
                <a:gd name="connsiteX66" fmla="*/ 3279074 w 11962104"/>
                <a:gd name="connsiteY66" fmla="*/ 6858000 h 6858000"/>
                <a:gd name="connsiteX67" fmla="*/ 3176729 w 11962104"/>
                <a:gd name="connsiteY67" fmla="*/ 6858000 h 6858000"/>
                <a:gd name="connsiteX68" fmla="*/ 3388508 w 11962104"/>
                <a:gd name="connsiteY68" fmla="*/ 4 h 6858000"/>
                <a:gd name="connsiteX69" fmla="*/ 3490853 w 11962104"/>
                <a:gd name="connsiteY69" fmla="*/ 4 h 6858000"/>
                <a:gd name="connsiteX70" fmla="*/ 3490853 w 11962104"/>
                <a:gd name="connsiteY70" fmla="*/ 6858000 h 6858000"/>
                <a:gd name="connsiteX71" fmla="*/ 3388508 w 11962104"/>
                <a:gd name="connsiteY71" fmla="*/ 6858000 h 6858000"/>
                <a:gd name="connsiteX72" fmla="*/ 3600290 w 11962104"/>
                <a:gd name="connsiteY72" fmla="*/ 4 h 6858000"/>
                <a:gd name="connsiteX73" fmla="*/ 3702636 w 11962104"/>
                <a:gd name="connsiteY73" fmla="*/ 4 h 6858000"/>
                <a:gd name="connsiteX74" fmla="*/ 3702636 w 11962104"/>
                <a:gd name="connsiteY74" fmla="*/ 6858000 h 6858000"/>
                <a:gd name="connsiteX75" fmla="*/ 3600290 w 11962104"/>
                <a:gd name="connsiteY75" fmla="*/ 6858000 h 6858000"/>
                <a:gd name="connsiteX76" fmla="*/ 3812073 w 11962104"/>
                <a:gd name="connsiteY76" fmla="*/ 4 h 6858000"/>
                <a:gd name="connsiteX77" fmla="*/ 3914419 w 11962104"/>
                <a:gd name="connsiteY77" fmla="*/ 4 h 6858000"/>
                <a:gd name="connsiteX78" fmla="*/ 3914419 w 11962104"/>
                <a:gd name="connsiteY78" fmla="*/ 6858000 h 6858000"/>
                <a:gd name="connsiteX79" fmla="*/ 3812073 w 11962104"/>
                <a:gd name="connsiteY79" fmla="*/ 6858000 h 6858000"/>
                <a:gd name="connsiteX80" fmla="*/ 4023854 w 11962104"/>
                <a:gd name="connsiteY80" fmla="*/ 4 h 6858000"/>
                <a:gd name="connsiteX81" fmla="*/ 4126196 w 11962104"/>
                <a:gd name="connsiteY81" fmla="*/ 4 h 6858000"/>
                <a:gd name="connsiteX82" fmla="*/ 4126196 w 11962104"/>
                <a:gd name="connsiteY82" fmla="*/ 6858000 h 6858000"/>
                <a:gd name="connsiteX83" fmla="*/ 4023854 w 11962104"/>
                <a:gd name="connsiteY83" fmla="*/ 6858000 h 6858000"/>
                <a:gd name="connsiteX84" fmla="*/ 4235632 w 11962104"/>
                <a:gd name="connsiteY84" fmla="*/ 4 h 6858000"/>
                <a:gd name="connsiteX85" fmla="*/ 4337979 w 11962104"/>
                <a:gd name="connsiteY85" fmla="*/ 4 h 6858000"/>
                <a:gd name="connsiteX86" fmla="*/ 4337979 w 11962104"/>
                <a:gd name="connsiteY86" fmla="*/ 6858000 h 6858000"/>
                <a:gd name="connsiteX87" fmla="*/ 4235632 w 11962104"/>
                <a:gd name="connsiteY87" fmla="*/ 6858000 h 6858000"/>
                <a:gd name="connsiteX88" fmla="*/ 4447414 w 11962104"/>
                <a:gd name="connsiteY88" fmla="*/ 4 h 6858000"/>
                <a:gd name="connsiteX89" fmla="*/ 4549760 w 11962104"/>
                <a:gd name="connsiteY89" fmla="*/ 4 h 6858000"/>
                <a:gd name="connsiteX90" fmla="*/ 4549760 w 11962104"/>
                <a:gd name="connsiteY90" fmla="*/ 6858000 h 6858000"/>
                <a:gd name="connsiteX91" fmla="*/ 4447414 w 11962104"/>
                <a:gd name="connsiteY91" fmla="*/ 6858000 h 6858000"/>
                <a:gd name="connsiteX92" fmla="*/ 4659196 w 11962104"/>
                <a:gd name="connsiteY92" fmla="*/ 3 h 6858000"/>
                <a:gd name="connsiteX93" fmla="*/ 4761540 w 11962104"/>
                <a:gd name="connsiteY93" fmla="*/ 3 h 6858000"/>
                <a:gd name="connsiteX94" fmla="*/ 4761540 w 11962104"/>
                <a:gd name="connsiteY94" fmla="*/ 6858000 h 6858000"/>
                <a:gd name="connsiteX95" fmla="*/ 4659196 w 11962104"/>
                <a:gd name="connsiteY95" fmla="*/ 6858000 h 6858000"/>
                <a:gd name="connsiteX96" fmla="*/ 4870977 w 11962104"/>
                <a:gd name="connsiteY96" fmla="*/ 3 h 6858000"/>
                <a:gd name="connsiteX97" fmla="*/ 4973323 w 11962104"/>
                <a:gd name="connsiteY97" fmla="*/ 3 h 6858000"/>
                <a:gd name="connsiteX98" fmla="*/ 4973323 w 11962104"/>
                <a:gd name="connsiteY98" fmla="*/ 6858000 h 6858000"/>
                <a:gd name="connsiteX99" fmla="*/ 4870977 w 11962104"/>
                <a:gd name="connsiteY99" fmla="*/ 6858000 h 6858000"/>
                <a:gd name="connsiteX100" fmla="*/ 5082759 w 11962104"/>
                <a:gd name="connsiteY100" fmla="*/ 3 h 6858000"/>
                <a:gd name="connsiteX101" fmla="*/ 5185107 w 11962104"/>
                <a:gd name="connsiteY101" fmla="*/ 3 h 6858000"/>
                <a:gd name="connsiteX102" fmla="*/ 5185107 w 11962104"/>
                <a:gd name="connsiteY102" fmla="*/ 6858000 h 6858000"/>
                <a:gd name="connsiteX103" fmla="*/ 5082759 w 11962104"/>
                <a:gd name="connsiteY103" fmla="*/ 6858000 h 6858000"/>
                <a:gd name="connsiteX104" fmla="*/ 5294541 w 11962104"/>
                <a:gd name="connsiteY104" fmla="*/ 3 h 6858000"/>
                <a:gd name="connsiteX105" fmla="*/ 5396888 w 11962104"/>
                <a:gd name="connsiteY105" fmla="*/ 3 h 6858000"/>
                <a:gd name="connsiteX106" fmla="*/ 5396888 w 11962104"/>
                <a:gd name="connsiteY106" fmla="*/ 6858000 h 6858000"/>
                <a:gd name="connsiteX107" fmla="*/ 5294541 w 11962104"/>
                <a:gd name="connsiteY107" fmla="*/ 6858000 h 6858000"/>
                <a:gd name="connsiteX108" fmla="*/ 5506324 w 11962104"/>
                <a:gd name="connsiteY108" fmla="*/ 3 h 6858000"/>
                <a:gd name="connsiteX109" fmla="*/ 5608669 w 11962104"/>
                <a:gd name="connsiteY109" fmla="*/ 3 h 6858000"/>
                <a:gd name="connsiteX110" fmla="*/ 5608669 w 11962104"/>
                <a:gd name="connsiteY110" fmla="*/ 6858000 h 6858000"/>
                <a:gd name="connsiteX111" fmla="*/ 5506324 w 11962104"/>
                <a:gd name="connsiteY111" fmla="*/ 6858000 h 6858000"/>
                <a:gd name="connsiteX112" fmla="*/ 5718104 w 11962104"/>
                <a:gd name="connsiteY112" fmla="*/ 3 h 6858000"/>
                <a:gd name="connsiteX113" fmla="*/ 5820450 w 11962104"/>
                <a:gd name="connsiteY113" fmla="*/ 3 h 6858000"/>
                <a:gd name="connsiteX114" fmla="*/ 5820450 w 11962104"/>
                <a:gd name="connsiteY114" fmla="*/ 6858000 h 6858000"/>
                <a:gd name="connsiteX115" fmla="*/ 5718104 w 11962104"/>
                <a:gd name="connsiteY115" fmla="*/ 6858000 h 6858000"/>
                <a:gd name="connsiteX116" fmla="*/ 5929886 w 11962104"/>
                <a:gd name="connsiteY116" fmla="*/ 3 h 6858000"/>
                <a:gd name="connsiteX117" fmla="*/ 6032232 w 11962104"/>
                <a:gd name="connsiteY117" fmla="*/ 3 h 6858000"/>
                <a:gd name="connsiteX118" fmla="*/ 6032232 w 11962104"/>
                <a:gd name="connsiteY118" fmla="*/ 6858000 h 6858000"/>
                <a:gd name="connsiteX119" fmla="*/ 5929886 w 11962104"/>
                <a:gd name="connsiteY119" fmla="*/ 6858000 h 6858000"/>
                <a:gd name="connsiteX120" fmla="*/ 6141668 w 11962104"/>
                <a:gd name="connsiteY120" fmla="*/ 3 h 6858000"/>
                <a:gd name="connsiteX121" fmla="*/ 6244014 w 11962104"/>
                <a:gd name="connsiteY121" fmla="*/ 3 h 6858000"/>
                <a:gd name="connsiteX122" fmla="*/ 6244014 w 11962104"/>
                <a:gd name="connsiteY122" fmla="*/ 6858000 h 6858000"/>
                <a:gd name="connsiteX123" fmla="*/ 6141668 w 11962104"/>
                <a:gd name="connsiteY123" fmla="*/ 6858000 h 6858000"/>
                <a:gd name="connsiteX124" fmla="*/ 6353450 w 11962104"/>
                <a:gd name="connsiteY124" fmla="*/ 3 h 6858000"/>
                <a:gd name="connsiteX125" fmla="*/ 6455796 w 11962104"/>
                <a:gd name="connsiteY125" fmla="*/ 3 h 6858000"/>
                <a:gd name="connsiteX126" fmla="*/ 6455796 w 11962104"/>
                <a:gd name="connsiteY126" fmla="*/ 6858000 h 6858000"/>
                <a:gd name="connsiteX127" fmla="*/ 6353450 w 11962104"/>
                <a:gd name="connsiteY127" fmla="*/ 6858000 h 6858000"/>
                <a:gd name="connsiteX128" fmla="*/ 6565232 w 11962104"/>
                <a:gd name="connsiteY128" fmla="*/ 3 h 6858000"/>
                <a:gd name="connsiteX129" fmla="*/ 6667578 w 11962104"/>
                <a:gd name="connsiteY129" fmla="*/ 3 h 6858000"/>
                <a:gd name="connsiteX130" fmla="*/ 6667578 w 11962104"/>
                <a:gd name="connsiteY130" fmla="*/ 6858000 h 6858000"/>
                <a:gd name="connsiteX131" fmla="*/ 6565232 w 11962104"/>
                <a:gd name="connsiteY131" fmla="*/ 6858000 h 6858000"/>
                <a:gd name="connsiteX132" fmla="*/ 6777014 w 11962104"/>
                <a:gd name="connsiteY132" fmla="*/ 2 h 6858000"/>
                <a:gd name="connsiteX133" fmla="*/ 6879360 w 11962104"/>
                <a:gd name="connsiteY133" fmla="*/ 2 h 6858000"/>
                <a:gd name="connsiteX134" fmla="*/ 6879360 w 11962104"/>
                <a:gd name="connsiteY134" fmla="*/ 6858000 h 6858000"/>
                <a:gd name="connsiteX135" fmla="*/ 6777014 w 11962104"/>
                <a:gd name="connsiteY135" fmla="*/ 6858000 h 6858000"/>
                <a:gd name="connsiteX136" fmla="*/ 6988796 w 11962104"/>
                <a:gd name="connsiteY136" fmla="*/ 2 h 6858000"/>
                <a:gd name="connsiteX137" fmla="*/ 7091142 w 11962104"/>
                <a:gd name="connsiteY137" fmla="*/ 2 h 6858000"/>
                <a:gd name="connsiteX138" fmla="*/ 7091142 w 11962104"/>
                <a:gd name="connsiteY138" fmla="*/ 6858000 h 6858000"/>
                <a:gd name="connsiteX139" fmla="*/ 6988796 w 11962104"/>
                <a:gd name="connsiteY139" fmla="*/ 6858000 h 6858000"/>
                <a:gd name="connsiteX140" fmla="*/ 7200578 w 11962104"/>
                <a:gd name="connsiteY140" fmla="*/ 2 h 6858000"/>
                <a:gd name="connsiteX141" fmla="*/ 7302924 w 11962104"/>
                <a:gd name="connsiteY141" fmla="*/ 2 h 6858000"/>
                <a:gd name="connsiteX142" fmla="*/ 7302924 w 11962104"/>
                <a:gd name="connsiteY142" fmla="*/ 6858000 h 6858000"/>
                <a:gd name="connsiteX143" fmla="*/ 7200578 w 11962104"/>
                <a:gd name="connsiteY143" fmla="*/ 6858000 h 6858000"/>
                <a:gd name="connsiteX144" fmla="*/ 7412360 w 11962104"/>
                <a:gd name="connsiteY144" fmla="*/ 2 h 6858000"/>
                <a:gd name="connsiteX145" fmla="*/ 7514706 w 11962104"/>
                <a:gd name="connsiteY145" fmla="*/ 2 h 6858000"/>
                <a:gd name="connsiteX146" fmla="*/ 7514706 w 11962104"/>
                <a:gd name="connsiteY146" fmla="*/ 6858000 h 6858000"/>
                <a:gd name="connsiteX147" fmla="*/ 7412360 w 11962104"/>
                <a:gd name="connsiteY147" fmla="*/ 6858000 h 6858000"/>
                <a:gd name="connsiteX148" fmla="*/ 7624142 w 11962104"/>
                <a:gd name="connsiteY148" fmla="*/ 2 h 6858000"/>
                <a:gd name="connsiteX149" fmla="*/ 7726488 w 11962104"/>
                <a:gd name="connsiteY149" fmla="*/ 2 h 6858000"/>
                <a:gd name="connsiteX150" fmla="*/ 7726488 w 11962104"/>
                <a:gd name="connsiteY150" fmla="*/ 6858000 h 6858000"/>
                <a:gd name="connsiteX151" fmla="*/ 7624142 w 11962104"/>
                <a:gd name="connsiteY151" fmla="*/ 6858000 h 6858000"/>
                <a:gd name="connsiteX152" fmla="*/ 7835924 w 11962104"/>
                <a:gd name="connsiteY152" fmla="*/ 2 h 6858000"/>
                <a:gd name="connsiteX153" fmla="*/ 7938270 w 11962104"/>
                <a:gd name="connsiteY153" fmla="*/ 2 h 6858000"/>
                <a:gd name="connsiteX154" fmla="*/ 7938270 w 11962104"/>
                <a:gd name="connsiteY154" fmla="*/ 6858000 h 6858000"/>
                <a:gd name="connsiteX155" fmla="*/ 7835924 w 11962104"/>
                <a:gd name="connsiteY155" fmla="*/ 6858000 h 6858000"/>
                <a:gd name="connsiteX156" fmla="*/ 8047706 w 11962104"/>
                <a:gd name="connsiteY156" fmla="*/ 2 h 6858000"/>
                <a:gd name="connsiteX157" fmla="*/ 8150052 w 11962104"/>
                <a:gd name="connsiteY157" fmla="*/ 2 h 6858000"/>
                <a:gd name="connsiteX158" fmla="*/ 8150052 w 11962104"/>
                <a:gd name="connsiteY158" fmla="*/ 6858000 h 6858000"/>
                <a:gd name="connsiteX159" fmla="*/ 8047706 w 11962104"/>
                <a:gd name="connsiteY159" fmla="*/ 6858000 h 6858000"/>
                <a:gd name="connsiteX160" fmla="*/ 8259488 w 11962104"/>
                <a:gd name="connsiteY160" fmla="*/ 2 h 6858000"/>
                <a:gd name="connsiteX161" fmla="*/ 8361834 w 11962104"/>
                <a:gd name="connsiteY161" fmla="*/ 2 h 6858000"/>
                <a:gd name="connsiteX162" fmla="*/ 8361834 w 11962104"/>
                <a:gd name="connsiteY162" fmla="*/ 6858000 h 6858000"/>
                <a:gd name="connsiteX163" fmla="*/ 8259488 w 11962104"/>
                <a:gd name="connsiteY163" fmla="*/ 6858000 h 6858000"/>
                <a:gd name="connsiteX164" fmla="*/ 8471270 w 11962104"/>
                <a:gd name="connsiteY164" fmla="*/ 2 h 6858000"/>
                <a:gd name="connsiteX165" fmla="*/ 8573616 w 11962104"/>
                <a:gd name="connsiteY165" fmla="*/ 2 h 6858000"/>
                <a:gd name="connsiteX166" fmla="*/ 8573616 w 11962104"/>
                <a:gd name="connsiteY166" fmla="*/ 6858000 h 6858000"/>
                <a:gd name="connsiteX167" fmla="*/ 8471270 w 11962104"/>
                <a:gd name="connsiteY167" fmla="*/ 6858000 h 6858000"/>
                <a:gd name="connsiteX168" fmla="*/ 8683052 w 11962104"/>
                <a:gd name="connsiteY168" fmla="*/ 2 h 6858000"/>
                <a:gd name="connsiteX169" fmla="*/ 8785398 w 11962104"/>
                <a:gd name="connsiteY169" fmla="*/ 2 h 6858000"/>
                <a:gd name="connsiteX170" fmla="*/ 8785398 w 11962104"/>
                <a:gd name="connsiteY170" fmla="*/ 6858000 h 6858000"/>
                <a:gd name="connsiteX171" fmla="*/ 8683052 w 11962104"/>
                <a:gd name="connsiteY171" fmla="*/ 6858000 h 6858000"/>
                <a:gd name="connsiteX172" fmla="*/ 8894834 w 11962104"/>
                <a:gd name="connsiteY172" fmla="*/ 1 h 6858000"/>
                <a:gd name="connsiteX173" fmla="*/ 8997180 w 11962104"/>
                <a:gd name="connsiteY173" fmla="*/ 1 h 6858000"/>
                <a:gd name="connsiteX174" fmla="*/ 8997180 w 11962104"/>
                <a:gd name="connsiteY174" fmla="*/ 6858000 h 6858000"/>
                <a:gd name="connsiteX175" fmla="*/ 8894834 w 11962104"/>
                <a:gd name="connsiteY175" fmla="*/ 6858000 h 6858000"/>
                <a:gd name="connsiteX176" fmla="*/ 9106616 w 11962104"/>
                <a:gd name="connsiteY176" fmla="*/ 1 h 6858000"/>
                <a:gd name="connsiteX177" fmla="*/ 9208962 w 11962104"/>
                <a:gd name="connsiteY177" fmla="*/ 1 h 6858000"/>
                <a:gd name="connsiteX178" fmla="*/ 9208962 w 11962104"/>
                <a:gd name="connsiteY178" fmla="*/ 6858000 h 6858000"/>
                <a:gd name="connsiteX179" fmla="*/ 9106616 w 11962104"/>
                <a:gd name="connsiteY179" fmla="*/ 6858000 h 6858000"/>
                <a:gd name="connsiteX180" fmla="*/ 9318398 w 11962104"/>
                <a:gd name="connsiteY180" fmla="*/ 1 h 6858000"/>
                <a:gd name="connsiteX181" fmla="*/ 9420744 w 11962104"/>
                <a:gd name="connsiteY181" fmla="*/ 1 h 6858000"/>
                <a:gd name="connsiteX182" fmla="*/ 9420744 w 11962104"/>
                <a:gd name="connsiteY182" fmla="*/ 6858000 h 6858000"/>
                <a:gd name="connsiteX183" fmla="*/ 9318398 w 11962104"/>
                <a:gd name="connsiteY183" fmla="*/ 6858000 h 6858000"/>
                <a:gd name="connsiteX184" fmla="*/ 9530180 w 11962104"/>
                <a:gd name="connsiteY184" fmla="*/ 1 h 6858000"/>
                <a:gd name="connsiteX185" fmla="*/ 9632526 w 11962104"/>
                <a:gd name="connsiteY185" fmla="*/ 1 h 6858000"/>
                <a:gd name="connsiteX186" fmla="*/ 9632526 w 11962104"/>
                <a:gd name="connsiteY186" fmla="*/ 6858000 h 6858000"/>
                <a:gd name="connsiteX187" fmla="*/ 9530180 w 11962104"/>
                <a:gd name="connsiteY187" fmla="*/ 6858000 h 6858000"/>
                <a:gd name="connsiteX188" fmla="*/ 9741962 w 11962104"/>
                <a:gd name="connsiteY188" fmla="*/ 1 h 6858000"/>
                <a:gd name="connsiteX189" fmla="*/ 9844308 w 11962104"/>
                <a:gd name="connsiteY189" fmla="*/ 1 h 6858000"/>
                <a:gd name="connsiteX190" fmla="*/ 9844308 w 11962104"/>
                <a:gd name="connsiteY190" fmla="*/ 6858000 h 6858000"/>
                <a:gd name="connsiteX191" fmla="*/ 9741962 w 11962104"/>
                <a:gd name="connsiteY191" fmla="*/ 6858000 h 6858000"/>
                <a:gd name="connsiteX192" fmla="*/ 9953744 w 11962104"/>
                <a:gd name="connsiteY192" fmla="*/ 1 h 6858000"/>
                <a:gd name="connsiteX193" fmla="*/ 10056090 w 11962104"/>
                <a:gd name="connsiteY193" fmla="*/ 1 h 6858000"/>
                <a:gd name="connsiteX194" fmla="*/ 10056090 w 11962104"/>
                <a:gd name="connsiteY194" fmla="*/ 6858000 h 6858000"/>
                <a:gd name="connsiteX195" fmla="*/ 9953744 w 11962104"/>
                <a:gd name="connsiteY195" fmla="*/ 6858000 h 6858000"/>
                <a:gd name="connsiteX196" fmla="*/ 10165526 w 11962104"/>
                <a:gd name="connsiteY196" fmla="*/ 1 h 6858000"/>
                <a:gd name="connsiteX197" fmla="*/ 10267872 w 11962104"/>
                <a:gd name="connsiteY197" fmla="*/ 1 h 6858000"/>
                <a:gd name="connsiteX198" fmla="*/ 10267872 w 11962104"/>
                <a:gd name="connsiteY198" fmla="*/ 6858000 h 6858000"/>
                <a:gd name="connsiteX199" fmla="*/ 10165526 w 11962104"/>
                <a:gd name="connsiteY199" fmla="*/ 6858000 h 6858000"/>
                <a:gd name="connsiteX200" fmla="*/ 10377308 w 11962104"/>
                <a:gd name="connsiteY200" fmla="*/ 1 h 6858000"/>
                <a:gd name="connsiteX201" fmla="*/ 10479654 w 11962104"/>
                <a:gd name="connsiteY201" fmla="*/ 1 h 6858000"/>
                <a:gd name="connsiteX202" fmla="*/ 10479654 w 11962104"/>
                <a:gd name="connsiteY202" fmla="*/ 6858000 h 6858000"/>
                <a:gd name="connsiteX203" fmla="*/ 10377308 w 11962104"/>
                <a:gd name="connsiteY203" fmla="*/ 6858000 h 6858000"/>
                <a:gd name="connsiteX204" fmla="*/ 10589090 w 11962104"/>
                <a:gd name="connsiteY204" fmla="*/ 1 h 6858000"/>
                <a:gd name="connsiteX205" fmla="*/ 10691436 w 11962104"/>
                <a:gd name="connsiteY205" fmla="*/ 1 h 6858000"/>
                <a:gd name="connsiteX206" fmla="*/ 10691436 w 11962104"/>
                <a:gd name="connsiteY206" fmla="*/ 6858000 h 6858000"/>
                <a:gd name="connsiteX207" fmla="*/ 10589090 w 11962104"/>
                <a:gd name="connsiteY207" fmla="*/ 6858000 h 6858000"/>
                <a:gd name="connsiteX208" fmla="*/ 10800872 w 11962104"/>
                <a:gd name="connsiteY208" fmla="*/ 1 h 6858000"/>
                <a:gd name="connsiteX209" fmla="*/ 10903218 w 11962104"/>
                <a:gd name="connsiteY209" fmla="*/ 1 h 6858000"/>
                <a:gd name="connsiteX210" fmla="*/ 10903218 w 11962104"/>
                <a:gd name="connsiteY210" fmla="*/ 6858000 h 6858000"/>
                <a:gd name="connsiteX211" fmla="*/ 10800872 w 11962104"/>
                <a:gd name="connsiteY211" fmla="*/ 6858000 h 6858000"/>
                <a:gd name="connsiteX212" fmla="*/ 11012654 w 11962104"/>
                <a:gd name="connsiteY212" fmla="*/ 0 h 6858000"/>
                <a:gd name="connsiteX213" fmla="*/ 11115000 w 11962104"/>
                <a:gd name="connsiteY213" fmla="*/ 0 h 6858000"/>
                <a:gd name="connsiteX214" fmla="*/ 11115000 w 11962104"/>
                <a:gd name="connsiteY214" fmla="*/ 6858000 h 6858000"/>
                <a:gd name="connsiteX215" fmla="*/ 11012654 w 11962104"/>
                <a:gd name="connsiteY215" fmla="*/ 6858000 h 6858000"/>
                <a:gd name="connsiteX216" fmla="*/ 11224436 w 11962104"/>
                <a:gd name="connsiteY216" fmla="*/ 0 h 6858000"/>
                <a:gd name="connsiteX217" fmla="*/ 11326782 w 11962104"/>
                <a:gd name="connsiteY217" fmla="*/ 0 h 6858000"/>
                <a:gd name="connsiteX218" fmla="*/ 11326782 w 11962104"/>
                <a:gd name="connsiteY218" fmla="*/ 6858000 h 6858000"/>
                <a:gd name="connsiteX219" fmla="*/ 11224436 w 11962104"/>
                <a:gd name="connsiteY219" fmla="*/ 6858000 h 6858000"/>
                <a:gd name="connsiteX220" fmla="*/ 11436218 w 11962104"/>
                <a:gd name="connsiteY220" fmla="*/ 0 h 6858000"/>
                <a:gd name="connsiteX221" fmla="*/ 11538564 w 11962104"/>
                <a:gd name="connsiteY221" fmla="*/ 0 h 6858000"/>
                <a:gd name="connsiteX222" fmla="*/ 11538564 w 11962104"/>
                <a:gd name="connsiteY222" fmla="*/ 6858000 h 6858000"/>
                <a:gd name="connsiteX223" fmla="*/ 11436218 w 11962104"/>
                <a:gd name="connsiteY223" fmla="*/ 6858000 h 6858000"/>
                <a:gd name="connsiteX224" fmla="*/ 11648000 w 11962104"/>
                <a:gd name="connsiteY224" fmla="*/ 0 h 6858000"/>
                <a:gd name="connsiteX225" fmla="*/ 11750346 w 11962104"/>
                <a:gd name="connsiteY225" fmla="*/ 0 h 6858000"/>
                <a:gd name="connsiteX226" fmla="*/ 11750346 w 11962104"/>
                <a:gd name="connsiteY226" fmla="*/ 6858000 h 6858000"/>
                <a:gd name="connsiteX227" fmla="*/ 11648000 w 11962104"/>
                <a:gd name="connsiteY22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1962104" h="6858000">
                  <a:moveTo>
                    <a:pt x="11859758" y="6"/>
                  </a:moveTo>
                  <a:lnTo>
                    <a:pt x="11962104" y="6"/>
                  </a:lnTo>
                  <a:lnTo>
                    <a:pt x="11962104" y="6858000"/>
                  </a:lnTo>
                  <a:lnTo>
                    <a:pt x="11859758" y="6858000"/>
                  </a:lnTo>
                  <a:close/>
                  <a:moveTo>
                    <a:pt x="0" y="6"/>
                  </a:moveTo>
                  <a:lnTo>
                    <a:pt x="102346" y="6"/>
                  </a:lnTo>
                  <a:lnTo>
                    <a:pt x="102346" y="6858000"/>
                  </a:lnTo>
                  <a:lnTo>
                    <a:pt x="0" y="6858000"/>
                  </a:lnTo>
                  <a:close/>
                  <a:moveTo>
                    <a:pt x="211782" y="6"/>
                  </a:moveTo>
                  <a:lnTo>
                    <a:pt x="314127" y="6"/>
                  </a:lnTo>
                  <a:lnTo>
                    <a:pt x="314127" y="6858000"/>
                  </a:lnTo>
                  <a:lnTo>
                    <a:pt x="211782" y="6858000"/>
                  </a:lnTo>
                  <a:close/>
                  <a:moveTo>
                    <a:pt x="423563" y="6"/>
                  </a:moveTo>
                  <a:lnTo>
                    <a:pt x="525909" y="6"/>
                  </a:lnTo>
                  <a:lnTo>
                    <a:pt x="525909" y="6858000"/>
                  </a:lnTo>
                  <a:lnTo>
                    <a:pt x="423563" y="6858000"/>
                  </a:lnTo>
                  <a:close/>
                  <a:moveTo>
                    <a:pt x="635345" y="5"/>
                  </a:moveTo>
                  <a:lnTo>
                    <a:pt x="737691" y="5"/>
                  </a:lnTo>
                  <a:lnTo>
                    <a:pt x="737691" y="6858000"/>
                  </a:lnTo>
                  <a:lnTo>
                    <a:pt x="635345" y="6858000"/>
                  </a:lnTo>
                  <a:close/>
                  <a:moveTo>
                    <a:pt x="847127" y="5"/>
                  </a:moveTo>
                  <a:lnTo>
                    <a:pt x="949472" y="5"/>
                  </a:lnTo>
                  <a:lnTo>
                    <a:pt x="949472" y="6858000"/>
                  </a:lnTo>
                  <a:lnTo>
                    <a:pt x="847127" y="6858000"/>
                  </a:lnTo>
                  <a:close/>
                  <a:moveTo>
                    <a:pt x="1058908" y="5"/>
                  </a:moveTo>
                  <a:lnTo>
                    <a:pt x="1161254" y="5"/>
                  </a:lnTo>
                  <a:lnTo>
                    <a:pt x="1161254" y="6858000"/>
                  </a:lnTo>
                  <a:lnTo>
                    <a:pt x="1058908" y="6858000"/>
                  </a:lnTo>
                  <a:close/>
                  <a:moveTo>
                    <a:pt x="1270690" y="5"/>
                  </a:moveTo>
                  <a:lnTo>
                    <a:pt x="1373036" y="5"/>
                  </a:lnTo>
                  <a:lnTo>
                    <a:pt x="1373036" y="6858000"/>
                  </a:lnTo>
                  <a:lnTo>
                    <a:pt x="1270690" y="6858000"/>
                  </a:lnTo>
                  <a:close/>
                  <a:moveTo>
                    <a:pt x="1482472" y="5"/>
                  </a:moveTo>
                  <a:lnTo>
                    <a:pt x="1584817" y="5"/>
                  </a:lnTo>
                  <a:lnTo>
                    <a:pt x="1584817" y="6858000"/>
                  </a:lnTo>
                  <a:lnTo>
                    <a:pt x="1482472" y="6858000"/>
                  </a:lnTo>
                  <a:close/>
                  <a:moveTo>
                    <a:pt x="1694253" y="5"/>
                  </a:moveTo>
                  <a:lnTo>
                    <a:pt x="1796599" y="5"/>
                  </a:lnTo>
                  <a:lnTo>
                    <a:pt x="1796599" y="6858000"/>
                  </a:lnTo>
                  <a:lnTo>
                    <a:pt x="1694253" y="6858000"/>
                  </a:lnTo>
                  <a:close/>
                  <a:moveTo>
                    <a:pt x="1906035" y="5"/>
                  </a:moveTo>
                  <a:lnTo>
                    <a:pt x="2008383" y="5"/>
                  </a:lnTo>
                  <a:lnTo>
                    <a:pt x="2008383" y="6858000"/>
                  </a:lnTo>
                  <a:lnTo>
                    <a:pt x="1906035" y="6858000"/>
                  </a:lnTo>
                  <a:close/>
                  <a:moveTo>
                    <a:pt x="2117819" y="5"/>
                  </a:moveTo>
                  <a:lnTo>
                    <a:pt x="2220164" y="5"/>
                  </a:lnTo>
                  <a:lnTo>
                    <a:pt x="2220164" y="6858000"/>
                  </a:lnTo>
                  <a:lnTo>
                    <a:pt x="2117819" y="6858000"/>
                  </a:lnTo>
                  <a:close/>
                  <a:moveTo>
                    <a:pt x="2329600" y="5"/>
                  </a:moveTo>
                  <a:lnTo>
                    <a:pt x="2431946" y="5"/>
                  </a:lnTo>
                  <a:lnTo>
                    <a:pt x="2431946" y="6858000"/>
                  </a:lnTo>
                  <a:lnTo>
                    <a:pt x="2329600" y="6858000"/>
                  </a:lnTo>
                  <a:close/>
                  <a:moveTo>
                    <a:pt x="2541382" y="4"/>
                  </a:moveTo>
                  <a:lnTo>
                    <a:pt x="2643729" y="4"/>
                  </a:lnTo>
                  <a:lnTo>
                    <a:pt x="2643729" y="6858000"/>
                  </a:lnTo>
                  <a:lnTo>
                    <a:pt x="2541382" y="6858000"/>
                  </a:lnTo>
                  <a:close/>
                  <a:moveTo>
                    <a:pt x="2753164" y="4"/>
                  </a:moveTo>
                  <a:lnTo>
                    <a:pt x="2855511" y="4"/>
                  </a:lnTo>
                  <a:lnTo>
                    <a:pt x="2855511" y="6858000"/>
                  </a:lnTo>
                  <a:lnTo>
                    <a:pt x="2753164" y="6858000"/>
                  </a:lnTo>
                  <a:close/>
                  <a:moveTo>
                    <a:pt x="2964947" y="4"/>
                  </a:moveTo>
                  <a:lnTo>
                    <a:pt x="3067294" y="4"/>
                  </a:lnTo>
                  <a:lnTo>
                    <a:pt x="3067294" y="6858000"/>
                  </a:lnTo>
                  <a:lnTo>
                    <a:pt x="2964947" y="6858000"/>
                  </a:lnTo>
                  <a:close/>
                  <a:moveTo>
                    <a:pt x="3176729" y="4"/>
                  </a:moveTo>
                  <a:lnTo>
                    <a:pt x="3279074" y="4"/>
                  </a:lnTo>
                  <a:lnTo>
                    <a:pt x="3279074" y="6858000"/>
                  </a:lnTo>
                  <a:lnTo>
                    <a:pt x="3176729" y="6858000"/>
                  </a:lnTo>
                  <a:close/>
                  <a:moveTo>
                    <a:pt x="3388508" y="4"/>
                  </a:moveTo>
                  <a:lnTo>
                    <a:pt x="3490853" y="4"/>
                  </a:lnTo>
                  <a:lnTo>
                    <a:pt x="3490853" y="6858000"/>
                  </a:lnTo>
                  <a:lnTo>
                    <a:pt x="3388508" y="6858000"/>
                  </a:lnTo>
                  <a:close/>
                  <a:moveTo>
                    <a:pt x="3600290" y="4"/>
                  </a:moveTo>
                  <a:lnTo>
                    <a:pt x="3702636" y="4"/>
                  </a:lnTo>
                  <a:lnTo>
                    <a:pt x="3702636" y="6858000"/>
                  </a:lnTo>
                  <a:lnTo>
                    <a:pt x="3600290" y="6858000"/>
                  </a:lnTo>
                  <a:close/>
                  <a:moveTo>
                    <a:pt x="3812073" y="4"/>
                  </a:moveTo>
                  <a:lnTo>
                    <a:pt x="3914419" y="4"/>
                  </a:lnTo>
                  <a:lnTo>
                    <a:pt x="3914419" y="6858000"/>
                  </a:lnTo>
                  <a:lnTo>
                    <a:pt x="3812073" y="6858000"/>
                  </a:lnTo>
                  <a:close/>
                  <a:moveTo>
                    <a:pt x="4023854" y="4"/>
                  </a:moveTo>
                  <a:lnTo>
                    <a:pt x="4126196" y="4"/>
                  </a:lnTo>
                  <a:lnTo>
                    <a:pt x="4126196" y="6858000"/>
                  </a:lnTo>
                  <a:lnTo>
                    <a:pt x="4023854" y="6858000"/>
                  </a:lnTo>
                  <a:close/>
                  <a:moveTo>
                    <a:pt x="4235632" y="4"/>
                  </a:moveTo>
                  <a:lnTo>
                    <a:pt x="4337979" y="4"/>
                  </a:lnTo>
                  <a:lnTo>
                    <a:pt x="4337979" y="6858000"/>
                  </a:lnTo>
                  <a:lnTo>
                    <a:pt x="4235632" y="6858000"/>
                  </a:lnTo>
                  <a:close/>
                  <a:moveTo>
                    <a:pt x="4447414" y="4"/>
                  </a:moveTo>
                  <a:lnTo>
                    <a:pt x="4549760" y="4"/>
                  </a:lnTo>
                  <a:lnTo>
                    <a:pt x="4549760" y="6858000"/>
                  </a:lnTo>
                  <a:lnTo>
                    <a:pt x="4447414" y="6858000"/>
                  </a:lnTo>
                  <a:close/>
                  <a:moveTo>
                    <a:pt x="4659196" y="3"/>
                  </a:moveTo>
                  <a:lnTo>
                    <a:pt x="4761540" y="3"/>
                  </a:lnTo>
                  <a:lnTo>
                    <a:pt x="4761540" y="6858000"/>
                  </a:lnTo>
                  <a:lnTo>
                    <a:pt x="4659196" y="6858000"/>
                  </a:lnTo>
                  <a:close/>
                  <a:moveTo>
                    <a:pt x="4870977" y="3"/>
                  </a:moveTo>
                  <a:lnTo>
                    <a:pt x="4973323" y="3"/>
                  </a:lnTo>
                  <a:lnTo>
                    <a:pt x="4973323" y="6858000"/>
                  </a:lnTo>
                  <a:lnTo>
                    <a:pt x="4870977" y="6858000"/>
                  </a:lnTo>
                  <a:close/>
                  <a:moveTo>
                    <a:pt x="5082759" y="3"/>
                  </a:moveTo>
                  <a:lnTo>
                    <a:pt x="5185107" y="3"/>
                  </a:lnTo>
                  <a:lnTo>
                    <a:pt x="5185107" y="6858000"/>
                  </a:lnTo>
                  <a:lnTo>
                    <a:pt x="5082759" y="6858000"/>
                  </a:lnTo>
                  <a:close/>
                  <a:moveTo>
                    <a:pt x="5294541" y="3"/>
                  </a:moveTo>
                  <a:lnTo>
                    <a:pt x="5396888" y="3"/>
                  </a:lnTo>
                  <a:lnTo>
                    <a:pt x="5396888" y="6858000"/>
                  </a:lnTo>
                  <a:lnTo>
                    <a:pt x="5294541" y="6858000"/>
                  </a:lnTo>
                  <a:close/>
                  <a:moveTo>
                    <a:pt x="5506324" y="3"/>
                  </a:moveTo>
                  <a:lnTo>
                    <a:pt x="5608669" y="3"/>
                  </a:lnTo>
                  <a:lnTo>
                    <a:pt x="5608669" y="6858000"/>
                  </a:lnTo>
                  <a:lnTo>
                    <a:pt x="5506324" y="6858000"/>
                  </a:lnTo>
                  <a:close/>
                  <a:moveTo>
                    <a:pt x="5718104" y="3"/>
                  </a:moveTo>
                  <a:lnTo>
                    <a:pt x="5820450" y="3"/>
                  </a:lnTo>
                  <a:lnTo>
                    <a:pt x="5820450" y="6858000"/>
                  </a:lnTo>
                  <a:lnTo>
                    <a:pt x="5718104" y="6858000"/>
                  </a:lnTo>
                  <a:close/>
                  <a:moveTo>
                    <a:pt x="5929886" y="3"/>
                  </a:moveTo>
                  <a:lnTo>
                    <a:pt x="6032232" y="3"/>
                  </a:lnTo>
                  <a:lnTo>
                    <a:pt x="6032232" y="6858000"/>
                  </a:lnTo>
                  <a:lnTo>
                    <a:pt x="5929886" y="6858000"/>
                  </a:lnTo>
                  <a:close/>
                  <a:moveTo>
                    <a:pt x="6141668" y="3"/>
                  </a:moveTo>
                  <a:lnTo>
                    <a:pt x="6244014" y="3"/>
                  </a:lnTo>
                  <a:lnTo>
                    <a:pt x="6244014" y="6858000"/>
                  </a:lnTo>
                  <a:lnTo>
                    <a:pt x="6141668" y="6858000"/>
                  </a:lnTo>
                  <a:close/>
                  <a:moveTo>
                    <a:pt x="6353450" y="3"/>
                  </a:moveTo>
                  <a:lnTo>
                    <a:pt x="6455796" y="3"/>
                  </a:lnTo>
                  <a:lnTo>
                    <a:pt x="6455796" y="6858000"/>
                  </a:lnTo>
                  <a:lnTo>
                    <a:pt x="6353450" y="6858000"/>
                  </a:lnTo>
                  <a:close/>
                  <a:moveTo>
                    <a:pt x="6565232" y="3"/>
                  </a:moveTo>
                  <a:lnTo>
                    <a:pt x="6667578" y="3"/>
                  </a:lnTo>
                  <a:lnTo>
                    <a:pt x="6667578" y="6858000"/>
                  </a:lnTo>
                  <a:lnTo>
                    <a:pt x="6565232" y="6858000"/>
                  </a:lnTo>
                  <a:close/>
                  <a:moveTo>
                    <a:pt x="6777014" y="2"/>
                  </a:moveTo>
                  <a:lnTo>
                    <a:pt x="6879360" y="2"/>
                  </a:lnTo>
                  <a:lnTo>
                    <a:pt x="6879360" y="6858000"/>
                  </a:lnTo>
                  <a:lnTo>
                    <a:pt x="6777014" y="6858000"/>
                  </a:lnTo>
                  <a:close/>
                  <a:moveTo>
                    <a:pt x="6988796" y="2"/>
                  </a:moveTo>
                  <a:lnTo>
                    <a:pt x="7091142" y="2"/>
                  </a:lnTo>
                  <a:lnTo>
                    <a:pt x="7091142" y="6858000"/>
                  </a:lnTo>
                  <a:lnTo>
                    <a:pt x="6988796" y="6858000"/>
                  </a:lnTo>
                  <a:close/>
                  <a:moveTo>
                    <a:pt x="7200578" y="2"/>
                  </a:moveTo>
                  <a:lnTo>
                    <a:pt x="7302924" y="2"/>
                  </a:lnTo>
                  <a:lnTo>
                    <a:pt x="7302924" y="6858000"/>
                  </a:lnTo>
                  <a:lnTo>
                    <a:pt x="7200578" y="6858000"/>
                  </a:lnTo>
                  <a:close/>
                  <a:moveTo>
                    <a:pt x="7412360" y="2"/>
                  </a:moveTo>
                  <a:lnTo>
                    <a:pt x="7514706" y="2"/>
                  </a:lnTo>
                  <a:lnTo>
                    <a:pt x="7514706" y="6858000"/>
                  </a:lnTo>
                  <a:lnTo>
                    <a:pt x="7412360" y="6858000"/>
                  </a:lnTo>
                  <a:close/>
                  <a:moveTo>
                    <a:pt x="7624142" y="2"/>
                  </a:moveTo>
                  <a:lnTo>
                    <a:pt x="7726488" y="2"/>
                  </a:lnTo>
                  <a:lnTo>
                    <a:pt x="7726488" y="6858000"/>
                  </a:lnTo>
                  <a:lnTo>
                    <a:pt x="7624142" y="6858000"/>
                  </a:lnTo>
                  <a:close/>
                  <a:moveTo>
                    <a:pt x="7835924" y="2"/>
                  </a:moveTo>
                  <a:lnTo>
                    <a:pt x="7938270" y="2"/>
                  </a:lnTo>
                  <a:lnTo>
                    <a:pt x="7938270" y="6858000"/>
                  </a:lnTo>
                  <a:lnTo>
                    <a:pt x="7835924" y="6858000"/>
                  </a:lnTo>
                  <a:close/>
                  <a:moveTo>
                    <a:pt x="8047706" y="2"/>
                  </a:moveTo>
                  <a:lnTo>
                    <a:pt x="8150052" y="2"/>
                  </a:lnTo>
                  <a:lnTo>
                    <a:pt x="8150052" y="6858000"/>
                  </a:lnTo>
                  <a:lnTo>
                    <a:pt x="8047706" y="6858000"/>
                  </a:lnTo>
                  <a:close/>
                  <a:moveTo>
                    <a:pt x="8259488" y="2"/>
                  </a:moveTo>
                  <a:lnTo>
                    <a:pt x="8361834" y="2"/>
                  </a:lnTo>
                  <a:lnTo>
                    <a:pt x="8361834" y="6858000"/>
                  </a:lnTo>
                  <a:lnTo>
                    <a:pt x="8259488" y="6858000"/>
                  </a:lnTo>
                  <a:close/>
                  <a:moveTo>
                    <a:pt x="8471270" y="2"/>
                  </a:moveTo>
                  <a:lnTo>
                    <a:pt x="8573616" y="2"/>
                  </a:lnTo>
                  <a:lnTo>
                    <a:pt x="8573616" y="6858000"/>
                  </a:lnTo>
                  <a:lnTo>
                    <a:pt x="8471270" y="6858000"/>
                  </a:lnTo>
                  <a:close/>
                  <a:moveTo>
                    <a:pt x="8683052" y="2"/>
                  </a:moveTo>
                  <a:lnTo>
                    <a:pt x="8785398" y="2"/>
                  </a:lnTo>
                  <a:lnTo>
                    <a:pt x="8785398" y="6858000"/>
                  </a:lnTo>
                  <a:lnTo>
                    <a:pt x="8683052" y="6858000"/>
                  </a:lnTo>
                  <a:close/>
                  <a:moveTo>
                    <a:pt x="8894834" y="1"/>
                  </a:moveTo>
                  <a:lnTo>
                    <a:pt x="8997180" y="1"/>
                  </a:lnTo>
                  <a:lnTo>
                    <a:pt x="8997180" y="6858000"/>
                  </a:lnTo>
                  <a:lnTo>
                    <a:pt x="8894834" y="6858000"/>
                  </a:lnTo>
                  <a:close/>
                  <a:moveTo>
                    <a:pt x="9106616" y="1"/>
                  </a:moveTo>
                  <a:lnTo>
                    <a:pt x="9208962" y="1"/>
                  </a:lnTo>
                  <a:lnTo>
                    <a:pt x="9208962" y="6858000"/>
                  </a:lnTo>
                  <a:lnTo>
                    <a:pt x="9106616" y="6858000"/>
                  </a:lnTo>
                  <a:close/>
                  <a:moveTo>
                    <a:pt x="9318398" y="1"/>
                  </a:moveTo>
                  <a:lnTo>
                    <a:pt x="9420744" y="1"/>
                  </a:lnTo>
                  <a:lnTo>
                    <a:pt x="9420744" y="6858000"/>
                  </a:lnTo>
                  <a:lnTo>
                    <a:pt x="9318398" y="6858000"/>
                  </a:lnTo>
                  <a:close/>
                  <a:moveTo>
                    <a:pt x="9530180" y="1"/>
                  </a:moveTo>
                  <a:lnTo>
                    <a:pt x="9632526" y="1"/>
                  </a:lnTo>
                  <a:lnTo>
                    <a:pt x="9632526" y="6858000"/>
                  </a:lnTo>
                  <a:lnTo>
                    <a:pt x="9530180" y="6858000"/>
                  </a:lnTo>
                  <a:close/>
                  <a:moveTo>
                    <a:pt x="9741962" y="1"/>
                  </a:moveTo>
                  <a:lnTo>
                    <a:pt x="9844308" y="1"/>
                  </a:lnTo>
                  <a:lnTo>
                    <a:pt x="9844308" y="6858000"/>
                  </a:lnTo>
                  <a:lnTo>
                    <a:pt x="9741962" y="6858000"/>
                  </a:lnTo>
                  <a:close/>
                  <a:moveTo>
                    <a:pt x="9953744" y="1"/>
                  </a:moveTo>
                  <a:lnTo>
                    <a:pt x="10056090" y="1"/>
                  </a:lnTo>
                  <a:lnTo>
                    <a:pt x="10056090" y="6858000"/>
                  </a:lnTo>
                  <a:lnTo>
                    <a:pt x="9953744" y="6858000"/>
                  </a:lnTo>
                  <a:close/>
                  <a:moveTo>
                    <a:pt x="10165526" y="1"/>
                  </a:moveTo>
                  <a:lnTo>
                    <a:pt x="10267872" y="1"/>
                  </a:lnTo>
                  <a:lnTo>
                    <a:pt x="10267872" y="6858000"/>
                  </a:lnTo>
                  <a:lnTo>
                    <a:pt x="10165526" y="6858000"/>
                  </a:lnTo>
                  <a:close/>
                  <a:moveTo>
                    <a:pt x="10377308" y="1"/>
                  </a:moveTo>
                  <a:lnTo>
                    <a:pt x="10479654" y="1"/>
                  </a:lnTo>
                  <a:lnTo>
                    <a:pt x="10479654" y="6858000"/>
                  </a:lnTo>
                  <a:lnTo>
                    <a:pt x="10377308" y="6858000"/>
                  </a:lnTo>
                  <a:close/>
                  <a:moveTo>
                    <a:pt x="10589090" y="1"/>
                  </a:moveTo>
                  <a:lnTo>
                    <a:pt x="10691436" y="1"/>
                  </a:lnTo>
                  <a:lnTo>
                    <a:pt x="10691436" y="6858000"/>
                  </a:lnTo>
                  <a:lnTo>
                    <a:pt x="10589090" y="6858000"/>
                  </a:lnTo>
                  <a:close/>
                  <a:moveTo>
                    <a:pt x="10800872" y="1"/>
                  </a:moveTo>
                  <a:lnTo>
                    <a:pt x="10903218" y="1"/>
                  </a:lnTo>
                  <a:lnTo>
                    <a:pt x="10903218" y="6858000"/>
                  </a:lnTo>
                  <a:lnTo>
                    <a:pt x="10800872" y="6858000"/>
                  </a:lnTo>
                  <a:close/>
                  <a:moveTo>
                    <a:pt x="11012654" y="0"/>
                  </a:moveTo>
                  <a:lnTo>
                    <a:pt x="11115000" y="0"/>
                  </a:lnTo>
                  <a:lnTo>
                    <a:pt x="11115000" y="6858000"/>
                  </a:lnTo>
                  <a:lnTo>
                    <a:pt x="11012654" y="6858000"/>
                  </a:lnTo>
                  <a:close/>
                  <a:moveTo>
                    <a:pt x="11224436" y="0"/>
                  </a:moveTo>
                  <a:lnTo>
                    <a:pt x="11326782" y="0"/>
                  </a:lnTo>
                  <a:lnTo>
                    <a:pt x="11326782" y="6858000"/>
                  </a:lnTo>
                  <a:lnTo>
                    <a:pt x="11224436" y="6858000"/>
                  </a:lnTo>
                  <a:close/>
                  <a:moveTo>
                    <a:pt x="11436218" y="0"/>
                  </a:moveTo>
                  <a:lnTo>
                    <a:pt x="11538564" y="0"/>
                  </a:lnTo>
                  <a:lnTo>
                    <a:pt x="11538564" y="6858000"/>
                  </a:lnTo>
                  <a:lnTo>
                    <a:pt x="11436218" y="6858000"/>
                  </a:lnTo>
                  <a:close/>
                  <a:moveTo>
                    <a:pt x="11648000" y="0"/>
                  </a:moveTo>
                  <a:lnTo>
                    <a:pt x="11750346" y="0"/>
                  </a:lnTo>
                  <a:lnTo>
                    <a:pt x="11750346" y="6858000"/>
                  </a:lnTo>
                  <a:lnTo>
                    <a:pt x="11648000" y="6858000"/>
                  </a:lnTo>
                  <a:close/>
                </a:path>
              </a:pathLst>
            </a:custGeom>
            <a:solidFill>
              <a:srgbClr val="BDE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4888E8D2-97B8-24ED-BEB5-9E1F2454FFB7}"/>
                </a:ext>
              </a:extLst>
            </p:cNvPr>
            <p:cNvSpPr/>
            <p:nvPr/>
          </p:nvSpPr>
          <p:spPr>
            <a:xfrm>
              <a:off x="0" y="1"/>
              <a:ext cx="12192000" cy="863600"/>
            </a:xfrm>
            <a:prstGeom prst="rect">
              <a:avLst/>
            </a:prstGeom>
            <a:solidFill>
              <a:srgbClr val="9FB6FA"/>
            </a:solidFill>
            <a:ln>
              <a:noFill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1790700">
                <a:defRPr/>
              </a:pPr>
              <a:r>
                <a:rPr lang="en-US" altLang="ko-KR" sz="2400" i="1" kern="0" dirty="0">
                  <a:ln w="9525">
                    <a:solidFill>
                      <a:srgbClr val="2B3B61"/>
                    </a:solidFill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790700">
                <a:defRPr/>
              </a:pPr>
              <a:r>
                <a:rPr lang="en-US" altLang="ko-KR" sz="8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="" xmlns:a16="http://schemas.microsoft.com/office/drawing/2014/main" id="{42FF673D-1C38-42DE-572E-E81EAFF62E77}"/>
                </a:ext>
              </a:extLst>
            </p:cNvPr>
            <p:cNvSpPr/>
            <p:nvPr/>
          </p:nvSpPr>
          <p:spPr>
            <a:xfrm>
              <a:off x="318077" y="217524"/>
              <a:ext cx="1330726" cy="400498"/>
            </a:xfrm>
            <a:prstGeom prst="roundRect">
              <a:avLst>
                <a:gd name="adj" fmla="val 50000"/>
              </a:avLst>
            </a:prstGeom>
            <a:solidFill>
              <a:srgbClr val="A2B4FC"/>
            </a:solidFill>
            <a:ln w="25400">
              <a:solidFill>
                <a:srgbClr val="2B3B61"/>
              </a:solidFill>
            </a:ln>
            <a:effectLst>
              <a:outerShdw dist="50800" dir="5400000" algn="t" rotWithShape="0">
                <a:srgbClr val="2B3B6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BF6A582-4443-1CF8-88B8-3D286E4B7568}"/>
                </a:ext>
              </a:extLst>
            </p:cNvPr>
            <p:cNvGrpSpPr/>
            <p:nvPr/>
          </p:nvGrpSpPr>
          <p:grpSpPr>
            <a:xfrm>
              <a:off x="10876944" y="304226"/>
              <a:ext cx="996979" cy="255149"/>
              <a:chOff x="9689491" y="466716"/>
              <a:chExt cx="996979" cy="255149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="" xmlns:a16="http://schemas.microsoft.com/office/drawing/2014/main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="" xmlns:a16="http://schemas.microsoft.com/office/drawing/2014/main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2B3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rgbClr val="2B3B6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2857FA0-E0FD-9688-5C79-782C4C0D5D5E}"/>
              </a:ext>
            </a:extLst>
          </p:cNvPr>
          <p:cNvSpPr/>
          <p:nvPr/>
        </p:nvSpPr>
        <p:spPr>
          <a:xfrm>
            <a:off x="2001929" y="5192615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B14259CA-BA56-4F0E-11E5-4A0D9ED7E5B7}"/>
              </a:ext>
            </a:extLst>
          </p:cNvPr>
          <p:cNvSpPr/>
          <p:nvPr/>
        </p:nvSpPr>
        <p:spPr>
          <a:xfrm>
            <a:off x="5289415" y="2782137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사각형: 둥근 모서리 32">
            <a:extLst>
              <a:ext uri="{FF2B5EF4-FFF2-40B4-BE49-F238E27FC236}">
                <a16:creationId xmlns="" xmlns:a16="http://schemas.microsoft.com/office/drawing/2014/main" id="{570B44D4-6F7C-6BC5-0CE2-363815AA5F15}"/>
              </a:ext>
            </a:extLst>
          </p:cNvPr>
          <p:cNvSpPr/>
          <p:nvPr/>
        </p:nvSpPr>
        <p:spPr>
          <a:xfrm>
            <a:off x="5474497" y="1965138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B3B61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5E448E"/>
                </a:solidFill>
              </a:rPr>
              <a:t>Contents</a:t>
            </a:r>
            <a:endParaRPr lang="ko-KR" altLang="en-US" b="1" dirty="0">
              <a:solidFill>
                <a:srgbClr val="5E448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="" xmlns:a16="http://schemas.microsoft.com/office/drawing/2014/main" id="{FCC53E48-50DF-834A-0008-29F6B8357BA2}"/>
              </a:ext>
            </a:extLst>
          </p:cNvPr>
          <p:cNvSpPr/>
          <p:nvPr/>
        </p:nvSpPr>
        <p:spPr>
          <a:xfrm>
            <a:off x="5289415" y="2773420"/>
            <a:ext cx="1829864" cy="1829864"/>
          </a:xfrm>
          <a:prstGeom prst="arc">
            <a:avLst>
              <a:gd name="adj1" fmla="val 5678683"/>
              <a:gd name="adj2" fmla="val 16137343"/>
            </a:avLst>
          </a:prstGeom>
          <a:noFill/>
          <a:ln w="254000" cap="rnd">
            <a:solidFill>
              <a:srgbClr val="FFF2A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F030F1DB-2004-9C96-AD85-E5A23BC9390F}"/>
              </a:ext>
            </a:extLst>
          </p:cNvPr>
          <p:cNvSpPr/>
          <p:nvPr/>
        </p:nvSpPr>
        <p:spPr>
          <a:xfrm>
            <a:off x="2079490" y="2782137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둥근 모서리 32">
            <a:extLst>
              <a:ext uri="{FF2B5EF4-FFF2-40B4-BE49-F238E27FC236}">
                <a16:creationId xmlns="" xmlns:a16="http://schemas.microsoft.com/office/drawing/2014/main" id="{4BDDD135-160D-A569-2776-97021E7B9D69}"/>
              </a:ext>
            </a:extLst>
          </p:cNvPr>
          <p:cNvSpPr/>
          <p:nvPr/>
        </p:nvSpPr>
        <p:spPr>
          <a:xfrm>
            <a:off x="2264572" y="1965138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B3B61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5E448E"/>
                </a:solidFill>
              </a:rPr>
              <a:t>Contents</a:t>
            </a:r>
            <a:endParaRPr lang="ko-KR" altLang="en-US" b="1" dirty="0">
              <a:solidFill>
                <a:srgbClr val="5E448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="" xmlns:a16="http://schemas.microsoft.com/office/drawing/2014/main" id="{54B6742F-3F83-4E00-F31C-6D6AD5A45356}"/>
              </a:ext>
            </a:extLst>
          </p:cNvPr>
          <p:cNvSpPr/>
          <p:nvPr/>
        </p:nvSpPr>
        <p:spPr>
          <a:xfrm>
            <a:off x="2079490" y="2768120"/>
            <a:ext cx="1829864" cy="1829864"/>
          </a:xfrm>
          <a:prstGeom prst="arc">
            <a:avLst>
              <a:gd name="adj1" fmla="val 370454"/>
              <a:gd name="adj2" fmla="val 16137343"/>
            </a:avLst>
          </a:prstGeom>
          <a:noFill/>
          <a:ln w="254000" cap="rnd">
            <a:solidFill>
              <a:srgbClr val="5E44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D7543C4B-C78E-188C-7AF5-C707D4706DC3}"/>
              </a:ext>
            </a:extLst>
          </p:cNvPr>
          <p:cNvSpPr/>
          <p:nvPr/>
        </p:nvSpPr>
        <p:spPr>
          <a:xfrm>
            <a:off x="8499340" y="2782137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62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둥근 모서리 32">
            <a:extLst>
              <a:ext uri="{FF2B5EF4-FFF2-40B4-BE49-F238E27FC236}">
                <a16:creationId xmlns="" xmlns:a16="http://schemas.microsoft.com/office/drawing/2014/main" id="{0CF1DC22-1E1D-EECD-71E2-83C315B07AEC}"/>
              </a:ext>
            </a:extLst>
          </p:cNvPr>
          <p:cNvSpPr/>
          <p:nvPr/>
        </p:nvSpPr>
        <p:spPr>
          <a:xfrm>
            <a:off x="8684422" y="1965138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B3B61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5E448E"/>
                </a:solidFill>
              </a:rPr>
              <a:t>Contents</a:t>
            </a:r>
            <a:endParaRPr lang="ko-KR" altLang="en-US" b="1" dirty="0">
              <a:solidFill>
                <a:srgbClr val="5E448E"/>
              </a:solidFill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865F8D11-99E1-608A-05D3-7B517E659D50}"/>
              </a:ext>
            </a:extLst>
          </p:cNvPr>
          <p:cNvSpPr/>
          <p:nvPr/>
        </p:nvSpPr>
        <p:spPr>
          <a:xfrm>
            <a:off x="8499340" y="2782137"/>
            <a:ext cx="1829864" cy="1829864"/>
          </a:xfrm>
          <a:prstGeom prst="arc">
            <a:avLst>
              <a:gd name="adj1" fmla="val 2377222"/>
              <a:gd name="adj2" fmla="val 16137343"/>
            </a:avLst>
          </a:prstGeom>
          <a:noFill/>
          <a:ln w="254000" cap="rnd">
            <a:solidFill>
              <a:srgbClr val="5E44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39259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79895" y="2240923"/>
            <a:ext cx="2192012" cy="2192012"/>
          </a:xfrm>
          <a:prstGeom prst="ellipse">
            <a:avLst/>
          </a:prstGeom>
          <a:solidFill>
            <a:srgbClr val="5E448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94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68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142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47606" y="2240923"/>
            <a:ext cx="2192012" cy="2192012"/>
          </a:xfrm>
          <a:prstGeom prst="ellipse">
            <a:avLst/>
          </a:prstGeom>
          <a:solidFill>
            <a:srgbClr val="FF9999"/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12184" y="2240923"/>
            <a:ext cx="2192012" cy="2192012"/>
          </a:xfrm>
          <a:prstGeom prst="ellipse">
            <a:avLst/>
          </a:prstGeom>
          <a:solidFill>
            <a:srgbClr val="FFF2A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255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242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174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473" y="2240923"/>
            <a:ext cx="2192012" cy="2192012"/>
          </a:xfrm>
          <a:prstGeom prst="ellipse">
            <a:avLst/>
          </a:prstGeom>
          <a:solidFill>
            <a:srgbClr val="C5ECF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197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236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253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6762" y="2240923"/>
            <a:ext cx="2192012" cy="2192012"/>
          </a:xfrm>
          <a:prstGeom prst="ellipse">
            <a:avLst/>
          </a:prstGeom>
          <a:solidFill>
            <a:srgbClr val="9FB6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159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182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250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443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2024-01-17T04:28:11Z</dcterms:created>
  <dcterms:modified xsi:type="dcterms:W3CDTF">2024-01-17T04:31:25Z</dcterms:modified>
</cp:coreProperties>
</file>