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761-B9FA-43E2-95D9-B45DE8FF4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42C9-C23B-4CA1-B75E-DE720899D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75CF-56C1-494D-A164-337FAE80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B55C-1146-4666-84A8-1205003F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DB13-D4D4-43BA-96B8-CAEC8E02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4071-D4EF-4F7C-8A26-08AE5F26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8F39F-87BC-4BAA-BC65-C8BAEE96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A0AA-CC74-48CD-862E-D633B67C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3A96-F2B5-40E9-8854-2ED55B97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7587-6E7B-43EC-B42B-D6212928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01846-881A-4C33-99E5-F0EF8C15B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81FFB-4F64-493D-B76F-5869E646A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C17B-2AA9-47CD-B3BF-61C6F90F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80D0-B3F5-42A3-8D7B-F0BA316E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D847-A593-476E-A30D-D2CB22A6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F33E-34CE-4316-94ED-58C5649B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0428-3B75-48B6-8AD2-0CB2B68D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A7FF-FD7D-4515-B7F8-8BC26EE4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FAC9-9CB9-4A51-AEA1-CA2C4340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A194-1466-42F0-8216-479B8857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86F8-3E55-4BA4-B6FF-A4ABB0A8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9F64-2A72-404E-9FFE-148C923D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F23D-1E61-459C-A467-569D9DD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CFF9-D9F3-43E9-A988-1B95A37B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E2FF-6D61-4D66-A5C0-E6D5B09B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01B7-445D-4C94-90D4-45F0D40B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21A1-AC55-4B56-9157-6F942DDE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D9E14-3DED-432D-A24A-3F304FD9D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DCE6D-5F77-4818-8B72-B2FB0453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D166-0B9B-4E26-A6FD-13C8439D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D0921-A1BF-417F-80B8-9BD1B18B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CADC-44FD-4862-909B-8278AF5D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7A31-6155-421C-94CC-24754927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EE79F-13A3-44CF-9384-DAB55F2BB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9C52A-097F-4A92-8368-399BECB8C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6F5EB-1B6C-4D4B-A3A1-0DF4D006B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D58D7-ABF2-4555-9276-E830979E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3E732-6E5B-4436-BE41-12E3D1E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FC533-E741-4DB3-8071-815C8389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F641-653C-4BFF-8641-42A6FB1F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640D5-48D1-4FED-8AE8-DCB9950D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39A31-5E68-47B1-91A2-29409E09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4E9B-0B05-40A7-AFE6-F730EC34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2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70386-0E22-4BC5-9378-68E31CCC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5F3A3-B02F-4DC4-8E76-F4E1B3DB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B9FDF-A9D1-462D-BD12-294A3E04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ECD0-A874-4226-B119-DEF4B010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F00A-AEB1-41E2-AD45-849BFA01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0BC5F-E11F-4648-A672-FA16274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FC857-0901-4E02-9575-CC742842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3F979-8FC2-4661-BBD6-A937630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FEAB-6B26-4F74-8920-4F432481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8CD6-D16C-4D63-B276-CA5989F5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D60F5-7063-4592-BFAD-017D7C997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F12D6-0271-4121-89A4-D8726CF1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9B39-BF7F-4625-A8E8-6027CED6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37C04-297D-49A6-9432-BFAE81C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089C9-0D5E-4E5C-AA6B-373F6F7B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CB4B9-62BD-461C-A503-B7CBBD6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31B1-6E85-4790-A0DE-E9810ED8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C54E-38FF-4D98-AEEA-5620A0C8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BB4B-807F-40D9-93B2-A006E98D737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9443-7CBD-4A55-8E1E-8B00CF9AA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8C92-47C3-4E35-9D2C-8C5C0DF4D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83B-1D8A-47CD-82D4-3DEB95EF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2983-85C8-44DC-9357-4661AE095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5E8E-2B53-4EA2-B458-63A8D6A41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TOP!!!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</dc:title>
  <dc:creator>Logon Aluno</dc:creator>
  <cp:lastModifiedBy>Logon Aluno</cp:lastModifiedBy>
  <cp:revision>1</cp:revision>
  <dcterms:created xsi:type="dcterms:W3CDTF">2024-03-26T14:11:29Z</dcterms:created>
  <dcterms:modified xsi:type="dcterms:W3CDTF">2024-03-26T14:11:55Z</dcterms:modified>
</cp:coreProperties>
</file>