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3FC-CB12-448F-AB39-4264B2E51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Munirah</a:t>
            </a:r>
            <a:r>
              <a:rPr lang="en-US" dirty="0"/>
              <a:t> Al-</a:t>
            </a:r>
            <a:r>
              <a:rPr lang="en-US" dirty="0" err="1"/>
              <a:t>shahrani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8ABF-6670-459A-AFBB-55455EE6F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7030A0"/>
                </a:solidFill>
                <a:effectLst/>
                <a:latin typeface="zeitung"/>
              </a:rPr>
              <a:t>Cardiovascular Disease dataset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91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E804A-26BC-4589-9F95-43C498DDDD83}"/>
              </a:ext>
            </a:extLst>
          </p:cNvPr>
          <p:cNvSpPr txBox="1"/>
          <p:nvPr/>
        </p:nvSpPr>
        <p:spPr>
          <a:xfrm>
            <a:off x="2790825" y="2290167"/>
            <a:ext cx="611505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Tools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• There are tools that will be used to achieve the goal of this project, such as </a:t>
            </a:r>
            <a:r>
              <a:rPr lang="en-US" b="0" i="0" dirty="0" err="1">
                <a:solidFill>
                  <a:schemeClr val="accent4"/>
                </a:solidFill>
                <a:effectLst/>
                <a:latin typeface="-apple-system"/>
              </a:rPr>
              <a:t>Jupyter</a:t>
            </a:r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accent4"/>
                </a:solidFill>
                <a:effectLst/>
                <a:latin typeface="-apple-system"/>
              </a:rPr>
              <a:t>notebook,Numpy,Matplotlib,pandas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14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1574B2-306D-4D9A-B965-7131C1018ADA}"/>
              </a:ext>
            </a:extLst>
          </p:cNvPr>
          <p:cNvSpPr txBox="1"/>
          <p:nvPr/>
        </p:nvSpPr>
        <p:spPr>
          <a:xfrm>
            <a:off x="1914525" y="1634609"/>
            <a:ext cx="611505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INDEX</a:t>
            </a:r>
          </a:p>
          <a:p>
            <a:endParaRPr lang="en-US" sz="4000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-INTRODUCTION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- AIMS AND OBJECTIVES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- QUESTIONS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- WORKFLOW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- RESULTS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-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D349-1405-4C78-967F-39A50A24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E7CD-FC90-4B61-9DDB-12FCE36C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Heart and blood vessel disease (also called heart disease) includes numerous problems, many of which are related to a process called atherosclerosis. </a:t>
            </a:r>
          </a:p>
          <a:p>
            <a:pPr marL="0" indent="0" algn="ctr">
              <a:buNone/>
            </a:pPr>
            <a:r>
              <a:rPr lang="en-US" sz="2400" dirty="0"/>
              <a:t>These data were selected to calculate the number of heart patients in order to dispense medications.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81325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1CF0-896E-4F66-9D1B-63000287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questions</a:t>
            </a:r>
            <a:endParaRPr lang="ar-SA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8F21-91D2-4957-82C8-24FD690B1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Number of people with heart disease smoking and non-smokers?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what Number of people with heart disease?</a:t>
            </a:r>
          </a:p>
          <a:p>
            <a:endParaRPr lang="ar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19A10-B7E7-47AD-8C25-54FAB69F4D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what Number of cholesterol?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Number of women and men?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8833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121E17-A475-45CD-8DA3-C78305AA362F}"/>
              </a:ext>
            </a:extLst>
          </p:cNvPr>
          <p:cNvSpPr txBox="1"/>
          <p:nvPr/>
        </p:nvSpPr>
        <p:spPr>
          <a:xfrm>
            <a:off x="1533525" y="1524685"/>
            <a:ext cx="86296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The cardiovascular disease dataset is an open-source dataset found on Kaggle.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0" i="0" dirty="0">
                <a:solidFill>
                  <a:schemeClr val="accent5"/>
                </a:solidFill>
                <a:effectLst/>
                <a:latin typeface="-apple-system"/>
              </a:rPr>
              <a:t>The dataset Contains 70000 Rows and 11 Columns</a:t>
            </a:r>
          </a:p>
          <a:p>
            <a:pPr marL="0" indent="0" algn="ctr">
              <a:buNone/>
            </a:pP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How did you appeal to the real age of data?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Age divided by number of days of the year</a:t>
            </a: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I figured out how many males and females suffer from Cardio disease.</a:t>
            </a:r>
            <a:endParaRPr lang="en-US" sz="2400" dirty="0">
              <a:solidFill>
                <a:srgbClr val="00B0F0"/>
              </a:solidFill>
              <a:latin typeface="-apple-system"/>
            </a:endParaRP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And how many smokers and non-smokers have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5816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C4D6-D1E4-4190-8A78-071D356B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7552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answers</a:t>
            </a:r>
            <a:endParaRPr lang="ar-SA" sz="4800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F2084D-5731-491D-BB5E-A3B089DC290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2054716"/>
              </p:ext>
            </p:extLst>
          </p:nvPr>
        </p:nvGraphicFramePr>
        <p:xfrm>
          <a:off x="1292607" y="2405635"/>
          <a:ext cx="4718050" cy="1537715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172243904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837459451"/>
                    </a:ext>
                  </a:extLst>
                </a:gridCol>
              </a:tblGrid>
              <a:tr h="7251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</a:rPr>
                        <a:t>1-</a:t>
                      </a:r>
                    </a:p>
                    <a:p>
                      <a:pPr algn="l" fontAlgn="ctr"/>
                      <a:endParaRPr lang="en-US" sz="14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Smoke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ar-SA" sz="1400" b="1" dirty="0">
                        <a:effectLst/>
                      </a:endParaRP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293163"/>
                  </a:ext>
                </a:extLst>
              </a:tr>
              <a:tr h="475645">
                <a:tc>
                  <a:txBody>
                    <a:bodyPr/>
                    <a:lstStyle/>
                    <a:p>
                      <a:pPr algn="l" fontAlgn="ctr"/>
                      <a:r>
                        <a:rPr lang="ar-SA" sz="1400" b="1" dirty="0">
                          <a:effectLst/>
                        </a:rPr>
                        <a:t>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SA" sz="1400" dirty="0">
                          <a:effectLst/>
                        </a:rPr>
                        <a:t>32050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8812"/>
                  </a:ext>
                </a:extLst>
              </a:tr>
              <a:tr h="336916">
                <a:tc>
                  <a:txBody>
                    <a:bodyPr/>
                    <a:lstStyle/>
                    <a:p>
                      <a:pPr algn="l" fontAlgn="ctr"/>
                      <a:r>
                        <a:rPr lang="ar-SA" sz="1400" b="1" dirty="0">
                          <a:effectLst/>
                        </a:rPr>
                        <a:t>1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r-SA" sz="1400" dirty="0">
                          <a:effectLst/>
                        </a:rPr>
                        <a:t>2929</a:t>
                      </a:r>
                    </a:p>
                  </a:txBody>
                  <a:tcPr marL="44934" marR="44934" marT="22467" marB="224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0185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D256A5-7E99-4CD7-8489-5CD28B7C56D5}"/>
              </a:ext>
            </a:extLst>
          </p:cNvPr>
          <p:cNvSpPr txBox="1"/>
          <p:nvPr/>
        </p:nvSpPr>
        <p:spPr>
          <a:xfrm>
            <a:off x="962025" y="3833338"/>
            <a:ext cx="6115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______________________________________________</a:t>
            </a:r>
          </a:p>
          <a:p>
            <a:r>
              <a:rPr lang="en-US" b="1" dirty="0">
                <a:highlight>
                  <a:srgbClr val="FFFF00"/>
                </a:highlight>
              </a:rPr>
              <a:t>2-</a:t>
            </a:r>
          </a:p>
          <a:p>
            <a:r>
              <a:rPr lang="en-US" dirty="0"/>
              <a:t>0    35021</a:t>
            </a:r>
          </a:p>
          <a:p>
            <a:r>
              <a:rPr lang="en-US" dirty="0"/>
              <a:t>1    34979</a:t>
            </a:r>
          </a:p>
          <a:p>
            <a:r>
              <a:rPr lang="en-US" dirty="0"/>
              <a:t>Name: cardio, </a:t>
            </a:r>
            <a:r>
              <a:rPr lang="en-US" dirty="0" err="1"/>
              <a:t>dtype</a:t>
            </a:r>
            <a:r>
              <a:rPr lang="en-US" dirty="0"/>
              <a:t>: int64</a:t>
            </a:r>
            <a:endParaRPr lang="ar-S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E4359F-F3FB-4226-80AB-417E1B72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238" y="2560320"/>
            <a:ext cx="4558409" cy="33101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3- </a:t>
            </a:r>
          </a:p>
          <a:p>
            <a:pPr marL="0" indent="0">
              <a:buNone/>
            </a:pPr>
            <a:r>
              <a:rPr lang="en-US" dirty="0"/>
              <a:t>1    52385</a:t>
            </a:r>
          </a:p>
          <a:p>
            <a:pPr marL="0" indent="0">
              <a:buNone/>
            </a:pPr>
            <a:r>
              <a:rPr lang="en-US" dirty="0"/>
              <a:t>2     9549</a:t>
            </a:r>
          </a:p>
          <a:p>
            <a:pPr marL="0" indent="0">
              <a:buNone/>
            </a:pPr>
            <a:r>
              <a:rPr lang="en-US" dirty="0"/>
              <a:t>3     8066</a:t>
            </a:r>
          </a:p>
          <a:p>
            <a:pPr marL="0" indent="0">
              <a:buNone/>
            </a:pPr>
            <a:r>
              <a:rPr lang="en-US" dirty="0"/>
              <a:t>Name: cholesterol, </a:t>
            </a:r>
            <a:r>
              <a:rPr lang="en-US" dirty="0" err="1"/>
              <a:t>dtype</a:t>
            </a:r>
            <a:r>
              <a:rPr lang="en-US" dirty="0"/>
              <a:t>: int64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</a:t>
            </a:r>
            <a:endParaRPr lang="ar-SA" dirty="0"/>
          </a:p>
          <a:p>
            <a:pPr marL="0" indent="0">
              <a:buNone/>
            </a:pPr>
            <a:r>
              <a:rPr lang="ar-SA" b="1" dirty="0">
                <a:highlight>
                  <a:srgbClr val="FFFF00"/>
                </a:highlight>
              </a:rPr>
              <a:t>-4</a:t>
            </a:r>
          </a:p>
          <a:p>
            <a:pPr marL="0" indent="0">
              <a:buNone/>
            </a:pPr>
            <a:r>
              <a:rPr lang="en-US" dirty="0"/>
              <a:t> 	cardio</a:t>
            </a:r>
          </a:p>
          <a:p>
            <a:pPr marL="0" indent="0">
              <a:buNone/>
            </a:pPr>
            <a:r>
              <a:rPr lang="en-US" dirty="0"/>
              <a:t>gender	</a:t>
            </a:r>
          </a:p>
          <a:p>
            <a:pPr marL="0" indent="0">
              <a:buNone/>
            </a:pPr>
            <a:r>
              <a:rPr lang="en-US" dirty="0"/>
              <a:t>1	22616</a:t>
            </a:r>
          </a:p>
          <a:p>
            <a:pPr marL="0" indent="0">
              <a:buNone/>
            </a:pPr>
            <a:r>
              <a:rPr lang="en-US" dirty="0"/>
              <a:t>2	12363  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8788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5C7A-B12A-47B3-B0D7-F827533F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Algorithms</a:t>
            </a:r>
            <a:endParaRPr lang="ar-SA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9ADC4A2-3EBB-40FC-8380-1C7C202F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64" y="2763299"/>
            <a:ext cx="2860481" cy="2303279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EE2EC5-867C-441F-862E-1D7335ED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45" y="2705100"/>
            <a:ext cx="324504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9B1BB07-2B76-4581-8A05-B1396282D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802" y="2838450"/>
            <a:ext cx="178772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6F4D90-1EB1-4711-80EE-E9D5AA2D6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22" y="2705100"/>
            <a:ext cx="30027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EE8D5-EB5B-4E76-AC31-3A67776CB0FB}"/>
              </a:ext>
            </a:extLst>
          </p:cNvPr>
          <p:cNvSpPr txBox="1"/>
          <p:nvPr/>
        </p:nvSpPr>
        <p:spPr>
          <a:xfrm>
            <a:off x="9949069" y="5098052"/>
            <a:ext cx="149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 Number of male and female smokers </a:t>
            </a:r>
            <a:endParaRPr lang="ar-S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81B2E-0C31-4A48-B46B-F0685FB7A1CE}"/>
              </a:ext>
            </a:extLst>
          </p:cNvPr>
          <p:cNvSpPr txBox="1"/>
          <p:nvPr/>
        </p:nvSpPr>
        <p:spPr>
          <a:xfrm>
            <a:off x="7310644" y="5067300"/>
            <a:ext cx="24459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Number of cardio </a:t>
            </a:r>
            <a:r>
              <a:rPr lang="en-US" sz="1400" dirty="0" err="1"/>
              <a:t>patientsNumber</a:t>
            </a:r>
            <a:r>
              <a:rPr lang="en-US" sz="1400" dirty="0"/>
              <a:t> of cardio patients</a:t>
            </a:r>
            <a:endParaRPr lang="ar-SA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865BD-409C-4699-A731-B3AB7097D7BC}"/>
              </a:ext>
            </a:extLst>
          </p:cNvPr>
          <p:cNvSpPr txBox="1"/>
          <p:nvPr/>
        </p:nvSpPr>
        <p:spPr>
          <a:xfrm>
            <a:off x="4428129" y="5126627"/>
            <a:ext cx="611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gender</a:t>
            </a:r>
            <a:endParaRPr lang="ar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1A6881-CD44-48F7-98ED-EA45BC16C001}"/>
              </a:ext>
            </a:extLst>
          </p:cNvPr>
          <p:cNvSpPr txBox="1"/>
          <p:nvPr/>
        </p:nvSpPr>
        <p:spPr>
          <a:xfrm>
            <a:off x="3038889" y="3244334"/>
            <a:ext cx="611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#gender</a:t>
            </a:r>
            <a:endParaRPr lang="ar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0ECBD-4C83-461C-8445-21172A048306}"/>
              </a:ext>
            </a:extLst>
          </p:cNvPr>
          <p:cNvSpPr txBox="1"/>
          <p:nvPr/>
        </p:nvSpPr>
        <p:spPr>
          <a:xfrm>
            <a:off x="474764" y="5124777"/>
            <a:ext cx="3510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between cholesterol patients and smokers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7955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551FA6-A787-4D03-97C8-D51D2A3B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04850"/>
            <a:ext cx="5400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C197A70-8545-45E7-8F7A-F598DFEF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604963"/>
            <a:ext cx="36957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2C118-C2C8-4EDF-BA09-5FB27EDBD5B5}"/>
              </a:ext>
            </a:extLst>
          </p:cNvPr>
          <p:cNvSpPr txBox="1"/>
          <p:nvPr/>
        </p:nvSpPr>
        <p:spPr>
          <a:xfrm>
            <a:off x="6905625" y="4511159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ratio of calcitriol to males and females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862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CFF0C-4EA9-4400-BBB0-594458B1A561}"/>
              </a:ext>
            </a:extLst>
          </p:cNvPr>
          <p:cNvSpPr txBox="1"/>
          <p:nvPr/>
        </p:nvSpPr>
        <p:spPr>
          <a:xfrm>
            <a:off x="3038475" y="2690336"/>
            <a:ext cx="6115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200" dirty="0" err="1"/>
              <a:t>Conclusion</a:t>
            </a:r>
            <a:r>
              <a:rPr lang="ar-SA" sz="3200" dirty="0"/>
              <a:t>: </a:t>
            </a:r>
            <a:r>
              <a:rPr lang="ar-SA" sz="3200" dirty="0" err="1"/>
              <a:t>To</a:t>
            </a:r>
            <a:r>
              <a:rPr lang="ar-SA" sz="3200" dirty="0"/>
              <a:t> </a:t>
            </a:r>
            <a:r>
              <a:rPr lang="ar-SA" sz="3200" dirty="0" err="1"/>
              <a:t>find</a:t>
            </a:r>
            <a:r>
              <a:rPr lang="ar-SA" sz="3200" dirty="0"/>
              <a:t> </a:t>
            </a:r>
            <a:r>
              <a:rPr lang="ar-SA" sz="3200" dirty="0" err="1"/>
              <a:t>out</a:t>
            </a:r>
            <a:r>
              <a:rPr lang="ar-SA" sz="3200" dirty="0"/>
              <a:t> </a:t>
            </a:r>
            <a:r>
              <a:rPr lang="ar-SA" sz="3200" dirty="0" err="1"/>
              <a:t>how</a:t>
            </a:r>
            <a:r>
              <a:rPr lang="ar-SA" sz="3200" dirty="0"/>
              <a:t> </a:t>
            </a:r>
            <a:r>
              <a:rPr lang="ar-SA" sz="3200" dirty="0" err="1"/>
              <a:t>many</a:t>
            </a:r>
            <a:r>
              <a:rPr lang="ar-SA" sz="3200" dirty="0"/>
              <a:t> </a:t>
            </a:r>
            <a:r>
              <a:rPr lang="ar-SA" sz="3200" dirty="0" err="1"/>
              <a:t>people</a:t>
            </a:r>
            <a:r>
              <a:rPr lang="ar-SA" sz="3200" dirty="0"/>
              <a:t> </a:t>
            </a:r>
            <a:r>
              <a:rPr lang="ar-SA" sz="3200" dirty="0" err="1"/>
              <a:t>are</a:t>
            </a:r>
            <a:r>
              <a:rPr lang="ar-SA" sz="3200" dirty="0"/>
              <a:t> </a:t>
            </a:r>
            <a:r>
              <a:rPr lang="ar-SA" sz="3200" dirty="0" err="1"/>
              <a:t>infected</a:t>
            </a:r>
            <a:r>
              <a:rPr lang="ar-SA" sz="3200" dirty="0"/>
              <a:t> </a:t>
            </a:r>
            <a:r>
              <a:rPr lang="ar-SA" sz="3200" dirty="0" err="1"/>
              <a:t>with</a:t>
            </a:r>
            <a:r>
              <a:rPr lang="ar-SA" sz="3200" dirty="0"/>
              <a:t> </a:t>
            </a:r>
            <a:r>
              <a:rPr lang="ar-SA" sz="3200" dirty="0" err="1"/>
              <a:t>the</a:t>
            </a:r>
            <a:r>
              <a:rPr lang="ar-SA" sz="3200" dirty="0"/>
              <a:t> </a:t>
            </a:r>
            <a:r>
              <a:rPr lang="ar-SA" sz="3200" dirty="0" err="1"/>
              <a:t>discharge</a:t>
            </a:r>
            <a:r>
              <a:rPr lang="ar-SA" sz="3200" dirty="0"/>
              <a:t> </a:t>
            </a:r>
            <a:r>
              <a:rPr lang="ar-SA" sz="3200" dirty="0" err="1"/>
              <a:t>of</a:t>
            </a:r>
            <a:r>
              <a:rPr lang="ar-SA" sz="3200" dirty="0"/>
              <a:t> </a:t>
            </a:r>
            <a:r>
              <a:rPr lang="ar-SA" sz="3200" i="1" dirty="0" err="1">
                <a:solidFill>
                  <a:schemeClr val="accent4"/>
                </a:solidFill>
                <a:latin typeface="+mj-lt"/>
              </a:rPr>
              <a:t>medications</a:t>
            </a:r>
            <a:endParaRPr lang="ar-SA" sz="3200" i="1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8004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9F65CFF340449B0CEC51B8E50CD35" ma:contentTypeVersion="4" ma:contentTypeDescription="Create a new document." ma:contentTypeScope="" ma:versionID="ea3e79d60f147ef1ef2a69997f2271d2">
  <xsd:schema xmlns:xsd="http://www.w3.org/2001/XMLSchema" xmlns:xs="http://www.w3.org/2001/XMLSchema" xmlns:p="http://schemas.microsoft.com/office/2006/metadata/properties" xmlns:ns3="8204d2d7-c556-4955-ba68-0d4727ab5858" targetNamespace="http://schemas.microsoft.com/office/2006/metadata/properties" ma:root="true" ma:fieldsID="c4bbd6441001cbfe035d36c1b81dc7b5" ns3:_="">
    <xsd:import namespace="8204d2d7-c556-4955-ba68-0d4727ab5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4d2d7-c556-4955-ba68-0d4727ab5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D3AA19-CA58-483E-AA28-969FBFF76F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F711FA-FB35-45CE-AC31-3A989BF0EE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04d2d7-c556-4955-ba68-0d4727ab5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1980C-00D9-4784-9175-537C787BD453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8204d2d7-c556-4955-ba68-0d4727ab5858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285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Garamond</vt:lpstr>
      <vt:lpstr>zeitung</vt:lpstr>
      <vt:lpstr>Organic</vt:lpstr>
      <vt:lpstr>Munirah Al-shahrani</vt:lpstr>
      <vt:lpstr>PowerPoint Presentation</vt:lpstr>
      <vt:lpstr>introduction</vt:lpstr>
      <vt:lpstr>questions</vt:lpstr>
      <vt:lpstr>PowerPoint Presentation</vt:lpstr>
      <vt:lpstr>answers</vt:lpstr>
      <vt:lpstr>Algorithms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Munirah Al-shahrani</dc:title>
  <dc:creator>سعود بن محمد بن فهد الخذامي الواهبي</dc:creator>
  <cp:lastModifiedBy>سعود بن محمد بن فهد الخذامي الواهبي</cp:lastModifiedBy>
  <cp:revision>2</cp:revision>
  <dcterms:created xsi:type="dcterms:W3CDTF">2021-11-17T18:16:15Z</dcterms:created>
  <dcterms:modified xsi:type="dcterms:W3CDTF">2021-11-18T06:34:48Z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0x0101004C99F65CFF340449B0CEC51B8E50CD35</vt:lpwstr>
  </property>
</Properties>
</file>