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6" r:id="rId9"/>
    <p:sldId id="267" r:id="rId10"/>
    <p:sldId id="273" r:id="rId11"/>
    <p:sldId id="279" r:id="rId12"/>
    <p:sldId id="285" r:id="rId13"/>
  </p:sldIdLst>
  <p:sldSz cx="9144000" cy="5143500" type="screen16x9"/>
  <p:notesSz cx="6858000" cy="9144000"/>
  <p:embeddedFontLst>
    <p:embeddedFont>
      <p:font typeface="Arabic Typesetting" panose="03020402040406030203" pitchFamily="66" charset="-78"/>
      <p:regular r:id="rId15"/>
    </p:embeddedFont>
    <p:embeddedFont>
      <p:font typeface="Fjalla One" panose="020B0604020202020204" charset="0"/>
      <p:regular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CD44D6-4C7C-41DC-9B21-A49DA7F1F1A3}">
  <a:tblStyle styleId="{95CD44D6-4C7C-41DC-9B21-A49DA7F1F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94d958042_1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994d958042_1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94d958042_1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94d958042_1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94d958042_1_1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94d958042_1_1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4d958042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4d958042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94d958042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94d958042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94d958042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94d958042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94d958042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994d958042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94d958042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94d958042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94d958042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94d958042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94d958042_1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994d958042_1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94d958042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94d958042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2796" y="148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7533" y="1763"/>
            <a:ext cx="3597408" cy="5143520"/>
          </a:xfrm>
          <a:custGeom>
            <a:avLst/>
            <a:gdLst/>
            <a:ahLst/>
            <a:cxnLst/>
            <a:rect l="l" t="t" r="r" b="b"/>
            <a:pathLst>
              <a:path w="112419" h="160735" extrusionOk="0">
                <a:moveTo>
                  <a:pt x="31147" y="0"/>
                </a:moveTo>
                <a:lnTo>
                  <a:pt x="31147" y="12"/>
                </a:lnTo>
                <a:lnTo>
                  <a:pt x="0" y="160734"/>
                </a:lnTo>
                <a:lnTo>
                  <a:pt x="112419" y="160734"/>
                </a:lnTo>
                <a:lnTo>
                  <a:pt x="1124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5975" y="2315882"/>
            <a:ext cx="8338976" cy="1885600"/>
          </a:xfrm>
          <a:custGeom>
            <a:avLst/>
            <a:gdLst/>
            <a:ahLst/>
            <a:cxnLst/>
            <a:rect l="l" t="t" r="r" b="b"/>
            <a:pathLst>
              <a:path w="260593" h="58925" extrusionOk="0">
                <a:moveTo>
                  <a:pt x="193965" y="0"/>
                </a:moveTo>
                <a:lnTo>
                  <a:pt x="183535" y="53840"/>
                </a:lnTo>
                <a:cubicBezTo>
                  <a:pt x="182226" y="49352"/>
                  <a:pt x="180630" y="44363"/>
                  <a:pt x="179499" y="42041"/>
                </a:cubicBezTo>
                <a:lnTo>
                  <a:pt x="179201" y="41434"/>
                </a:lnTo>
                <a:cubicBezTo>
                  <a:pt x="177106" y="37136"/>
                  <a:pt x="176201" y="35767"/>
                  <a:pt x="171129" y="35767"/>
                </a:cubicBezTo>
                <a:lnTo>
                  <a:pt x="0" y="35767"/>
                </a:lnTo>
                <a:lnTo>
                  <a:pt x="0" y="36957"/>
                </a:lnTo>
                <a:lnTo>
                  <a:pt x="171129" y="36957"/>
                </a:lnTo>
                <a:cubicBezTo>
                  <a:pt x="175534" y="36957"/>
                  <a:pt x="176118" y="37838"/>
                  <a:pt x="178130" y="41958"/>
                </a:cubicBezTo>
                <a:lnTo>
                  <a:pt x="178427" y="42565"/>
                </a:lnTo>
                <a:cubicBezTo>
                  <a:pt x="179737" y="45232"/>
                  <a:pt x="181678" y="51638"/>
                  <a:pt x="183083" y="56531"/>
                </a:cubicBezTo>
                <a:lnTo>
                  <a:pt x="183761" y="58924"/>
                </a:lnTo>
                <a:lnTo>
                  <a:pt x="194096" y="5632"/>
                </a:lnTo>
                <a:lnTo>
                  <a:pt x="200371" y="31909"/>
                </a:lnTo>
                <a:lnTo>
                  <a:pt x="200406" y="32064"/>
                </a:lnTo>
                <a:cubicBezTo>
                  <a:pt x="201002" y="34457"/>
                  <a:pt x="201383" y="36040"/>
                  <a:pt x="204478" y="36040"/>
                </a:cubicBezTo>
                <a:lnTo>
                  <a:pt x="260592" y="36040"/>
                </a:lnTo>
                <a:lnTo>
                  <a:pt x="260592" y="34850"/>
                </a:lnTo>
                <a:lnTo>
                  <a:pt x="204478" y="34850"/>
                </a:lnTo>
                <a:cubicBezTo>
                  <a:pt x="202323" y="34850"/>
                  <a:pt x="202145" y="34135"/>
                  <a:pt x="201561" y="31778"/>
                </a:cubicBezTo>
                <a:lnTo>
                  <a:pt x="1939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608956" y="4201469"/>
            <a:ext cx="556431" cy="726797"/>
            <a:chOff x="10066761" y="48900"/>
            <a:chExt cx="1270099" cy="1658974"/>
          </a:xfrm>
        </p:grpSpPr>
        <p:sp>
          <p:nvSpPr>
            <p:cNvPr id="14" name="Google Shape;14;p2"/>
            <p:cNvSpPr/>
            <p:nvPr/>
          </p:nvSpPr>
          <p:spPr>
            <a:xfrm>
              <a:off x="10066761" y="216341"/>
              <a:ext cx="1270099" cy="1491534"/>
            </a:xfrm>
            <a:custGeom>
              <a:avLst/>
              <a:gdLst/>
              <a:ahLst/>
              <a:cxnLst/>
              <a:rect l="l" t="t" r="r" b="b"/>
              <a:pathLst>
                <a:path w="13502" h="15856" extrusionOk="0">
                  <a:moveTo>
                    <a:pt x="7406" y="1"/>
                  </a:moveTo>
                  <a:lnTo>
                    <a:pt x="6918" y="1203"/>
                  </a:lnTo>
                  <a:lnTo>
                    <a:pt x="6906" y="1203"/>
                  </a:lnTo>
                  <a:cubicBezTo>
                    <a:pt x="6627" y="1103"/>
                    <a:pt x="6341" y="1055"/>
                    <a:pt x="6059" y="1055"/>
                  </a:cubicBezTo>
                  <a:cubicBezTo>
                    <a:pt x="5067" y="1055"/>
                    <a:pt x="4128" y="1646"/>
                    <a:pt x="3739" y="2620"/>
                  </a:cubicBezTo>
                  <a:cubicBezTo>
                    <a:pt x="2691" y="5251"/>
                    <a:pt x="1012" y="9502"/>
                    <a:pt x="238" y="11454"/>
                  </a:cubicBezTo>
                  <a:cubicBezTo>
                    <a:pt x="0" y="12038"/>
                    <a:pt x="286" y="12681"/>
                    <a:pt x="857" y="12919"/>
                  </a:cubicBezTo>
                  <a:lnTo>
                    <a:pt x="8049" y="15776"/>
                  </a:lnTo>
                  <a:cubicBezTo>
                    <a:pt x="8185" y="15830"/>
                    <a:pt x="8325" y="15856"/>
                    <a:pt x="8463" y="15856"/>
                  </a:cubicBezTo>
                  <a:cubicBezTo>
                    <a:pt x="8907" y="15856"/>
                    <a:pt x="9329" y="15593"/>
                    <a:pt x="9501" y="15157"/>
                  </a:cubicBezTo>
                  <a:cubicBezTo>
                    <a:pt x="9513" y="15145"/>
                    <a:pt x="9513" y="15145"/>
                    <a:pt x="9513" y="15145"/>
                  </a:cubicBezTo>
                  <a:lnTo>
                    <a:pt x="12990" y="6382"/>
                  </a:lnTo>
                  <a:cubicBezTo>
                    <a:pt x="13502" y="5108"/>
                    <a:pt x="12883" y="3656"/>
                    <a:pt x="11609" y="3144"/>
                  </a:cubicBezTo>
                  <a:lnTo>
                    <a:pt x="11597" y="3144"/>
                  </a:lnTo>
                  <a:lnTo>
                    <a:pt x="12109" y="1870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EBEBEB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35393" y="230921"/>
              <a:ext cx="464882" cy="247586"/>
            </a:xfrm>
            <a:custGeom>
              <a:avLst/>
              <a:gdLst/>
              <a:ahLst/>
              <a:cxnLst/>
              <a:rect l="l" t="t" r="r" b="b"/>
              <a:pathLst>
                <a:path w="4942" h="2632" extrusionOk="0">
                  <a:moveTo>
                    <a:pt x="238" y="0"/>
                  </a:moveTo>
                  <a:lnTo>
                    <a:pt x="0" y="584"/>
                  </a:lnTo>
                  <a:lnTo>
                    <a:pt x="4644" y="2632"/>
                  </a:lnTo>
                  <a:lnTo>
                    <a:pt x="4941" y="187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99553" y="48900"/>
              <a:ext cx="613790" cy="401762"/>
            </a:xfrm>
            <a:custGeom>
              <a:avLst/>
              <a:gdLst/>
              <a:ahLst/>
              <a:cxnLst/>
              <a:rect l="l" t="t" r="r" b="b"/>
              <a:pathLst>
                <a:path w="6525" h="4271" extrusionOk="0">
                  <a:moveTo>
                    <a:pt x="1278" y="0"/>
                  </a:moveTo>
                  <a:cubicBezTo>
                    <a:pt x="975" y="0"/>
                    <a:pt x="687" y="182"/>
                    <a:pt x="560" y="483"/>
                  </a:cubicBezTo>
                  <a:lnTo>
                    <a:pt x="95" y="1650"/>
                  </a:lnTo>
                  <a:cubicBezTo>
                    <a:pt x="0" y="1900"/>
                    <a:pt x="119" y="2185"/>
                    <a:pt x="381" y="2281"/>
                  </a:cubicBezTo>
                  <a:lnTo>
                    <a:pt x="5275" y="4233"/>
                  </a:lnTo>
                  <a:cubicBezTo>
                    <a:pt x="5334" y="4259"/>
                    <a:pt x="5396" y="4271"/>
                    <a:pt x="5457" y="4271"/>
                  </a:cubicBezTo>
                  <a:cubicBezTo>
                    <a:pt x="5651" y="4271"/>
                    <a:pt x="5833" y="4150"/>
                    <a:pt x="5906" y="3959"/>
                  </a:cubicBezTo>
                  <a:lnTo>
                    <a:pt x="6370" y="2793"/>
                  </a:lnTo>
                  <a:cubicBezTo>
                    <a:pt x="6525" y="2400"/>
                    <a:pt x="6334" y="1959"/>
                    <a:pt x="5941" y="1792"/>
                  </a:cubicBezTo>
                  <a:lnTo>
                    <a:pt x="1560" y="54"/>
                  </a:lnTo>
                  <a:cubicBezTo>
                    <a:pt x="1467" y="18"/>
                    <a:pt x="1372" y="0"/>
                    <a:pt x="1278" y="0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62202" y="56144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30" y="1"/>
                  </a:moveTo>
                  <a:lnTo>
                    <a:pt x="930" y="1"/>
                  </a:lnTo>
                  <a:cubicBezTo>
                    <a:pt x="715" y="358"/>
                    <a:pt x="537" y="739"/>
                    <a:pt x="394" y="1132"/>
                  </a:cubicBezTo>
                  <a:cubicBezTo>
                    <a:pt x="227" y="1513"/>
                    <a:pt x="96" y="1918"/>
                    <a:pt x="1" y="2323"/>
                  </a:cubicBezTo>
                  <a:cubicBezTo>
                    <a:pt x="215" y="1966"/>
                    <a:pt x="394" y="1585"/>
                    <a:pt x="525" y="1192"/>
                  </a:cubicBezTo>
                  <a:cubicBezTo>
                    <a:pt x="703" y="811"/>
                    <a:pt x="834" y="406"/>
                    <a:pt x="93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20524" y="79755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cubicBezTo>
                    <a:pt x="714" y="357"/>
                    <a:pt x="536" y="738"/>
                    <a:pt x="405" y="1131"/>
                  </a:cubicBezTo>
                  <a:cubicBezTo>
                    <a:pt x="226" y="1512"/>
                    <a:pt x="95" y="1905"/>
                    <a:pt x="0" y="2322"/>
                  </a:cubicBezTo>
                  <a:cubicBezTo>
                    <a:pt x="214" y="1965"/>
                    <a:pt x="393" y="1584"/>
                    <a:pt x="524" y="1179"/>
                  </a:cubicBezTo>
                  <a:cubicBezTo>
                    <a:pt x="703" y="798"/>
                    <a:pt x="833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878752" y="102143"/>
              <a:ext cx="87389" cy="219554"/>
            </a:xfrm>
            <a:custGeom>
              <a:avLst/>
              <a:gdLst/>
              <a:ahLst/>
              <a:cxnLst/>
              <a:rect l="l" t="t" r="r" b="b"/>
              <a:pathLst>
                <a:path w="929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6" y="1524"/>
                    <a:pt x="95" y="1917"/>
                    <a:pt x="0" y="2334"/>
                  </a:cubicBezTo>
                  <a:cubicBezTo>
                    <a:pt x="214" y="1965"/>
                    <a:pt x="393" y="1584"/>
                    <a:pt x="524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36979" y="125660"/>
              <a:ext cx="87389" cy="218425"/>
            </a:xfrm>
            <a:custGeom>
              <a:avLst/>
              <a:gdLst/>
              <a:ahLst/>
              <a:cxnLst/>
              <a:rect l="l" t="t" r="r" b="b"/>
              <a:pathLst>
                <a:path w="929" h="2322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7"/>
                    <a:pt x="536" y="738"/>
                    <a:pt x="405" y="1143"/>
                  </a:cubicBezTo>
                  <a:cubicBezTo>
                    <a:pt x="227" y="1524"/>
                    <a:pt x="96" y="1917"/>
                    <a:pt x="0" y="2322"/>
                  </a:cubicBezTo>
                  <a:cubicBezTo>
                    <a:pt x="215" y="1965"/>
                    <a:pt x="393" y="1584"/>
                    <a:pt x="524" y="1191"/>
                  </a:cubicBezTo>
                  <a:cubicBezTo>
                    <a:pt x="703" y="810"/>
                    <a:pt x="834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995207" y="149176"/>
              <a:ext cx="86354" cy="218425"/>
            </a:xfrm>
            <a:custGeom>
              <a:avLst/>
              <a:gdLst/>
              <a:ahLst/>
              <a:cxnLst/>
              <a:rect l="l" t="t" r="r" b="b"/>
              <a:pathLst>
                <a:path w="918" h="2322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03" y="357"/>
                    <a:pt x="536" y="738"/>
                    <a:pt x="405" y="1131"/>
                  </a:cubicBezTo>
                  <a:cubicBezTo>
                    <a:pt x="227" y="1512"/>
                    <a:pt x="96" y="1917"/>
                    <a:pt x="0" y="2322"/>
                  </a:cubicBezTo>
                  <a:cubicBezTo>
                    <a:pt x="215" y="1965"/>
                    <a:pt x="381" y="1584"/>
                    <a:pt x="512" y="1191"/>
                  </a:cubicBezTo>
                  <a:cubicBezTo>
                    <a:pt x="691" y="810"/>
                    <a:pt x="822" y="405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564" y="171564"/>
              <a:ext cx="86354" cy="219554"/>
            </a:xfrm>
            <a:custGeom>
              <a:avLst/>
              <a:gdLst/>
              <a:ahLst/>
              <a:cxnLst/>
              <a:rect l="l" t="t" r="r" b="b"/>
              <a:pathLst>
                <a:path w="918" h="2334" extrusionOk="0">
                  <a:moveTo>
                    <a:pt x="917" y="0"/>
                  </a:moveTo>
                  <a:lnTo>
                    <a:pt x="917" y="0"/>
                  </a:lnTo>
                  <a:cubicBezTo>
                    <a:pt x="715" y="369"/>
                    <a:pt x="536" y="750"/>
                    <a:pt x="393" y="1143"/>
                  </a:cubicBezTo>
                  <a:cubicBezTo>
                    <a:pt x="227" y="1524"/>
                    <a:pt x="84" y="1917"/>
                    <a:pt x="0" y="2334"/>
                  </a:cubicBezTo>
                  <a:cubicBezTo>
                    <a:pt x="215" y="1977"/>
                    <a:pt x="393" y="1596"/>
                    <a:pt x="524" y="1191"/>
                  </a:cubicBezTo>
                  <a:cubicBezTo>
                    <a:pt x="703" y="810"/>
                    <a:pt x="834" y="417"/>
                    <a:pt x="91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11663" y="195081"/>
              <a:ext cx="87483" cy="219554"/>
            </a:xfrm>
            <a:custGeom>
              <a:avLst/>
              <a:gdLst/>
              <a:ahLst/>
              <a:cxnLst/>
              <a:rect l="l" t="t" r="r" b="b"/>
              <a:pathLst>
                <a:path w="930" h="2334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6" y="750"/>
                    <a:pt x="405" y="1143"/>
                  </a:cubicBezTo>
                  <a:cubicBezTo>
                    <a:pt x="227" y="1524"/>
                    <a:pt x="96" y="1917"/>
                    <a:pt x="1" y="2334"/>
                  </a:cubicBezTo>
                  <a:cubicBezTo>
                    <a:pt x="215" y="1965"/>
                    <a:pt x="394" y="1584"/>
                    <a:pt x="525" y="1191"/>
                  </a:cubicBezTo>
                  <a:cubicBezTo>
                    <a:pt x="703" y="810"/>
                    <a:pt x="834" y="417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69890" y="218598"/>
              <a:ext cx="87483" cy="218519"/>
            </a:xfrm>
            <a:custGeom>
              <a:avLst/>
              <a:gdLst/>
              <a:ahLst/>
              <a:cxnLst/>
              <a:rect l="l" t="t" r="r" b="b"/>
              <a:pathLst>
                <a:path w="930" h="2323" extrusionOk="0">
                  <a:moveTo>
                    <a:pt x="929" y="0"/>
                  </a:moveTo>
                  <a:lnTo>
                    <a:pt x="929" y="0"/>
                  </a:lnTo>
                  <a:cubicBezTo>
                    <a:pt x="715" y="358"/>
                    <a:pt x="537" y="739"/>
                    <a:pt x="406" y="1143"/>
                  </a:cubicBezTo>
                  <a:cubicBezTo>
                    <a:pt x="227" y="1524"/>
                    <a:pt x="96" y="1917"/>
                    <a:pt x="1" y="2322"/>
                  </a:cubicBezTo>
                  <a:cubicBezTo>
                    <a:pt x="227" y="1965"/>
                    <a:pt x="394" y="1584"/>
                    <a:pt x="537" y="1191"/>
                  </a:cubicBezTo>
                  <a:cubicBezTo>
                    <a:pt x="703" y="810"/>
                    <a:pt x="846" y="405"/>
                    <a:pt x="92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332125" y="642466"/>
              <a:ext cx="790825" cy="651417"/>
            </a:xfrm>
            <a:custGeom>
              <a:avLst/>
              <a:gdLst/>
              <a:ahLst/>
              <a:cxnLst/>
              <a:rect l="l" t="t" r="r" b="b"/>
              <a:pathLst>
                <a:path w="8407" h="6925" extrusionOk="0">
                  <a:moveTo>
                    <a:pt x="1929" y="1"/>
                  </a:moveTo>
                  <a:cubicBezTo>
                    <a:pt x="1780" y="1"/>
                    <a:pt x="1638" y="92"/>
                    <a:pt x="1584" y="245"/>
                  </a:cubicBezTo>
                  <a:lnTo>
                    <a:pt x="84" y="3995"/>
                  </a:lnTo>
                  <a:cubicBezTo>
                    <a:pt x="1" y="4198"/>
                    <a:pt x="96" y="4412"/>
                    <a:pt x="299" y="4496"/>
                  </a:cubicBezTo>
                  <a:lnTo>
                    <a:pt x="6335" y="6901"/>
                  </a:lnTo>
                  <a:cubicBezTo>
                    <a:pt x="6378" y="6917"/>
                    <a:pt x="6423" y="6924"/>
                    <a:pt x="6467" y="6924"/>
                  </a:cubicBezTo>
                  <a:cubicBezTo>
                    <a:pt x="6620" y="6924"/>
                    <a:pt x="6768" y="6834"/>
                    <a:pt x="6823" y="6686"/>
                  </a:cubicBezTo>
                  <a:lnTo>
                    <a:pt x="8323" y="2924"/>
                  </a:lnTo>
                  <a:cubicBezTo>
                    <a:pt x="8407" y="2733"/>
                    <a:pt x="8311" y="2519"/>
                    <a:pt x="8109" y="2436"/>
                  </a:cubicBezTo>
                  <a:lnTo>
                    <a:pt x="2073" y="31"/>
                  </a:lnTo>
                  <a:cubicBezTo>
                    <a:pt x="2026" y="10"/>
                    <a:pt x="1977" y="1"/>
                    <a:pt x="1929" y="1"/>
                  </a:cubicBezTo>
                  <a:close/>
                </a:path>
              </a:pathLst>
            </a:custGeom>
            <a:solidFill>
              <a:srgbClr val="EBEBEB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367965" y="667676"/>
              <a:ext cx="714725" cy="590368"/>
            </a:xfrm>
            <a:custGeom>
              <a:avLst/>
              <a:gdLst/>
              <a:ahLst/>
              <a:cxnLst/>
              <a:rect l="l" t="t" r="r" b="b"/>
              <a:pathLst>
                <a:path w="7598" h="6276" extrusionOk="0">
                  <a:moveTo>
                    <a:pt x="1658" y="149"/>
                  </a:moveTo>
                  <a:lnTo>
                    <a:pt x="7461" y="2437"/>
                  </a:lnTo>
                  <a:lnTo>
                    <a:pt x="7461" y="2437"/>
                  </a:lnTo>
                  <a:cubicBezTo>
                    <a:pt x="7016" y="3573"/>
                    <a:pt x="6630" y="4522"/>
                    <a:pt x="6383" y="5204"/>
                  </a:cubicBezTo>
                  <a:lnTo>
                    <a:pt x="6085" y="5990"/>
                  </a:lnTo>
                  <a:lnTo>
                    <a:pt x="6002" y="6192"/>
                  </a:lnTo>
                  <a:cubicBezTo>
                    <a:pt x="6002" y="6226"/>
                    <a:pt x="5991" y="6249"/>
                    <a:pt x="5980" y="6272"/>
                  </a:cubicBezTo>
                  <a:lnTo>
                    <a:pt x="5980" y="6272"/>
                  </a:lnTo>
                  <a:cubicBezTo>
                    <a:pt x="5947" y="6259"/>
                    <a:pt x="5915" y="6239"/>
                    <a:pt x="5883" y="6228"/>
                  </a:cubicBezTo>
                  <a:lnTo>
                    <a:pt x="5549" y="6085"/>
                  </a:lnTo>
                  <a:lnTo>
                    <a:pt x="4335" y="5573"/>
                  </a:lnTo>
                  <a:lnTo>
                    <a:pt x="167" y="3882"/>
                  </a:lnTo>
                  <a:lnTo>
                    <a:pt x="167" y="3882"/>
                  </a:lnTo>
                  <a:lnTo>
                    <a:pt x="882" y="2072"/>
                  </a:lnTo>
                  <a:cubicBezTo>
                    <a:pt x="1025" y="1751"/>
                    <a:pt x="1144" y="1418"/>
                    <a:pt x="1287" y="1084"/>
                  </a:cubicBezTo>
                  <a:cubicBezTo>
                    <a:pt x="1346" y="918"/>
                    <a:pt x="1418" y="751"/>
                    <a:pt x="1489" y="572"/>
                  </a:cubicBezTo>
                  <a:lnTo>
                    <a:pt x="1584" y="322"/>
                  </a:lnTo>
                  <a:lnTo>
                    <a:pt x="1632" y="191"/>
                  </a:lnTo>
                  <a:lnTo>
                    <a:pt x="1658" y="149"/>
                  </a:lnTo>
                  <a:close/>
                  <a:moveTo>
                    <a:pt x="1644" y="1"/>
                  </a:moveTo>
                  <a:lnTo>
                    <a:pt x="1549" y="37"/>
                  </a:lnTo>
                  <a:lnTo>
                    <a:pt x="1549" y="60"/>
                  </a:lnTo>
                  <a:lnTo>
                    <a:pt x="1537" y="84"/>
                  </a:lnTo>
                  <a:lnTo>
                    <a:pt x="1513" y="156"/>
                  </a:lnTo>
                  <a:lnTo>
                    <a:pt x="1465" y="275"/>
                  </a:lnTo>
                  <a:lnTo>
                    <a:pt x="1358" y="537"/>
                  </a:lnTo>
                  <a:cubicBezTo>
                    <a:pt x="1299" y="715"/>
                    <a:pt x="1227" y="882"/>
                    <a:pt x="1156" y="1049"/>
                  </a:cubicBezTo>
                  <a:cubicBezTo>
                    <a:pt x="1025" y="1382"/>
                    <a:pt x="894" y="1715"/>
                    <a:pt x="763" y="2037"/>
                  </a:cubicBezTo>
                  <a:cubicBezTo>
                    <a:pt x="513" y="2680"/>
                    <a:pt x="263" y="3311"/>
                    <a:pt x="25" y="3894"/>
                  </a:cubicBezTo>
                  <a:lnTo>
                    <a:pt x="1" y="3954"/>
                  </a:lnTo>
                  <a:lnTo>
                    <a:pt x="60" y="3977"/>
                  </a:lnTo>
                  <a:lnTo>
                    <a:pt x="4347" y="5656"/>
                  </a:lnTo>
                  <a:lnTo>
                    <a:pt x="5573" y="6121"/>
                  </a:lnTo>
                  <a:lnTo>
                    <a:pt x="5883" y="6240"/>
                  </a:lnTo>
                  <a:lnTo>
                    <a:pt x="5980" y="6272"/>
                  </a:lnTo>
                  <a:lnTo>
                    <a:pt x="5980" y="6272"/>
                  </a:lnTo>
                  <a:cubicBezTo>
                    <a:pt x="5979" y="6273"/>
                    <a:pt x="5978" y="6274"/>
                    <a:pt x="5978" y="6275"/>
                  </a:cubicBezTo>
                  <a:cubicBezTo>
                    <a:pt x="5980" y="6275"/>
                    <a:pt x="5982" y="6275"/>
                    <a:pt x="5984" y="6273"/>
                  </a:cubicBezTo>
                  <a:lnTo>
                    <a:pt x="5984" y="6273"/>
                  </a:lnTo>
                  <a:lnTo>
                    <a:pt x="5990" y="6275"/>
                  </a:lnTo>
                  <a:cubicBezTo>
                    <a:pt x="5988" y="6275"/>
                    <a:pt x="5986" y="6274"/>
                    <a:pt x="5984" y="6273"/>
                  </a:cubicBezTo>
                  <a:lnTo>
                    <a:pt x="5984" y="6273"/>
                  </a:lnTo>
                  <a:cubicBezTo>
                    <a:pt x="5994" y="6267"/>
                    <a:pt x="6004" y="6245"/>
                    <a:pt x="6014" y="6216"/>
                  </a:cubicBezTo>
                  <a:lnTo>
                    <a:pt x="6097" y="6013"/>
                  </a:lnTo>
                  <a:lnTo>
                    <a:pt x="6418" y="5251"/>
                  </a:lnTo>
                  <a:cubicBezTo>
                    <a:pt x="6704" y="4561"/>
                    <a:pt x="7097" y="3596"/>
                    <a:pt x="7573" y="2418"/>
                  </a:cubicBezTo>
                  <a:lnTo>
                    <a:pt x="7597" y="2370"/>
                  </a:lnTo>
                  <a:lnTo>
                    <a:pt x="7549" y="2346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564002" y="826745"/>
              <a:ext cx="378622" cy="150132"/>
            </a:xfrm>
            <a:custGeom>
              <a:avLst/>
              <a:gdLst/>
              <a:ahLst/>
              <a:cxnLst/>
              <a:rect l="l" t="t" r="r" b="b"/>
              <a:pathLst>
                <a:path w="4025" h="1596" extrusionOk="0">
                  <a:moveTo>
                    <a:pt x="1" y="0"/>
                  </a:moveTo>
                  <a:cubicBezTo>
                    <a:pt x="643" y="334"/>
                    <a:pt x="1298" y="620"/>
                    <a:pt x="1977" y="858"/>
                  </a:cubicBezTo>
                  <a:cubicBezTo>
                    <a:pt x="2644" y="1155"/>
                    <a:pt x="3334" y="1394"/>
                    <a:pt x="4025" y="1596"/>
                  </a:cubicBezTo>
                  <a:cubicBezTo>
                    <a:pt x="3382" y="1274"/>
                    <a:pt x="2715" y="989"/>
                    <a:pt x="2036" y="739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538227" y="890616"/>
              <a:ext cx="378622" cy="151261"/>
            </a:xfrm>
            <a:custGeom>
              <a:avLst/>
              <a:gdLst/>
              <a:ahLst/>
              <a:cxnLst/>
              <a:rect l="l" t="t" r="r" b="b"/>
              <a:pathLst>
                <a:path w="4025" h="1608" extrusionOk="0">
                  <a:moveTo>
                    <a:pt x="1" y="0"/>
                  </a:moveTo>
                  <a:lnTo>
                    <a:pt x="1" y="0"/>
                  </a:lnTo>
                  <a:cubicBezTo>
                    <a:pt x="644" y="334"/>
                    <a:pt x="1310" y="619"/>
                    <a:pt x="1989" y="869"/>
                  </a:cubicBezTo>
                  <a:cubicBezTo>
                    <a:pt x="2656" y="1155"/>
                    <a:pt x="3334" y="1405"/>
                    <a:pt x="4025" y="1607"/>
                  </a:cubicBezTo>
                  <a:cubicBezTo>
                    <a:pt x="3382" y="1274"/>
                    <a:pt x="2727" y="988"/>
                    <a:pt x="2049" y="738"/>
                  </a:cubicBezTo>
                  <a:cubicBezTo>
                    <a:pt x="1382" y="453"/>
                    <a:pt x="691" y="203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513582" y="952137"/>
              <a:ext cx="378716" cy="151355"/>
            </a:xfrm>
            <a:custGeom>
              <a:avLst/>
              <a:gdLst/>
              <a:ahLst/>
              <a:cxnLst/>
              <a:rect l="l" t="t" r="r" b="b"/>
              <a:pathLst>
                <a:path w="4026" h="1609" extrusionOk="0">
                  <a:moveTo>
                    <a:pt x="1" y="1"/>
                  </a:moveTo>
                  <a:lnTo>
                    <a:pt x="1" y="1"/>
                  </a:lnTo>
                  <a:cubicBezTo>
                    <a:pt x="644" y="334"/>
                    <a:pt x="1310" y="620"/>
                    <a:pt x="1989" y="870"/>
                  </a:cubicBezTo>
                  <a:cubicBezTo>
                    <a:pt x="2656" y="1156"/>
                    <a:pt x="3334" y="1406"/>
                    <a:pt x="4025" y="1608"/>
                  </a:cubicBezTo>
                  <a:cubicBezTo>
                    <a:pt x="3382" y="1275"/>
                    <a:pt x="2727" y="989"/>
                    <a:pt x="2049" y="751"/>
                  </a:cubicBezTo>
                  <a:cubicBezTo>
                    <a:pt x="1382" y="453"/>
                    <a:pt x="703" y="215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721941" y="335054"/>
              <a:ext cx="412204" cy="163583"/>
            </a:xfrm>
            <a:custGeom>
              <a:avLst/>
              <a:gdLst/>
              <a:ahLst/>
              <a:cxnLst/>
              <a:rect l="l" t="t" r="r" b="b"/>
              <a:pathLst>
                <a:path w="4382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346"/>
                    <a:pt x="1429" y="667"/>
                    <a:pt x="2167" y="929"/>
                  </a:cubicBezTo>
                  <a:cubicBezTo>
                    <a:pt x="2894" y="1239"/>
                    <a:pt x="3632" y="1513"/>
                    <a:pt x="4382" y="1739"/>
                  </a:cubicBezTo>
                  <a:cubicBezTo>
                    <a:pt x="3679" y="1394"/>
                    <a:pt x="2953" y="1084"/>
                    <a:pt x="2215" y="810"/>
                  </a:cubicBezTo>
                  <a:cubicBezTo>
                    <a:pt x="1489" y="501"/>
                    <a:pt x="750" y="227"/>
                    <a:pt x="0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43990" y="372305"/>
              <a:ext cx="502979" cy="889126"/>
            </a:xfrm>
            <a:custGeom>
              <a:avLst/>
              <a:gdLst/>
              <a:ahLst/>
              <a:cxnLst/>
              <a:rect l="l" t="t" r="r" b="b"/>
              <a:pathLst>
                <a:path w="5347" h="9452" extrusionOk="0">
                  <a:moveTo>
                    <a:pt x="5068" y="1"/>
                  </a:moveTo>
                  <a:cubicBezTo>
                    <a:pt x="5013" y="1"/>
                    <a:pt x="4960" y="4"/>
                    <a:pt x="4906" y="9"/>
                  </a:cubicBezTo>
                  <a:cubicBezTo>
                    <a:pt x="4489" y="69"/>
                    <a:pt x="4108" y="271"/>
                    <a:pt x="3823" y="557"/>
                  </a:cubicBezTo>
                  <a:cubicBezTo>
                    <a:pt x="3406" y="1010"/>
                    <a:pt x="3084" y="1533"/>
                    <a:pt x="2882" y="2117"/>
                  </a:cubicBezTo>
                  <a:cubicBezTo>
                    <a:pt x="2632" y="2736"/>
                    <a:pt x="2346" y="3438"/>
                    <a:pt x="2060" y="4153"/>
                  </a:cubicBezTo>
                  <a:cubicBezTo>
                    <a:pt x="1465" y="5617"/>
                    <a:pt x="953" y="6927"/>
                    <a:pt x="584" y="7891"/>
                  </a:cubicBezTo>
                  <a:cubicBezTo>
                    <a:pt x="405" y="8356"/>
                    <a:pt x="251" y="8737"/>
                    <a:pt x="144" y="9022"/>
                  </a:cubicBezTo>
                  <a:cubicBezTo>
                    <a:pt x="84" y="9165"/>
                    <a:pt x="36" y="9308"/>
                    <a:pt x="1" y="9451"/>
                  </a:cubicBezTo>
                  <a:cubicBezTo>
                    <a:pt x="84" y="9320"/>
                    <a:pt x="144" y="9177"/>
                    <a:pt x="203" y="9046"/>
                  </a:cubicBezTo>
                  <a:lnTo>
                    <a:pt x="667" y="7927"/>
                  </a:lnTo>
                  <a:cubicBezTo>
                    <a:pt x="1060" y="6975"/>
                    <a:pt x="1596" y="5665"/>
                    <a:pt x="2180" y="4212"/>
                  </a:cubicBezTo>
                  <a:cubicBezTo>
                    <a:pt x="2477" y="3486"/>
                    <a:pt x="2751" y="2796"/>
                    <a:pt x="3001" y="2164"/>
                  </a:cubicBezTo>
                  <a:cubicBezTo>
                    <a:pt x="3192" y="1593"/>
                    <a:pt x="3489" y="1081"/>
                    <a:pt x="3894" y="629"/>
                  </a:cubicBezTo>
                  <a:cubicBezTo>
                    <a:pt x="4168" y="343"/>
                    <a:pt x="4525" y="140"/>
                    <a:pt x="4906" y="57"/>
                  </a:cubicBezTo>
                  <a:cubicBezTo>
                    <a:pt x="5061" y="45"/>
                    <a:pt x="5204" y="33"/>
                    <a:pt x="5347" y="33"/>
                  </a:cubicBezTo>
                  <a:cubicBezTo>
                    <a:pt x="5311" y="21"/>
                    <a:pt x="5275" y="9"/>
                    <a:pt x="5239" y="9"/>
                  </a:cubicBezTo>
                  <a:cubicBezTo>
                    <a:pt x="5180" y="4"/>
                    <a:pt x="5123" y="1"/>
                    <a:pt x="506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117087" y="1380708"/>
              <a:ext cx="786404" cy="315220"/>
            </a:xfrm>
            <a:custGeom>
              <a:avLst/>
              <a:gdLst/>
              <a:ahLst/>
              <a:cxnLst/>
              <a:rect l="l" t="t" r="r" b="b"/>
              <a:pathLst>
                <a:path w="8360" h="3351" extrusionOk="0">
                  <a:moveTo>
                    <a:pt x="262" y="0"/>
                  </a:moveTo>
                  <a:cubicBezTo>
                    <a:pt x="175" y="0"/>
                    <a:pt x="88" y="11"/>
                    <a:pt x="1" y="29"/>
                  </a:cubicBezTo>
                  <a:cubicBezTo>
                    <a:pt x="120" y="53"/>
                    <a:pt x="239" y="53"/>
                    <a:pt x="358" y="53"/>
                  </a:cubicBezTo>
                  <a:cubicBezTo>
                    <a:pt x="477" y="53"/>
                    <a:pt x="620" y="65"/>
                    <a:pt x="787" y="76"/>
                  </a:cubicBezTo>
                  <a:cubicBezTo>
                    <a:pt x="953" y="88"/>
                    <a:pt x="1144" y="100"/>
                    <a:pt x="1346" y="136"/>
                  </a:cubicBezTo>
                  <a:cubicBezTo>
                    <a:pt x="1834" y="184"/>
                    <a:pt x="2311" y="279"/>
                    <a:pt x="2787" y="386"/>
                  </a:cubicBezTo>
                  <a:cubicBezTo>
                    <a:pt x="3358" y="529"/>
                    <a:pt x="3930" y="708"/>
                    <a:pt x="4490" y="922"/>
                  </a:cubicBezTo>
                  <a:cubicBezTo>
                    <a:pt x="5037" y="1148"/>
                    <a:pt x="5573" y="1398"/>
                    <a:pt x="6097" y="1696"/>
                  </a:cubicBezTo>
                  <a:cubicBezTo>
                    <a:pt x="6514" y="1934"/>
                    <a:pt x="6918" y="2208"/>
                    <a:pt x="7311" y="2505"/>
                  </a:cubicBezTo>
                  <a:cubicBezTo>
                    <a:pt x="7490" y="2624"/>
                    <a:pt x="7621" y="2743"/>
                    <a:pt x="7752" y="2851"/>
                  </a:cubicBezTo>
                  <a:cubicBezTo>
                    <a:pt x="7883" y="2946"/>
                    <a:pt x="7990" y="3041"/>
                    <a:pt x="8085" y="3124"/>
                  </a:cubicBezTo>
                  <a:cubicBezTo>
                    <a:pt x="8169" y="3208"/>
                    <a:pt x="8264" y="3279"/>
                    <a:pt x="8359" y="3351"/>
                  </a:cubicBezTo>
                  <a:cubicBezTo>
                    <a:pt x="8288" y="3255"/>
                    <a:pt x="8204" y="3160"/>
                    <a:pt x="8109" y="3089"/>
                  </a:cubicBezTo>
                  <a:cubicBezTo>
                    <a:pt x="8014" y="2982"/>
                    <a:pt x="7907" y="2886"/>
                    <a:pt x="7800" y="2791"/>
                  </a:cubicBezTo>
                  <a:cubicBezTo>
                    <a:pt x="7680" y="2684"/>
                    <a:pt x="7538" y="2553"/>
                    <a:pt x="7371" y="2434"/>
                  </a:cubicBezTo>
                  <a:cubicBezTo>
                    <a:pt x="6990" y="2124"/>
                    <a:pt x="6585" y="1851"/>
                    <a:pt x="6156" y="1589"/>
                  </a:cubicBezTo>
                  <a:cubicBezTo>
                    <a:pt x="5644" y="1291"/>
                    <a:pt x="5097" y="1017"/>
                    <a:pt x="4537" y="791"/>
                  </a:cubicBezTo>
                  <a:cubicBezTo>
                    <a:pt x="3978" y="577"/>
                    <a:pt x="3406" y="398"/>
                    <a:pt x="2811" y="255"/>
                  </a:cubicBezTo>
                  <a:cubicBezTo>
                    <a:pt x="2335" y="148"/>
                    <a:pt x="1846" y="76"/>
                    <a:pt x="1358" y="41"/>
                  </a:cubicBezTo>
                  <a:cubicBezTo>
                    <a:pt x="1144" y="5"/>
                    <a:pt x="965" y="5"/>
                    <a:pt x="787" y="5"/>
                  </a:cubicBezTo>
                  <a:lnTo>
                    <a:pt x="358" y="5"/>
                  </a:lnTo>
                  <a:cubicBezTo>
                    <a:pt x="326" y="2"/>
                    <a:pt x="294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560431">
            <a:off x="8280857" y="651633"/>
            <a:ext cx="531034" cy="453506"/>
            <a:chOff x="4375225" y="1706650"/>
            <a:chExt cx="385800" cy="329475"/>
          </a:xfrm>
        </p:grpSpPr>
        <p:sp>
          <p:nvSpPr>
            <p:cNvPr id="35" name="Google Shape;35;p2"/>
            <p:cNvSpPr/>
            <p:nvPr/>
          </p:nvSpPr>
          <p:spPr>
            <a:xfrm>
              <a:off x="4375225" y="1706650"/>
              <a:ext cx="385800" cy="329475"/>
            </a:xfrm>
            <a:custGeom>
              <a:avLst/>
              <a:gdLst/>
              <a:ahLst/>
              <a:cxnLst/>
              <a:rect l="l" t="t" r="r" b="b"/>
              <a:pathLst>
                <a:path w="15432" h="13179" extrusionOk="0">
                  <a:moveTo>
                    <a:pt x="4415" y="1"/>
                  </a:moveTo>
                  <a:cubicBezTo>
                    <a:pt x="2868" y="1"/>
                    <a:pt x="1353" y="1111"/>
                    <a:pt x="739" y="2570"/>
                  </a:cubicBezTo>
                  <a:cubicBezTo>
                    <a:pt x="1" y="4296"/>
                    <a:pt x="334" y="6320"/>
                    <a:pt x="1180" y="7999"/>
                  </a:cubicBezTo>
                  <a:cubicBezTo>
                    <a:pt x="2025" y="9678"/>
                    <a:pt x="3537" y="11892"/>
                    <a:pt x="6526" y="13178"/>
                  </a:cubicBezTo>
                  <a:cubicBezTo>
                    <a:pt x="8669" y="13071"/>
                    <a:pt x="11669" y="11416"/>
                    <a:pt x="13038" y="10142"/>
                  </a:cubicBezTo>
                  <a:cubicBezTo>
                    <a:pt x="14419" y="8868"/>
                    <a:pt x="15431" y="7082"/>
                    <a:pt x="15360" y="5213"/>
                  </a:cubicBezTo>
                  <a:cubicBezTo>
                    <a:pt x="15277" y="3332"/>
                    <a:pt x="13848" y="1474"/>
                    <a:pt x="11979" y="1332"/>
                  </a:cubicBezTo>
                  <a:cubicBezTo>
                    <a:pt x="11896" y="1325"/>
                    <a:pt x="11814" y="1322"/>
                    <a:pt x="11732" y="1322"/>
                  </a:cubicBezTo>
                  <a:cubicBezTo>
                    <a:pt x="10710" y="1322"/>
                    <a:pt x="9716" y="1792"/>
                    <a:pt x="8966" y="2486"/>
                  </a:cubicBezTo>
                  <a:cubicBezTo>
                    <a:pt x="8669" y="2737"/>
                    <a:pt x="8407" y="3010"/>
                    <a:pt x="8157" y="3296"/>
                  </a:cubicBezTo>
                  <a:cubicBezTo>
                    <a:pt x="8026" y="2939"/>
                    <a:pt x="7871" y="2582"/>
                    <a:pt x="7681" y="2248"/>
                  </a:cubicBezTo>
                  <a:cubicBezTo>
                    <a:pt x="7180" y="1272"/>
                    <a:pt x="6323" y="427"/>
                    <a:pt x="5264" y="117"/>
                  </a:cubicBezTo>
                  <a:cubicBezTo>
                    <a:pt x="4983" y="38"/>
                    <a:pt x="4699" y="1"/>
                    <a:pt x="4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6850" y="1816725"/>
              <a:ext cx="348875" cy="157775"/>
            </a:xfrm>
            <a:custGeom>
              <a:avLst/>
              <a:gdLst/>
              <a:ahLst/>
              <a:cxnLst/>
              <a:rect l="l" t="t" r="r" b="b"/>
              <a:pathLst>
                <a:path w="13955" h="6311" extrusionOk="0">
                  <a:moveTo>
                    <a:pt x="8323" y="0"/>
                  </a:moveTo>
                  <a:lnTo>
                    <a:pt x="8239" y="108"/>
                  </a:lnTo>
                  <a:lnTo>
                    <a:pt x="6111" y="2602"/>
                  </a:lnTo>
                  <a:lnTo>
                    <a:pt x="6111" y="2602"/>
                  </a:lnTo>
                  <a:lnTo>
                    <a:pt x="1703" y="1822"/>
                  </a:lnTo>
                  <a:lnTo>
                    <a:pt x="441" y="1620"/>
                  </a:lnTo>
                  <a:lnTo>
                    <a:pt x="107" y="1572"/>
                  </a:lnTo>
                  <a:cubicBezTo>
                    <a:pt x="72" y="1560"/>
                    <a:pt x="36" y="1560"/>
                    <a:pt x="0" y="1560"/>
                  </a:cubicBezTo>
                  <a:cubicBezTo>
                    <a:pt x="36" y="1572"/>
                    <a:pt x="72" y="1584"/>
                    <a:pt x="107" y="1584"/>
                  </a:cubicBezTo>
                  <a:lnTo>
                    <a:pt x="441" y="1655"/>
                  </a:lnTo>
                  <a:lnTo>
                    <a:pt x="1703" y="1893"/>
                  </a:lnTo>
                  <a:lnTo>
                    <a:pt x="6132" y="2715"/>
                  </a:lnTo>
                  <a:lnTo>
                    <a:pt x="6156" y="2727"/>
                  </a:lnTo>
                  <a:lnTo>
                    <a:pt x="6180" y="2691"/>
                  </a:lnTo>
                  <a:lnTo>
                    <a:pt x="8247" y="282"/>
                  </a:lnTo>
                  <a:lnTo>
                    <a:pt x="8247" y="282"/>
                  </a:lnTo>
                  <a:cubicBezTo>
                    <a:pt x="8314" y="718"/>
                    <a:pt x="8389" y="1164"/>
                    <a:pt x="8454" y="1620"/>
                  </a:cubicBezTo>
                  <a:cubicBezTo>
                    <a:pt x="8704" y="3239"/>
                    <a:pt x="8942" y="4763"/>
                    <a:pt x="9168" y="6132"/>
                  </a:cubicBezTo>
                  <a:lnTo>
                    <a:pt x="9192" y="6311"/>
                  </a:lnTo>
                  <a:lnTo>
                    <a:pt x="9263" y="6144"/>
                  </a:lnTo>
                  <a:cubicBezTo>
                    <a:pt x="9734" y="5168"/>
                    <a:pt x="10169" y="4274"/>
                    <a:pt x="10535" y="3507"/>
                  </a:cubicBezTo>
                  <a:lnTo>
                    <a:pt x="10535" y="3507"/>
                  </a:lnTo>
                  <a:lnTo>
                    <a:pt x="13026" y="3929"/>
                  </a:lnTo>
                  <a:lnTo>
                    <a:pt x="13704" y="4049"/>
                  </a:lnTo>
                  <a:lnTo>
                    <a:pt x="13883" y="4072"/>
                  </a:lnTo>
                  <a:cubicBezTo>
                    <a:pt x="13907" y="4072"/>
                    <a:pt x="13931" y="4084"/>
                    <a:pt x="13954" y="4084"/>
                  </a:cubicBezTo>
                  <a:cubicBezTo>
                    <a:pt x="13931" y="4072"/>
                    <a:pt x="13919" y="4060"/>
                    <a:pt x="13895" y="4049"/>
                  </a:cubicBezTo>
                  <a:lnTo>
                    <a:pt x="13716" y="4013"/>
                  </a:lnTo>
                  <a:lnTo>
                    <a:pt x="13038" y="3882"/>
                  </a:lnTo>
                  <a:lnTo>
                    <a:pt x="10514" y="3406"/>
                  </a:lnTo>
                  <a:lnTo>
                    <a:pt x="10490" y="3406"/>
                  </a:lnTo>
                  <a:lnTo>
                    <a:pt x="10478" y="3441"/>
                  </a:lnTo>
                  <a:cubicBezTo>
                    <a:pt x="10118" y="4161"/>
                    <a:pt x="9705" y="5008"/>
                    <a:pt x="9249" y="5942"/>
                  </a:cubicBezTo>
                  <a:lnTo>
                    <a:pt x="9249" y="5942"/>
                  </a:lnTo>
                  <a:lnTo>
                    <a:pt x="8573" y="1608"/>
                  </a:lnTo>
                  <a:cubicBezTo>
                    <a:pt x="8489" y="1108"/>
                    <a:pt x="8418" y="608"/>
                    <a:pt x="8335" y="131"/>
                  </a:cubicBez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010576" y="968544"/>
            <a:ext cx="1270102" cy="1413017"/>
            <a:chOff x="7001150" y="922163"/>
            <a:chExt cx="1064450" cy="1184225"/>
          </a:xfrm>
        </p:grpSpPr>
        <p:sp>
          <p:nvSpPr>
            <p:cNvPr id="38" name="Google Shape;38;p2"/>
            <p:cNvSpPr/>
            <p:nvPr/>
          </p:nvSpPr>
          <p:spPr>
            <a:xfrm>
              <a:off x="7001150" y="922163"/>
              <a:ext cx="1064450" cy="1184225"/>
            </a:xfrm>
            <a:custGeom>
              <a:avLst/>
              <a:gdLst/>
              <a:ahLst/>
              <a:cxnLst/>
              <a:rect l="l" t="t" r="r" b="b"/>
              <a:pathLst>
                <a:path w="42578" h="47369" extrusionOk="0">
                  <a:moveTo>
                    <a:pt x="25309" y="0"/>
                  </a:moveTo>
                  <a:cubicBezTo>
                    <a:pt x="25199" y="0"/>
                    <a:pt x="25086" y="24"/>
                    <a:pt x="24980" y="74"/>
                  </a:cubicBezTo>
                  <a:lnTo>
                    <a:pt x="536" y="11838"/>
                  </a:lnTo>
                  <a:cubicBezTo>
                    <a:pt x="155" y="12016"/>
                    <a:pt x="0" y="12469"/>
                    <a:pt x="179" y="12850"/>
                  </a:cubicBezTo>
                  <a:lnTo>
                    <a:pt x="16586" y="46937"/>
                  </a:lnTo>
                  <a:cubicBezTo>
                    <a:pt x="16714" y="47211"/>
                    <a:pt x="16991" y="47368"/>
                    <a:pt x="17273" y="47368"/>
                  </a:cubicBezTo>
                  <a:cubicBezTo>
                    <a:pt x="17383" y="47368"/>
                    <a:pt x="17494" y="47344"/>
                    <a:pt x="17598" y="47294"/>
                  </a:cubicBezTo>
                  <a:lnTo>
                    <a:pt x="42041" y="35531"/>
                  </a:lnTo>
                  <a:cubicBezTo>
                    <a:pt x="42422" y="35352"/>
                    <a:pt x="42577" y="34900"/>
                    <a:pt x="42398" y="34519"/>
                  </a:cubicBezTo>
                  <a:lnTo>
                    <a:pt x="25992" y="431"/>
                  </a:lnTo>
                  <a:cubicBezTo>
                    <a:pt x="25863" y="157"/>
                    <a:pt x="25593" y="0"/>
                    <a:pt x="25309" y="0"/>
                  </a:cubicBezTo>
                  <a:close/>
                </a:path>
              </a:pathLst>
            </a:custGeom>
            <a:solidFill>
              <a:srgbClr val="2C272A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42525" y="951988"/>
              <a:ext cx="970375" cy="1101050"/>
            </a:xfrm>
            <a:custGeom>
              <a:avLst/>
              <a:gdLst/>
              <a:ahLst/>
              <a:cxnLst/>
              <a:rect l="l" t="t" r="r" b="b"/>
              <a:pathLst>
                <a:path w="38815" h="44042" extrusionOk="0">
                  <a:moveTo>
                    <a:pt x="22932" y="0"/>
                  </a:moveTo>
                  <a:lnTo>
                    <a:pt x="0" y="11037"/>
                  </a:lnTo>
                  <a:lnTo>
                    <a:pt x="15883" y="44042"/>
                  </a:lnTo>
                  <a:lnTo>
                    <a:pt x="38815" y="33004"/>
                  </a:lnTo>
                  <a:lnTo>
                    <a:pt x="2293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54725" y="1242438"/>
              <a:ext cx="157200" cy="75125"/>
            </a:xfrm>
            <a:custGeom>
              <a:avLst/>
              <a:gdLst/>
              <a:ahLst/>
              <a:cxnLst/>
              <a:rect l="l" t="t" r="r" b="b"/>
              <a:pathLst>
                <a:path w="6288" h="3005" extrusionOk="0">
                  <a:moveTo>
                    <a:pt x="6257" y="0"/>
                  </a:moveTo>
                  <a:cubicBezTo>
                    <a:pt x="6150" y="0"/>
                    <a:pt x="4762" y="616"/>
                    <a:pt x="3108" y="1420"/>
                  </a:cubicBezTo>
                  <a:cubicBezTo>
                    <a:pt x="1394" y="2253"/>
                    <a:pt x="1" y="2956"/>
                    <a:pt x="37" y="3003"/>
                  </a:cubicBezTo>
                  <a:cubicBezTo>
                    <a:pt x="38" y="3004"/>
                    <a:pt x="40" y="3005"/>
                    <a:pt x="43" y="3005"/>
                  </a:cubicBezTo>
                  <a:cubicBezTo>
                    <a:pt x="149" y="3005"/>
                    <a:pt x="1524" y="2385"/>
                    <a:pt x="3192" y="1574"/>
                  </a:cubicBezTo>
                  <a:cubicBezTo>
                    <a:pt x="4906" y="741"/>
                    <a:pt x="6287" y="39"/>
                    <a:pt x="6264" y="3"/>
                  </a:cubicBezTo>
                  <a:cubicBezTo>
                    <a:pt x="6263" y="1"/>
                    <a:pt x="6261" y="0"/>
                    <a:pt x="6257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8725" y="1307388"/>
              <a:ext cx="74725" cy="35750"/>
            </a:xfrm>
            <a:custGeom>
              <a:avLst/>
              <a:gdLst/>
              <a:ahLst/>
              <a:cxnLst/>
              <a:rect l="l" t="t" r="r" b="b"/>
              <a:pathLst>
                <a:path w="2989" h="1430" extrusionOk="0">
                  <a:moveTo>
                    <a:pt x="2989" y="0"/>
                  </a:moveTo>
                  <a:cubicBezTo>
                    <a:pt x="2465" y="167"/>
                    <a:pt x="1953" y="381"/>
                    <a:pt x="1465" y="643"/>
                  </a:cubicBezTo>
                  <a:cubicBezTo>
                    <a:pt x="953" y="858"/>
                    <a:pt x="453" y="1120"/>
                    <a:pt x="1" y="1429"/>
                  </a:cubicBezTo>
                  <a:cubicBezTo>
                    <a:pt x="524" y="1262"/>
                    <a:pt x="1036" y="1060"/>
                    <a:pt x="1525" y="798"/>
                  </a:cubicBezTo>
                  <a:cubicBezTo>
                    <a:pt x="2036" y="584"/>
                    <a:pt x="2537" y="310"/>
                    <a:pt x="2989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10700" y="1204688"/>
              <a:ext cx="433700" cy="208400"/>
            </a:xfrm>
            <a:custGeom>
              <a:avLst/>
              <a:gdLst/>
              <a:ahLst/>
              <a:cxnLst/>
              <a:rect l="l" t="t" r="r" b="b"/>
              <a:pathLst>
                <a:path w="17348" h="8336" extrusionOk="0">
                  <a:moveTo>
                    <a:pt x="17322" y="0"/>
                  </a:moveTo>
                  <a:cubicBezTo>
                    <a:pt x="17225" y="0"/>
                    <a:pt x="13349" y="1809"/>
                    <a:pt x="8620" y="4085"/>
                  </a:cubicBezTo>
                  <a:cubicBezTo>
                    <a:pt x="3858" y="6394"/>
                    <a:pt x="0" y="8311"/>
                    <a:pt x="24" y="8335"/>
                  </a:cubicBezTo>
                  <a:cubicBezTo>
                    <a:pt x="24" y="8335"/>
                    <a:pt x="25" y="8336"/>
                    <a:pt x="26" y="8336"/>
                  </a:cubicBezTo>
                  <a:cubicBezTo>
                    <a:pt x="111" y="8336"/>
                    <a:pt x="3975" y="6515"/>
                    <a:pt x="8704" y="4239"/>
                  </a:cubicBezTo>
                  <a:cubicBezTo>
                    <a:pt x="13490" y="1941"/>
                    <a:pt x="17348" y="36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0650" y="1245763"/>
              <a:ext cx="433400" cy="208700"/>
            </a:xfrm>
            <a:custGeom>
              <a:avLst/>
              <a:gdLst/>
              <a:ahLst/>
              <a:cxnLst/>
              <a:rect l="l" t="t" r="r" b="b"/>
              <a:pathLst>
                <a:path w="17336" h="8348" extrusionOk="0">
                  <a:moveTo>
                    <a:pt x="17322" y="0"/>
                  </a:moveTo>
                  <a:cubicBezTo>
                    <a:pt x="17226" y="0"/>
                    <a:pt x="13373" y="1832"/>
                    <a:pt x="8632" y="4108"/>
                  </a:cubicBezTo>
                  <a:cubicBezTo>
                    <a:pt x="3858" y="6406"/>
                    <a:pt x="0" y="8323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34"/>
                    <a:pt x="8703" y="4239"/>
                  </a:cubicBezTo>
                  <a:cubicBezTo>
                    <a:pt x="13490" y="1942"/>
                    <a:pt x="17336" y="48"/>
                    <a:pt x="17324" y="1"/>
                  </a:cubicBezTo>
                  <a:cubicBezTo>
                    <a:pt x="17323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250275" y="1287138"/>
              <a:ext cx="433725" cy="208700"/>
            </a:xfrm>
            <a:custGeom>
              <a:avLst/>
              <a:gdLst/>
              <a:ahLst/>
              <a:cxnLst/>
              <a:rect l="l" t="t" r="r" b="b"/>
              <a:pathLst>
                <a:path w="17349" h="8348" extrusionOk="0">
                  <a:moveTo>
                    <a:pt x="17323" y="0"/>
                  </a:moveTo>
                  <a:cubicBezTo>
                    <a:pt x="17238" y="0"/>
                    <a:pt x="13373" y="1821"/>
                    <a:pt x="8645" y="4108"/>
                  </a:cubicBezTo>
                  <a:cubicBezTo>
                    <a:pt x="3858" y="6406"/>
                    <a:pt x="1" y="8311"/>
                    <a:pt x="25" y="8347"/>
                  </a:cubicBezTo>
                  <a:cubicBezTo>
                    <a:pt x="25" y="8347"/>
                    <a:pt x="25" y="8347"/>
                    <a:pt x="26" y="8347"/>
                  </a:cubicBezTo>
                  <a:cubicBezTo>
                    <a:pt x="99" y="8347"/>
                    <a:pt x="3972" y="6523"/>
                    <a:pt x="8716" y="4239"/>
                  </a:cubicBezTo>
                  <a:cubicBezTo>
                    <a:pt x="13491" y="1941"/>
                    <a:pt x="17348" y="37"/>
                    <a:pt x="17324" y="1"/>
                  </a:cubicBezTo>
                  <a:cubicBezTo>
                    <a:pt x="17324" y="0"/>
                    <a:pt x="17324" y="0"/>
                    <a:pt x="1732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70225" y="1328488"/>
              <a:ext cx="433700" cy="208425"/>
            </a:xfrm>
            <a:custGeom>
              <a:avLst/>
              <a:gdLst/>
              <a:ahLst/>
              <a:cxnLst/>
              <a:rect l="l" t="t" r="r" b="b"/>
              <a:pathLst>
                <a:path w="17348" h="8337" extrusionOk="0">
                  <a:moveTo>
                    <a:pt x="17322" y="1"/>
                  </a:moveTo>
                  <a:cubicBezTo>
                    <a:pt x="17214" y="1"/>
                    <a:pt x="13359" y="1840"/>
                    <a:pt x="8644" y="4109"/>
                  </a:cubicBezTo>
                  <a:cubicBezTo>
                    <a:pt x="3858" y="6407"/>
                    <a:pt x="1" y="8312"/>
                    <a:pt x="24" y="8336"/>
                  </a:cubicBezTo>
                  <a:cubicBezTo>
                    <a:pt x="24" y="8336"/>
                    <a:pt x="25" y="8337"/>
                    <a:pt x="26" y="8337"/>
                  </a:cubicBezTo>
                  <a:cubicBezTo>
                    <a:pt x="111" y="8337"/>
                    <a:pt x="3975" y="6516"/>
                    <a:pt x="8704" y="4240"/>
                  </a:cubicBezTo>
                  <a:cubicBezTo>
                    <a:pt x="13490" y="1931"/>
                    <a:pt x="17348" y="37"/>
                    <a:pt x="17324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0175" y="1369588"/>
              <a:ext cx="433700" cy="208700"/>
            </a:xfrm>
            <a:custGeom>
              <a:avLst/>
              <a:gdLst/>
              <a:ahLst/>
              <a:cxnLst/>
              <a:rect l="l" t="t" r="r" b="b"/>
              <a:pathLst>
                <a:path w="17348" h="8348" extrusionOk="0">
                  <a:moveTo>
                    <a:pt x="17322" y="0"/>
                  </a:moveTo>
                  <a:cubicBezTo>
                    <a:pt x="17225" y="0"/>
                    <a:pt x="13349" y="1809"/>
                    <a:pt x="8632" y="4097"/>
                  </a:cubicBezTo>
                  <a:cubicBezTo>
                    <a:pt x="3870" y="6394"/>
                    <a:pt x="0" y="8311"/>
                    <a:pt x="24" y="8347"/>
                  </a:cubicBezTo>
                  <a:cubicBezTo>
                    <a:pt x="24" y="8347"/>
                    <a:pt x="24" y="8347"/>
                    <a:pt x="25" y="8347"/>
                  </a:cubicBezTo>
                  <a:cubicBezTo>
                    <a:pt x="86" y="8347"/>
                    <a:pt x="3960" y="6523"/>
                    <a:pt x="8704" y="4239"/>
                  </a:cubicBezTo>
                  <a:cubicBezTo>
                    <a:pt x="13490" y="1942"/>
                    <a:pt x="17348" y="48"/>
                    <a:pt x="17324" y="1"/>
                  </a:cubicBezTo>
                  <a:cubicBezTo>
                    <a:pt x="17324" y="0"/>
                    <a:pt x="17323" y="0"/>
                    <a:pt x="17322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10100" y="1410938"/>
              <a:ext cx="433425" cy="208425"/>
            </a:xfrm>
            <a:custGeom>
              <a:avLst/>
              <a:gdLst/>
              <a:ahLst/>
              <a:cxnLst/>
              <a:rect l="l" t="t" r="r" b="b"/>
              <a:pathLst>
                <a:path w="17337" h="8337" extrusionOk="0">
                  <a:moveTo>
                    <a:pt x="17322" y="1"/>
                  </a:moveTo>
                  <a:cubicBezTo>
                    <a:pt x="17202" y="1"/>
                    <a:pt x="13347" y="1829"/>
                    <a:pt x="8633" y="4098"/>
                  </a:cubicBezTo>
                  <a:cubicBezTo>
                    <a:pt x="3859" y="6407"/>
                    <a:pt x="1" y="8312"/>
                    <a:pt x="13" y="8336"/>
                  </a:cubicBezTo>
                  <a:cubicBezTo>
                    <a:pt x="13" y="8336"/>
                    <a:pt x="14" y="8337"/>
                    <a:pt x="15" y="8337"/>
                  </a:cubicBezTo>
                  <a:cubicBezTo>
                    <a:pt x="111" y="8337"/>
                    <a:pt x="3976" y="6516"/>
                    <a:pt x="8704" y="4240"/>
                  </a:cubicBezTo>
                  <a:cubicBezTo>
                    <a:pt x="13479" y="1942"/>
                    <a:pt x="17336" y="37"/>
                    <a:pt x="17325" y="2"/>
                  </a:cubicBezTo>
                  <a:cubicBezTo>
                    <a:pt x="17324" y="1"/>
                    <a:pt x="17323" y="1"/>
                    <a:pt x="1732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28275" y="1552363"/>
              <a:ext cx="216425" cy="103900"/>
            </a:xfrm>
            <a:custGeom>
              <a:avLst/>
              <a:gdLst/>
              <a:ahLst/>
              <a:cxnLst/>
              <a:rect l="l" t="t" r="r" b="b"/>
              <a:pathLst>
                <a:path w="8657" h="4156" extrusionOk="0">
                  <a:moveTo>
                    <a:pt x="8656" y="0"/>
                  </a:moveTo>
                  <a:lnTo>
                    <a:pt x="8656" y="0"/>
                  </a:lnTo>
                  <a:cubicBezTo>
                    <a:pt x="8537" y="24"/>
                    <a:pt x="8418" y="72"/>
                    <a:pt x="8299" y="131"/>
                  </a:cubicBezTo>
                  <a:lnTo>
                    <a:pt x="7358" y="548"/>
                  </a:lnTo>
                  <a:cubicBezTo>
                    <a:pt x="6573" y="917"/>
                    <a:pt x="5477" y="1429"/>
                    <a:pt x="4287" y="2000"/>
                  </a:cubicBezTo>
                  <a:cubicBezTo>
                    <a:pt x="3096" y="2572"/>
                    <a:pt x="2012" y="3108"/>
                    <a:pt x="1239" y="3501"/>
                  </a:cubicBezTo>
                  <a:lnTo>
                    <a:pt x="322" y="3965"/>
                  </a:lnTo>
                  <a:cubicBezTo>
                    <a:pt x="215" y="4025"/>
                    <a:pt x="107" y="4084"/>
                    <a:pt x="0" y="4156"/>
                  </a:cubicBezTo>
                  <a:cubicBezTo>
                    <a:pt x="131" y="4132"/>
                    <a:pt x="250" y="4084"/>
                    <a:pt x="357" y="4025"/>
                  </a:cubicBezTo>
                  <a:lnTo>
                    <a:pt x="1310" y="3608"/>
                  </a:lnTo>
                  <a:cubicBezTo>
                    <a:pt x="2096" y="3239"/>
                    <a:pt x="3179" y="2727"/>
                    <a:pt x="4382" y="2155"/>
                  </a:cubicBezTo>
                  <a:cubicBezTo>
                    <a:pt x="5572" y="1572"/>
                    <a:pt x="6644" y="1048"/>
                    <a:pt x="7430" y="655"/>
                  </a:cubicBezTo>
                  <a:lnTo>
                    <a:pt x="8347" y="191"/>
                  </a:lnTo>
                  <a:cubicBezTo>
                    <a:pt x="8454" y="131"/>
                    <a:pt x="8561" y="72"/>
                    <a:pt x="8656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43775" y="1092788"/>
              <a:ext cx="69075" cy="33350"/>
            </a:xfrm>
            <a:custGeom>
              <a:avLst/>
              <a:gdLst/>
              <a:ahLst/>
              <a:cxnLst/>
              <a:rect l="l" t="t" r="r" b="b"/>
              <a:pathLst>
                <a:path w="2763" h="1334" extrusionOk="0">
                  <a:moveTo>
                    <a:pt x="2763" y="0"/>
                  </a:moveTo>
                  <a:lnTo>
                    <a:pt x="2763" y="0"/>
                  </a:lnTo>
                  <a:cubicBezTo>
                    <a:pt x="2274" y="143"/>
                    <a:pt x="1798" y="345"/>
                    <a:pt x="1346" y="583"/>
                  </a:cubicBezTo>
                  <a:cubicBezTo>
                    <a:pt x="870" y="786"/>
                    <a:pt x="417" y="1036"/>
                    <a:pt x="0" y="1334"/>
                  </a:cubicBezTo>
                  <a:cubicBezTo>
                    <a:pt x="489" y="1179"/>
                    <a:pt x="965" y="988"/>
                    <a:pt x="1417" y="738"/>
                  </a:cubicBezTo>
                  <a:cubicBezTo>
                    <a:pt x="1893" y="536"/>
                    <a:pt x="2346" y="286"/>
                    <a:pt x="2763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77075" y="1689588"/>
              <a:ext cx="112250" cy="54175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490" y="0"/>
                  </a:moveTo>
                  <a:lnTo>
                    <a:pt x="4490" y="0"/>
                  </a:lnTo>
                  <a:cubicBezTo>
                    <a:pt x="3716" y="286"/>
                    <a:pt x="2954" y="619"/>
                    <a:pt x="2215" y="1012"/>
                  </a:cubicBezTo>
                  <a:cubicBezTo>
                    <a:pt x="1453" y="1345"/>
                    <a:pt x="715" y="1726"/>
                    <a:pt x="1" y="2167"/>
                  </a:cubicBezTo>
                  <a:cubicBezTo>
                    <a:pt x="787" y="1881"/>
                    <a:pt x="1549" y="1548"/>
                    <a:pt x="2287" y="1155"/>
                  </a:cubicBezTo>
                  <a:cubicBezTo>
                    <a:pt x="3049" y="822"/>
                    <a:pt x="3787" y="441"/>
                    <a:pt x="4490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97325" y="1724988"/>
              <a:ext cx="114025" cy="55100"/>
            </a:xfrm>
            <a:custGeom>
              <a:avLst/>
              <a:gdLst/>
              <a:ahLst/>
              <a:cxnLst/>
              <a:rect l="l" t="t" r="r" b="b"/>
              <a:pathLst>
                <a:path w="4561" h="2204" extrusionOk="0">
                  <a:moveTo>
                    <a:pt x="4561" y="1"/>
                  </a:moveTo>
                  <a:cubicBezTo>
                    <a:pt x="3763" y="298"/>
                    <a:pt x="2989" y="644"/>
                    <a:pt x="2239" y="1025"/>
                  </a:cubicBezTo>
                  <a:cubicBezTo>
                    <a:pt x="1465" y="1370"/>
                    <a:pt x="715" y="1763"/>
                    <a:pt x="1" y="2203"/>
                  </a:cubicBezTo>
                  <a:cubicBezTo>
                    <a:pt x="786" y="1918"/>
                    <a:pt x="1560" y="1572"/>
                    <a:pt x="2310" y="1180"/>
                  </a:cubicBezTo>
                  <a:cubicBezTo>
                    <a:pt x="3084" y="834"/>
                    <a:pt x="3846" y="441"/>
                    <a:pt x="4561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58675" y="1527063"/>
              <a:ext cx="54200" cy="26200"/>
            </a:xfrm>
            <a:custGeom>
              <a:avLst/>
              <a:gdLst/>
              <a:ahLst/>
              <a:cxnLst/>
              <a:rect l="l" t="t" r="r" b="b"/>
              <a:pathLst>
                <a:path w="2168" h="1048" extrusionOk="0">
                  <a:moveTo>
                    <a:pt x="2168" y="0"/>
                  </a:moveTo>
                  <a:lnTo>
                    <a:pt x="2168" y="0"/>
                  </a:lnTo>
                  <a:cubicBezTo>
                    <a:pt x="1787" y="95"/>
                    <a:pt x="1406" y="250"/>
                    <a:pt x="1048" y="441"/>
                  </a:cubicBezTo>
                  <a:cubicBezTo>
                    <a:pt x="679" y="596"/>
                    <a:pt x="322" y="798"/>
                    <a:pt x="1" y="1048"/>
                  </a:cubicBezTo>
                  <a:cubicBezTo>
                    <a:pt x="394" y="941"/>
                    <a:pt x="775" y="798"/>
                    <a:pt x="1120" y="596"/>
                  </a:cubicBezTo>
                  <a:cubicBezTo>
                    <a:pt x="1501" y="441"/>
                    <a:pt x="1858" y="238"/>
                    <a:pt x="216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776550" y="1559788"/>
              <a:ext cx="54475" cy="26225"/>
            </a:xfrm>
            <a:custGeom>
              <a:avLst/>
              <a:gdLst/>
              <a:ahLst/>
              <a:cxnLst/>
              <a:rect l="l" t="t" r="r" b="b"/>
              <a:pathLst>
                <a:path w="2179" h="1049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1786" y="96"/>
                    <a:pt x="1405" y="251"/>
                    <a:pt x="1048" y="453"/>
                  </a:cubicBezTo>
                  <a:cubicBezTo>
                    <a:pt x="679" y="596"/>
                    <a:pt x="322" y="799"/>
                    <a:pt x="0" y="1049"/>
                  </a:cubicBezTo>
                  <a:cubicBezTo>
                    <a:pt x="393" y="941"/>
                    <a:pt x="774" y="799"/>
                    <a:pt x="1119" y="596"/>
                  </a:cubicBezTo>
                  <a:cubicBezTo>
                    <a:pt x="1500" y="441"/>
                    <a:pt x="1857" y="251"/>
                    <a:pt x="2179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5300" y="1789588"/>
              <a:ext cx="52725" cy="25325"/>
            </a:xfrm>
            <a:custGeom>
              <a:avLst/>
              <a:gdLst/>
              <a:ahLst/>
              <a:cxnLst/>
              <a:rect l="l" t="t" r="r" b="b"/>
              <a:pathLst>
                <a:path w="2109" h="1013" extrusionOk="0">
                  <a:moveTo>
                    <a:pt x="2108" y="0"/>
                  </a:moveTo>
                  <a:lnTo>
                    <a:pt x="2108" y="0"/>
                  </a:lnTo>
                  <a:cubicBezTo>
                    <a:pt x="1727" y="96"/>
                    <a:pt x="1358" y="227"/>
                    <a:pt x="1025" y="417"/>
                  </a:cubicBezTo>
                  <a:cubicBezTo>
                    <a:pt x="656" y="572"/>
                    <a:pt x="310" y="774"/>
                    <a:pt x="1" y="1013"/>
                  </a:cubicBezTo>
                  <a:cubicBezTo>
                    <a:pt x="382" y="917"/>
                    <a:pt x="751" y="774"/>
                    <a:pt x="1096" y="584"/>
                  </a:cubicBezTo>
                  <a:cubicBezTo>
                    <a:pt x="1453" y="441"/>
                    <a:pt x="1799" y="239"/>
                    <a:pt x="2108" y="0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12250" y="1598188"/>
              <a:ext cx="39325" cy="19375"/>
            </a:xfrm>
            <a:custGeom>
              <a:avLst/>
              <a:gdLst/>
              <a:ahLst/>
              <a:cxnLst/>
              <a:rect l="l" t="t" r="r" b="b"/>
              <a:pathLst>
                <a:path w="1573" h="77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287" y="60"/>
                    <a:pt x="1013" y="156"/>
                    <a:pt x="751" y="310"/>
                  </a:cubicBezTo>
                  <a:cubicBezTo>
                    <a:pt x="477" y="418"/>
                    <a:pt x="227" y="572"/>
                    <a:pt x="1" y="775"/>
                  </a:cubicBezTo>
                  <a:cubicBezTo>
                    <a:pt x="298" y="715"/>
                    <a:pt x="572" y="608"/>
                    <a:pt x="834" y="453"/>
                  </a:cubicBezTo>
                  <a:cubicBezTo>
                    <a:pt x="1108" y="346"/>
                    <a:pt x="1358" y="203"/>
                    <a:pt x="157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64900" y="1824113"/>
              <a:ext cx="133075" cy="102725"/>
            </a:xfrm>
            <a:custGeom>
              <a:avLst/>
              <a:gdLst/>
              <a:ahLst/>
              <a:cxnLst/>
              <a:rect l="l" t="t" r="r" b="b"/>
              <a:pathLst>
                <a:path w="5323" h="4109" extrusionOk="0">
                  <a:moveTo>
                    <a:pt x="2715" y="194"/>
                  </a:moveTo>
                  <a:cubicBezTo>
                    <a:pt x="2727" y="194"/>
                    <a:pt x="2739" y="197"/>
                    <a:pt x="2751" y="203"/>
                  </a:cubicBezTo>
                  <a:cubicBezTo>
                    <a:pt x="2786" y="227"/>
                    <a:pt x="2810" y="263"/>
                    <a:pt x="2822" y="298"/>
                  </a:cubicBezTo>
                  <a:cubicBezTo>
                    <a:pt x="2980" y="592"/>
                    <a:pt x="3081" y="914"/>
                    <a:pt x="3120" y="1256"/>
                  </a:cubicBezTo>
                  <a:lnTo>
                    <a:pt x="3120" y="1256"/>
                  </a:lnTo>
                  <a:lnTo>
                    <a:pt x="2298" y="1773"/>
                  </a:lnTo>
                  <a:lnTo>
                    <a:pt x="2298" y="1773"/>
                  </a:lnTo>
                  <a:cubicBezTo>
                    <a:pt x="2169" y="1498"/>
                    <a:pt x="2136" y="1181"/>
                    <a:pt x="2215" y="882"/>
                  </a:cubicBezTo>
                  <a:cubicBezTo>
                    <a:pt x="2262" y="691"/>
                    <a:pt x="2346" y="524"/>
                    <a:pt x="2477" y="382"/>
                  </a:cubicBezTo>
                  <a:cubicBezTo>
                    <a:pt x="2536" y="310"/>
                    <a:pt x="2608" y="251"/>
                    <a:pt x="2679" y="203"/>
                  </a:cubicBezTo>
                  <a:cubicBezTo>
                    <a:pt x="2691" y="197"/>
                    <a:pt x="2703" y="194"/>
                    <a:pt x="2715" y="194"/>
                  </a:cubicBezTo>
                  <a:close/>
                  <a:moveTo>
                    <a:pt x="3128" y="1344"/>
                  </a:moveTo>
                  <a:cubicBezTo>
                    <a:pt x="3129" y="1361"/>
                    <a:pt x="3131" y="1377"/>
                    <a:pt x="3132" y="1394"/>
                  </a:cubicBezTo>
                  <a:cubicBezTo>
                    <a:pt x="3154" y="1740"/>
                    <a:pt x="3113" y="2087"/>
                    <a:pt x="3000" y="2414"/>
                  </a:cubicBezTo>
                  <a:lnTo>
                    <a:pt x="3000" y="2414"/>
                  </a:lnTo>
                  <a:cubicBezTo>
                    <a:pt x="2887" y="2373"/>
                    <a:pt x="2779" y="2318"/>
                    <a:pt x="2679" y="2251"/>
                  </a:cubicBezTo>
                  <a:cubicBezTo>
                    <a:pt x="2530" y="2136"/>
                    <a:pt x="2411" y="1992"/>
                    <a:pt x="2326" y="1831"/>
                  </a:cubicBezTo>
                  <a:lnTo>
                    <a:pt x="2326" y="1831"/>
                  </a:lnTo>
                  <a:lnTo>
                    <a:pt x="3128" y="1344"/>
                  </a:lnTo>
                  <a:close/>
                  <a:moveTo>
                    <a:pt x="5006" y="203"/>
                  </a:moveTo>
                  <a:lnTo>
                    <a:pt x="5006" y="203"/>
                  </a:lnTo>
                  <a:cubicBezTo>
                    <a:pt x="5133" y="596"/>
                    <a:pt x="5134" y="1017"/>
                    <a:pt x="5001" y="1417"/>
                  </a:cubicBezTo>
                  <a:cubicBezTo>
                    <a:pt x="4870" y="1870"/>
                    <a:pt x="4525" y="2239"/>
                    <a:pt x="4084" y="2406"/>
                  </a:cubicBezTo>
                  <a:cubicBezTo>
                    <a:pt x="3907" y="2474"/>
                    <a:pt x="3719" y="2507"/>
                    <a:pt x="3531" y="2507"/>
                  </a:cubicBezTo>
                  <a:cubicBezTo>
                    <a:pt x="3406" y="2507"/>
                    <a:pt x="3281" y="2492"/>
                    <a:pt x="3159" y="2463"/>
                  </a:cubicBezTo>
                  <a:lnTo>
                    <a:pt x="3159" y="2463"/>
                  </a:lnTo>
                  <a:cubicBezTo>
                    <a:pt x="3282" y="2115"/>
                    <a:pt x="3332" y="1748"/>
                    <a:pt x="3310" y="1382"/>
                  </a:cubicBezTo>
                  <a:cubicBezTo>
                    <a:pt x="3307" y="1335"/>
                    <a:pt x="3303" y="1288"/>
                    <a:pt x="3298" y="1241"/>
                  </a:cubicBezTo>
                  <a:lnTo>
                    <a:pt x="3298" y="1241"/>
                  </a:lnTo>
                  <a:lnTo>
                    <a:pt x="5006" y="203"/>
                  </a:lnTo>
                  <a:close/>
                  <a:moveTo>
                    <a:pt x="842" y="974"/>
                  </a:moveTo>
                  <a:cubicBezTo>
                    <a:pt x="1128" y="1325"/>
                    <a:pt x="1304" y="1742"/>
                    <a:pt x="1369" y="2179"/>
                  </a:cubicBezTo>
                  <a:cubicBezTo>
                    <a:pt x="1377" y="2235"/>
                    <a:pt x="1382" y="2292"/>
                    <a:pt x="1386" y="2348"/>
                  </a:cubicBezTo>
                  <a:lnTo>
                    <a:pt x="1386" y="2348"/>
                  </a:lnTo>
                  <a:lnTo>
                    <a:pt x="1369" y="2358"/>
                  </a:lnTo>
                  <a:lnTo>
                    <a:pt x="903" y="2657"/>
                  </a:lnTo>
                  <a:lnTo>
                    <a:pt x="903" y="2657"/>
                  </a:lnTo>
                  <a:cubicBezTo>
                    <a:pt x="891" y="2629"/>
                    <a:pt x="880" y="2601"/>
                    <a:pt x="869" y="2572"/>
                  </a:cubicBezTo>
                  <a:cubicBezTo>
                    <a:pt x="736" y="2051"/>
                    <a:pt x="727" y="1500"/>
                    <a:pt x="842" y="974"/>
                  </a:cubicBezTo>
                  <a:close/>
                  <a:moveTo>
                    <a:pt x="1389" y="2401"/>
                  </a:moveTo>
                  <a:lnTo>
                    <a:pt x="1389" y="2401"/>
                  </a:lnTo>
                  <a:cubicBezTo>
                    <a:pt x="1403" y="2667"/>
                    <a:pt x="1378" y="2933"/>
                    <a:pt x="1309" y="3192"/>
                  </a:cubicBezTo>
                  <a:lnTo>
                    <a:pt x="1309" y="3192"/>
                  </a:lnTo>
                  <a:cubicBezTo>
                    <a:pt x="1143" y="3057"/>
                    <a:pt x="1008" y="2885"/>
                    <a:pt x="917" y="2688"/>
                  </a:cubicBezTo>
                  <a:lnTo>
                    <a:pt x="917" y="2688"/>
                  </a:lnTo>
                  <a:lnTo>
                    <a:pt x="1381" y="2406"/>
                  </a:lnTo>
                  <a:lnTo>
                    <a:pt x="1389" y="2401"/>
                  </a:lnTo>
                  <a:close/>
                  <a:moveTo>
                    <a:pt x="2185" y="1917"/>
                  </a:moveTo>
                  <a:cubicBezTo>
                    <a:pt x="2280" y="2100"/>
                    <a:pt x="2415" y="2264"/>
                    <a:pt x="2584" y="2394"/>
                  </a:cubicBezTo>
                  <a:cubicBezTo>
                    <a:pt x="2695" y="2471"/>
                    <a:pt x="2813" y="2533"/>
                    <a:pt x="2937" y="2579"/>
                  </a:cubicBezTo>
                  <a:lnTo>
                    <a:pt x="2937" y="2579"/>
                  </a:lnTo>
                  <a:cubicBezTo>
                    <a:pt x="2813" y="2871"/>
                    <a:pt x="2614" y="3128"/>
                    <a:pt x="2358" y="3299"/>
                  </a:cubicBezTo>
                  <a:cubicBezTo>
                    <a:pt x="2220" y="3385"/>
                    <a:pt x="2068" y="3427"/>
                    <a:pt x="1915" y="3427"/>
                  </a:cubicBezTo>
                  <a:cubicBezTo>
                    <a:pt x="1752" y="3427"/>
                    <a:pt x="1589" y="3379"/>
                    <a:pt x="1441" y="3287"/>
                  </a:cubicBezTo>
                  <a:cubicBezTo>
                    <a:pt x="1414" y="3270"/>
                    <a:pt x="1388" y="3252"/>
                    <a:pt x="1363" y="3233"/>
                  </a:cubicBezTo>
                  <a:lnTo>
                    <a:pt x="1363" y="3233"/>
                  </a:lnTo>
                  <a:cubicBezTo>
                    <a:pt x="1450" y="2950"/>
                    <a:pt x="1486" y="2652"/>
                    <a:pt x="1469" y="2352"/>
                  </a:cubicBezTo>
                  <a:lnTo>
                    <a:pt x="1469" y="2352"/>
                  </a:lnTo>
                  <a:lnTo>
                    <a:pt x="2185" y="1917"/>
                  </a:lnTo>
                  <a:close/>
                  <a:moveTo>
                    <a:pt x="5108" y="1"/>
                  </a:moveTo>
                  <a:lnTo>
                    <a:pt x="5037" y="48"/>
                  </a:lnTo>
                  <a:lnTo>
                    <a:pt x="3287" y="1150"/>
                  </a:lnTo>
                  <a:lnTo>
                    <a:pt x="3287" y="1150"/>
                  </a:lnTo>
                  <a:cubicBezTo>
                    <a:pt x="3242" y="824"/>
                    <a:pt x="3143" y="504"/>
                    <a:pt x="2989" y="215"/>
                  </a:cubicBezTo>
                  <a:cubicBezTo>
                    <a:pt x="2965" y="155"/>
                    <a:pt x="2917" y="108"/>
                    <a:pt x="2870" y="72"/>
                  </a:cubicBezTo>
                  <a:cubicBezTo>
                    <a:pt x="2834" y="54"/>
                    <a:pt x="2795" y="45"/>
                    <a:pt x="2757" y="45"/>
                  </a:cubicBezTo>
                  <a:cubicBezTo>
                    <a:pt x="2718" y="45"/>
                    <a:pt x="2679" y="54"/>
                    <a:pt x="2643" y="72"/>
                  </a:cubicBezTo>
                  <a:cubicBezTo>
                    <a:pt x="2596" y="96"/>
                    <a:pt x="2548" y="132"/>
                    <a:pt x="2501" y="167"/>
                  </a:cubicBezTo>
                  <a:cubicBezTo>
                    <a:pt x="2465" y="203"/>
                    <a:pt x="2417" y="239"/>
                    <a:pt x="2381" y="286"/>
                  </a:cubicBezTo>
                  <a:cubicBezTo>
                    <a:pt x="2239" y="441"/>
                    <a:pt x="2120" y="644"/>
                    <a:pt x="2072" y="858"/>
                  </a:cubicBezTo>
                  <a:cubicBezTo>
                    <a:pt x="1979" y="1200"/>
                    <a:pt x="2015" y="1555"/>
                    <a:pt x="2158" y="1862"/>
                  </a:cubicBezTo>
                  <a:lnTo>
                    <a:pt x="2158" y="1862"/>
                  </a:lnTo>
                  <a:lnTo>
                    <a:pt x="1466" y="2297"/>
                  </a:lnTo>
                  <a:lnTo>
                    <a:pt x="1466" y="2297"/>
                  </a:lnTo>
                  <a:cubicBezTo>
                    <a:pt x="1463" y="2254"/>
                    <a:pt x="1458" y="2211"/>
                    <a:pt x="1453" y="2168"/>
                  </a:cubicBezTo>
                  <a:cubicBezTo>
                    <a:pt x="1393" y="1667"/>
                    <a:pt x="1191" y="1191"/>
                    <a:pt x="857" y="810"/>
                  </a:cubicBezTo>
                  <a:lnTo>
                    <a:pt x="774" y="715"/>
                  </a:lnTo>
                  <a:lnTo>
                    <a:pt x="750" y="834"/>
                  </a:lnTo>
                  <a:cubicBezTo>
                    <a:pt x="607" y="1429"/>
                    <a:pt x="607" y="2037"/>
                    <a:pt x="750" y="2620"/>
                  </a:cubicBezTo>
                  <a:cubicBezTo>
                    <a:pt x="763" y="2656"/>
                    <a:pt x="777" y="2692"/>
                    <a:pt x="793" y="2727"/>
                  </a:cubicBezTo>
                  <a:lnTo>
                    <a:pt x="793" y="2727"/>
                  </a:lnTo>
                  <a:lnTo>
                    <a:pt x="346" y="3013"/>
                  </a:lnTo>
                  <a:lnTo>
                    <a:pt x="84" y="3180"/>
                  </a:lnTo>
                  <a:cubicBezTo>
                    <a:pt x="48" y="3203"/>
                    <a:pt x="24" y="3227"/>
                    <a:pt x="0" y="3251"/>
                  </a:cubicBezTo>
                  <a:cubicBezTo>
                    <a:pt x="24" y="3239"/>
                    <a:pt x="48" y="3215"/>
                    <a:pt x="72" y="3191"/>
                  </a:cubicBezTo>
                  <a:lnTo>
                    <a:pt x="346" y="3037"/>
                  </a:lnTo>
                  <a:lnTo>
                    <a:pt x="806" y="2756"/>
                  </a:lnTo>
                  <a:lnTo>
                    <a:pt x="806" y="2756"/>
                  </a:lnTo>
                  <a:cubicBezTo>
                    <a:pt x="911" y="2986"/>
                    <a:pt x="1066" y="3182"/>
                    <a:pt x="1266" y="3336"/>
                  </a:cubicBezTo>
                  <a:lnTo>
                    <a:pt x="1266" y="3336"/>
                  </a:lnTo>
                  <a:cubicBezTo>
                    <a:pt x="1171" y="3612"/>
                    <a:pt x="1036" y="3875"/>
                    <a:pt x="869" y="4108"/>
                  </a:cubicBezTo>
                  <a:cubicBezTo>
                    <a:pt x="869" y="4108"/>
                    <a:pt x="881" y="4096"/>
                    <a:pt x="917" y="4061"/>
                  </a:cubicBezTo>
                  <a:cubicBezTo>
                    <a:pt x="941" y="4037"/>
                    <a:pt x="977" y="3989"/>
                    <a:pt x="1036" y="3918"/>
                  </a:cubicBezTo>
                  <a:cubicBezTo>
                    <a:pt x="1150" y="3752"/>
                    <a:pt x="1246" y="3568"/>
                    <a:pt x="1316" y="3374"/>
                  </a:cubicBezTo>
                  <a:lnTo>
                    <a:pt x="1316" y="3374"/>
                  </a:lnTo>
                  <a:cubicBezTo>
                    <a:pt x="1337" y="3389"/>
                    <a:pt x="1359" y="3404"/>
                    <a:pt x="1381" y="3418"/>
                  </a:cubicBezTo>
                  <a:cubicBezTo>
                    <a:pt x="1549" y="3524"/>
                    <a:pt x="1743" y="3577"/>
                    <a:pt x="1938" y="3577"/>
                  </a:cubicBezTo>
                  <a:cubicBezTo>
                    <a:pt x="2116" y="3577"/>
                    <a:pt x="2294" y="3532"/>
                    <a:pt x="2453" y="3442"/>
                  </a:cubicBezTo>
                  <a:cubicBezTo>
                    <a:pt x="2746" y="3235"/>
                    <a:pt x="2970" y="2959"/>
                    <a:pt x="3098" y="2632"/>
                  </a:cubicBezTo>
                  <a:lnTo>
                    <a:pt x="3098" y="2632"/>
                  </a:lnTo>
                  <a:cubicBezTo>
                    <a:pt x="3242" y="2670"/>
                    <a:pt x="3391" y="2690"/>
                    <a:pt x="3540" y="2690"/>
                  </a:cubicBezTo>
                  <a:cubicBezTo>
                    <a:pt x="3752" y="2690"/>
                    <a:pt x="3965" y="2651"/>
                    <a:pt x="4167" y="2572"/>
                  </a:cubicBezTo>
                  <a:cubicBezTo>
                    <a:pt x="4656" y="2382"/>
                    <a:pt x="5025" y="1977"/>
                    <a:pt x="5179" y="1477"/>
                  </a:cubicBezTo>
                  <a:cubicBezTo>
                    <a:pt x="5322" y="1025"/>
                    <a:pt x="5310" y="524"/>
                    <a:pt x="5132" y="8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7425" y="1666063"/>
              <a:ext cx="97075" cy="96175"/>
            </a:xfrm>
            <a:custGeom>
              <a:avLst/>
              <a:gdLst/>
              <a:ahLst/>
              <a:cxnLst/>
              <a:rect l="l" t="t" r="r" b="b"/>
              <a:pathLst>
                <a:path w="3883" h="3847" extrusionOk="0">
                  <a:moveTo>
                    <a:pt x="1572" y="0"/>
                  </a:moveTo>
                  <a:lnTo>
                    <a:pt x="1572" y="274"/>
                  </a:lnTo>
                  <a:cubicBezTo>
                    <a:pt x="1549" y="1001"/>
                    <a:pt x="1513" y="1786"/>
                    <a:pt x="1477" y="2620"/>
                  </a:cubicBezTo>
                  <a:cubicBezTo>
                    <a:pt x="1467" y="2703"/>
                    <a:pt x="1462" y="2784"/>
                    <a:pt x="1458" y="2865"/>
                  </a:cubicBezTo>
                  <a:lnTo>
                    <a:pt x="1458" y="2865"/>
                  </a:lnTo>
                  <a:lnTo>
                    <a:pt x="429" y="787"/>
                  </a:lnTo>
                  <a:lnTo>
                    <a:pt x="429" y="787"/>
                  </a:lnTo>
                  <a:cubicBezTo>
                    <a:pt x="429" y="786"/>
                    <a:pt x="429" y="786"/>
                    <a:pt x="429" y="786"/>
                  </a:cubicBezTo>
                  <a:lnTo>
                    <a:pt x="429" y="786"/>
                  </a:lnTo>
                  <a:lnTo>
                    <a:pt x="406" y="739"/>
                  </a:lnTo>
                  <a:lnTo>
                    <a:pt x="322" y="572"/>
                  </a:lnTo>
                  <a:lnTo>
                    <a:pt x="275" y="762"/>
                  </a:lnTo>
                  <a:cubicBezTo>
                    <a:pt x="84" y="1489"/>
                    <a:pt x="1" y="2239"/>
                    <a:pt x="25" y="2989"/>
                  </a:cubicBezTo>
                  <a:cubicBezTo>
                    <a:pt x="37" y="3203"/>
                    <a:pt x="48" y="3417"/>
                    <a:pt x="84" y="3620"/>
                  </a:cubicBezTo>
                  <a:cubicBezTo>
                    <a:pt x="84" y="3703"/>
                    <a:pt x="96" y="3775"/>
                    <a:pt x="132" y="3846"/>
                  </a:cubicBezTo>
                  <a:cubicBezTo>
                    <a:pt x="144" y="3846"/>
                    <a:pt x="108" y="3537"/>
                    <a:pt x="108" y="3001"/>
                  </a:cubicBezTo>
                  <a:cubicBezTo>
                    <a:pt x="119" y="2311"/>
                    <a:pt x="210" y="1632"/>
                    <a:pt x="382" y="962"/>
                  </a:cubicBezTo>
                  <a:lnTo>
                    <a:pt x="382" y="962"/>
                  </a:lnTo>
                  <a:cubicBezTo>
                    <a:pt x="702" y="1630"/>
                    <a:pt x="1068" y="2375"/>
                    <a:pt x="1453" y="3177"/>
                  </a:cubicBezTo>
                  <a:lnTo>
                    <a:pt x="1453" y="3177"/>
                  </a:lnTo>
                  <a:cubicBezTo>
                    <a:pt x="1453" y="3186"/>
                    <a:pt x="1453" y="3195"/>
                    <a:pt x="1453" y="3203"/>
                  </a:cubicBezTo>
                  <a:lnTo>
                    <a:pt x="1464" y="3201"/>
                  </a:lnTo>
                  <a:lnTo>
                    <a:pt x="1464" y="3201"/>
                  </a:lnTo>
                  <a:cubicBezTo>
                    <a:pt x="1469" y="3209"/>
                    <a:pt x="1473" y="3218"/>
                    <a:pt x="1477" y="3227"/>
                  </a:cubicBezTo>
                  <a:lnTo>
                    <a:pt x="1620" y="3513"/>
                  </a:lnTo>
                  <a:lnTo>
                    <a:pt x="1620" y="3203"/>
                  </a:lnTo>
                  <a:cubicBezTo>
                    <a:pt x="1644" y="3013"/>
                    <a:pt x="1644" y="2822"/>
                    <a:pt x="1644" y="2620"/>
                  </a:cubicBezTo>
                  <a:cubicBezTo>
                    <a:pt x="1675" y="1895"/>
                    <a:pt x="1697" y="1206"/>
                    <a:pt x="1718" y="561"/>
                  </a:cubicBezTo>
                  <a:lnTo>
                    <a:pt x="1718" y="561"/>
                  </a:lnTo>
                  <a:lnTo>
                    <a:pt x="2358" y="1763"/>
                  </a:lnTo>
                  <a:cubicBezTo>
                    <a:pt x="2465" y="1965"/>
                    <a:pt x="2584" y="2167"/>
                    <a:pt x="2715" y="2358"/>
                  </a:cubicBezTo>
                  <a:cubicBezTo>
                    <a:pt x="2775" y="2453"/>
                    <a:pt x="2870" y="2513"/>
                    <a:pt x="2977" y="2560"/>
                  </a:cubicBezTo>
                  <a:cubicBezTo>
                    <a:pt x="3025" y="2578"/>
                    <a:pt x="3079" y="2587"/>
                    <a:pt x="3132" y="2587"/>
                  </a:cubicBezTo>
                  <a:cubicBezTo>
                    <a:pt x="3186" y="2587"/>
                    <a:pt x="3239" y="2578"/>
                    <a:pt x="3287" y="2560"/>
                  </a:cubicBezTo>
                  <a:cubicBezTo>
                    <a:pt x="3454" y="2513"/>
                    <a:pt x="3596" y="2394"/>
                    <a:pt x="3692" y="2251"/>
                  </a:cubicBezTo>
                  <a:cubicBezTo>
                    <a:pt x="3751" y="2144"/>
                    <a:pt x="3799" y="2024"/>
                    <a:pt x="3835" y="1917"/>
                  </a:cubicBezTo>
                  <a:cubicBezTo>
                    <a:pt x="3858" y="1822"/>
                    <a:pt x="3882" y="1715"/>
                    <a:pt x="3882" y="1620"/>
                  </a:cubicBezTo>
                  <a:lnTo>
                    <a:pt x="3882" y="1620"/>
                  </a:lnTo>
                  <a:cubicBezTo>
                    <a:pt x="3835" y="1715"/>
                    <a:pt x="3799" y="1810"/>
                    <a:pt x="3763" y="1917"/>
                  </a:cubicBezTo>
                  <a:cubicBezTo>
                    <a:pt x="3704" y="2179"/>
                    <a:pt x="3513" y="2382"/>
                    <a:pt x="3251" y="2477"/>
                  </a:cubicBezTo>
                  <a:cubicBezTo>
                    <a:pt x="3221" y="2483"/>
                    <a:pt x="3191" y="2486"/>
                    <a:pt x="3161" y="2486"/>
                  </a:cubicBezTo>
                  <a:cubicBezTo>
                    <a:pt x="3014" y="2486"/>
                    <a:pt x="2878" y="2415"/>
                    <a:pt x="2799" y="2286"/>
                  </a:cubicBezTo>
                  <a:cubicBezTo>
                    <a:pt x="2680" y="2096"/>
                    <a:pt x="2561" y="1894"/>
                    <a:pt x="2465" y="1691"/>
                  </a:cubicBezTo>
                  <a:cubicBezTo>
                    <a:pt x="2246" y="1263"/>
                    <a:pt x="1992" y="790"/>
                    <a:pt x="1727" y="294"/>
                  </a:cubicBezTo>
                  <a:lnTo>
                    <a:pt x="1727" y="294"/>
                  </a:lnTo>
                  <a:cubicBezTo>
                    <a:pt x="1727" y="287"/>
                    <a:pt x="1727" y="281"/>
                    <a:pt x="1727" y="274"/>
                  </a:cubicBezTo>
                  <a:lnTo>
                    <a:pt x="1727" y="274"/>
                  </a:lnTo>
                  <a:lnTo>
                    <a:pt x="1717" y="277"/>
                  </a:lnTo>
                  <a:lnTo>
                    <a:pt x="1717" y="277"/>
                  </a:lnTo>
                  <a:cubicBezTo>
                    <a:pt x="1713" y="268"/>
                    <a:pt x="1708" y="259"/>
                    <a:pt x="1703" y="250"/>
                  </a:cubicBezTo>
                  <a:lnTo>
                    <a:pt x="1572" y="0"/>
                  </a:ln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725350" y="1676738"/>
              <a:ext cx="148850" cy="100700"/>
            </a:xfrm>
            <a:custGeom>
              <a:avLst/>
              <a:gdLst/>
              <a:ahLst/>
              <a:cxnLst/>
              <a:rect l="l" t="t" r="r" b="b"/>
              <a:pathLst>
                <a:path w="5954" h="4028" extrusionOk="0">
                  <a:moveTo>
                    <a:pt x="5927" y="1"/>
                  </a:moveTo>
                  <a:cubicBezTo>
                    <a:pt x="5853" y="1"/>
                    <a:pt x="4551" y="857"/>
                    <a:pt x="2929" y="1943"/>
                  </a:cubicBezTo>
                  <a:cubicBezTo>
                    <a:pt x="1286" y="3062"/>
                    <a:pt x="0" y="3991"/>
                    <a:pt x="24" y="4026"/>
                  </a:cubicBezTo>
                  <a:cubicBezTo>
                    <a:pt x="24" y="4027"/>
                    <a:pt x="25" y="4027"/>
                    <a:pt x="27" y="4027"/>
                  </a:cubicBezTo>
                  <a:cubicBezTo>
                    <a:pt x="101" y="4027"/>
                    <a:pt x="1426" y="3171"/>
                    <a:pt x="3024" y="2086"/>
                  </a:cubicBezTo>
                  <a:cubicBezTo>
                    <a:pt x="4656" y="978"/>
                    <a:pt x="5953" y="38"/>
                    <a:pt x="5930" y="2"/>
                  </a:cubicBezTo>
                  <a:cubicBezTo>
                    <a:pt x="5929" y="1"/>
                    <a:pt x="5928" y="1"/>
                    <a:pt x="5927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804225" y="1683913"/>
              <a:ext cx="109550" cy="93800"/>
            </a:xfrm>
            <a:custGeom>
              <a:avLst/>
              <a:gdLst/>
              <a:ahLst/>
              <a:cxnLst/>
              <a:rect l="l" t="t" r="r" b="b"/>
              <a:pathLst>
                <a:path w="4382" h="3752" extrusionOk="0">
                  <a:moveTo>
                    <a:pt x="4382" y="1"/>
                  </a:moveTo>
                  <a:cubicBezTo>
                    <a:pt x="3596" y="560"/>
                    <a:pt x="2846" y="1168"/>
                    <a:pt x="2143" y="1811"/>
                  </a:cubicBezTo>
                  <a:cubicBezTo>
                    <a:pt x="1393" y="2418"/>
                    <a:pt x="679" y="3073"/>
                    <a:pt x="0" y="3751"/>
                  </a:cubicBezTo>
                  <a:cubicBezTo>
                    <a:pt x="786" y="3192"/>
                    <a:pt x="1536" y="2584"/>
                    <a:pt x="2251" y="1941"/>
                  </a:cubicBezTo>
                  <a:cubicBezTo>
                    <a:pt x="2989" y="1334"/>
                    <a:pt x="3703" y="679"/>
                    <a:pt x="4382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9025" y="972913"/>
              <a:ext cx="249750" cy="206200"/>
            </a:xfrm>
            <a:custGeom>
              <a:avLst/>
              <a:gdLst/>
              <a:ahLst/>
              <a:cxnLst/>
              <a:rect l="l" t="t" r="r" b="b"/>
              <a:pathLst>
                <a:path w="9990" h="8248" extrusionOk="0">
                  <a:moveTo>
                    <a:pt x="3488" y="967"/>
                  </a:moveTo>
                  <a:cubicBezTo>
                    <a:pt x="3916" y="967"/>
                    <a:pt x="4328" y="1205"/>
                    <a:pt x="4525" y="1616"/>
                  </a:cubicBezTo>
                  <a:cubicBezTo>
                    <a:pt x="4799" y="2199"/>
                    <a:pt x="4561" y="2878"/>
                    <a:pt x="3989" y="3164"/>
                  </a:cubicBezTo>
                  <a:cubicBezTo>
                    <a:pt x="3828" y="3239"/>
                    <a:pt x="3660" y="3275"/>
                    <a:pt x="3495" y="3275"/>
                  </a:cubicBezTo>
                  <a:cubicBezTo>
                    <a:pt x="3061" y="3275"/>
                    <a:pt x="2648" y="3030"/>
                    <a:pt x="2441" y="2616"/>
                  </a:cubicBezTo>
                  <a:cubicBezTo>
                    <a:pt x="2168" y="2045"/>
                    <a:pt x="2418" y="1354"/>
                    <a:pt x="2989" y="1080"/>
                  </a:cubicBezTo>
                  <a:cubicBezTo>
                    <a:pt x="3150" y="1003"/>
                    <a:pt x="3320" y="967"/>
                    <a:pt x="3488" y="967"/>
                  </a:cubicBezTo>
                  <a:close/>
                  <a:moveTo>
                    <a:pt x="3425" y="0"/>
                  </a:moveTo>
                  <a:cubicBezTo>
                    <a:pt x="3116" y="0"/>
                    <a:pt x="2801" y="68"/>
                    <a:pt x="2501" y="211"/>
                  </a:cubicBezTo>
                  <a:cubicBezTo>
                    <a:pt x="1441" y="723"/>
                    <a:pt x="989" y="1997"/>
                    <a:pt x="1501" y="3057"/>
                  </a:cubicBezTo>
                  <a:cubicBezTo>
                    <a:pt x="1501" y="3069"/>
                    <a:pt x="1501" y="3069"/>
                    <a:pt x="1501" y="3069"/>
                  </a:cubicBezTo>
                  <a:lnTo>
                    <a:pt x="2215" y="4533"/>
                  </a:lnTo>
                  <a:lnTo>
                    <a:pt x="1715" y="4771"/>
                  </a:lnTo>
                  <a:cubicBezTo>
                    <a:pt x="679" y="5295"/>
                    <a:pt x="13" y="6355"/>
                    <a:pt x="1" y="7522"/>
                  </a:cubicBezTo>
                  <a:lnTo>
                    <a:pt x="1" y="8248"/>
                  </a:lnTo>
                  <a:lnTo>
                    <a:pt x="9990" y="3438"/>
                  </a:lnTo>
                  <a:lnTo>
                    <a:pt x="9311" y="2938"/>
                  </a:lnTo>
                  <a:cubicBezTo>
                    <a:pt x="8758" y="2505"/>
                    <a:pt x="8082" y="2284"/>
                    <a:pt x="7402" y="2284"/>
                  </a:cubicBezTo>
                  <a:cubicBezTo>
                    <a:pt x="6941" y="2284"/>
                    <a:pt x="6477" y="2385"/>
                    <a:pt x="6049" y="2592"/>
                  </a:cubicBezTo>
                  <a:lnTo>
                    <a:pt x="5347" y="1211"/>
                  </a:lnTo>
                  <a:cubicBezTo>
                    <a:pt x="4978" y="448"/>
                    <a:pt x="4220" y="0"/>
                    <a:pt x="3425" y="0"/>
                  </a:cubicBezTo>
                  <a:close/>
                </a:path>
              </a:pathLst>
            </a:custGeom>
            <a:solidFill>
              <a:srgbClr val="2C272A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7368619" y="1476352"/>
            <a:ext cx="2380507" cy="3702212"/>
            <a:chOff x="12588319" y="-287248"/>
            <a:chExt cx="2380507" cy="3702212"/>
          </a:xfrm>
        </p:grpSpPr>
        <p:sp>
          <p:nvSpPr>
            <p:cNvPr id="63" name="Google Shape;63;p2"/>
            <p:cNvSpPr/>
            <p:nvPr/>
          </p:nvSpPr>
          <p:spPr>
            <a:xfrm>
              <a:off x="13234073" y="-287248"/>
              <a:ext cx="427099" cy="499315"/>
            </a:xfrm>
            <a:custGeom>
              <a:avLst/>
              <a:gdLst/>
              <a:ahLst/>
              <a:cxnLst/>
              <a:rect l="l" t="t" r="r" b="b"/>
              <a:pathLst>
                <a:path w="9788" h="11443" extrusionOk="0">
                  <a:moveTo>
                    <a:pt x="9788" y="1"/>
                  </a:moveTo>
                  <a:cubicBezTo>
                    <a:pt x="7990" y="1"/>
                    <a:pt x="6168" y="1"/>
                    <a:pt x="3918" y="1179"/>
                  </a:cubicBezTo>
                  <a:cubicBezTo>
                    <a:pt x="2501" y="1930"/>
                    <a:pt x="1620" y="3096"/>
                    <a:pt x="870" y="4513"/>
                  </a:cubicBezTo>
                  <a:cubicBezTo>
                    <a:pt x="286" y="5668"/>
                    <a:pt x="1" y="6954"/>
                    <a:pt x="36" y="8252"/>
                  </a:cubicBezTo>
                  <a:cubicBezTo>
                    <a:pt x="108" y="9466"/>
                    <a:pt x="108" y="10323"/>
                    <a:pt x="596" y="11443"/>
                  </a:cubicBezTo>
                  <a:lnTo>
                    <a:pt x="9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9404" y="-275859"/>
              <a:ext cx="970791" cy="1628502"/>
            </a:xfrm>
            <a:custGeom>
              <a:avLst/>
              <a:gdLst/>
              <a:ahLst/>
              <a:cxnLst/>
              <a:rect l="l" t="t" r="r" b="b"/>
              <a:pathLst>
                <a:path w="22248" h="37321" extrusionOk="0">
                  <a:moveTo>
                    <a:pt x="9922" y="0"/>
                  </a:moveTo>
                  <a:cubicBezTo>
                    <a:pt x="4971" y="0"/>
                    <a:pt x="794" y="3832"/>
                    <a:pt x="441" y="8848"/>
                  </a:cubicBezTo>
                  <a:cubicBezTo>
                    <a:pt x="441" y="8907"/>
                    <a:pt x="429" y="8967"/>
                    <a:pt x="429" y="9038"/>
                  </a:cubicBezTo>
                  <a:cubicBezTo>
                    <a:pt x="203" y="13468"/>
                    <a:pt x="0" y="18254"/>
                    <a:pt x="48" y="20671"/>
                  </a:cubicBezTo>
                  <a:cubicBezTo>
                    <a:pt x="143" y="25850"/>
                    <a:pt x="5334" y="26612"/>
                    <a:pt x="5334" y="26612"/>
                  </a:cubicBezTo>
                  <a:cubicBezTo>
                    <a:pt x="5334" y="26612"/>
                    <a:pt x="5215" y="28148"/>
                    <a:pt x="5084" y="30053"/>
                  </a:cubicBezTo>
                  <a:cubicBezTo>
                    <a:pt x="4834" y="33815"/>
                    <a:pt x="7680" y="37066"/>
                    <a:pt x="11442" y="37304"/>
                  </a:cubicBezTo>
                  <a:cubicBezTo>
                    <a:pt x="11502" y="37316"/>
                    <a:pt x="11573" y="37316"/>
                    <a:pt x="11633" y="37316"/>
                  </a:cubicBezTo>
                  <a:cubicBezTo>
                    <a:pt x="11721" y="37319"/>
                    <a:pt x="11809" y="37321"/>
                    <a:pt x="11897" y="37321"/>
                  </a:cubicBezTo>
                  <a:cubicBezTo>
                    <a:pt x="15542" y="37321"/>
                    <a:pt x="18566" y="34441"/>
                    <a:pt x="18705" y="30767"/>
                  </a:cubicBezTo>
                  <a:cubicBezTo>
                    <a:pt x="18705" y="30767"/>
                    <a:pt x="18705" y="30755"/>
                    <a:pt x="18705" y="30755"/>
                  </a:cubicBezTo>
                  <a:lnTo>
                    <a:pt x="19193" y="17635"/>
                  </a:lnTo>
                  <a:cubicBezTo>
                    <a:pt x="19278" y="17641"/>
                    <a:pt x="19367" y="17644"/>
                    <a:pt x="19460" y="17644"/>
                  </a:cubicBezTo>
                  <a:cubicBezTo>
                    <a:pt x="20509" y="17644"/>
                    <a:pt x="21968" y="17211"/>
                    <a:pt x="22110" y="14968"/>
                  </a:cubicBezTo>
                  <a:cubicBezTo>
                    <a:pt x="22247" y="12663"/>
                    <a:pt x="20822" y="12247"/>
                    <a:pt x="19773" y="12247"/>
                  </a:cubicBezTo>
                  <a:cubicBezTo>
                    <a:pt x="19636" y="12247"/>
                    <a:pt x="19504" y="12254"/>
                    <a:pt x="19384" y="12265"/>
                  </a:cubicBezTo>
                  <a:lnTo>
                    <a:pt x="19479" y="9884"/>
                  </a:lnTo>
                  <a:cubicBezTo>
                    <a:pt x="19670" y="4740"/>
                    <a:pt x="15752" y="371"/>
                    <a:pt x="10609" y="14"/>
                  </a:cubicBezTo>
                  <a:lnTo>
                    <a:pt x="10609" y="14"/>
                  </a:lnTo>
                  <a:lnTo>
                    <a:pt x="10621" y="25"/>
                  </a:lnTo>
                  <a:cubicBezTo>
                    <a:pt x="10386" y="8"/>
                    <a:pt x="10153" y="0"/>
                    <a:pt x="9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081945" y="310333"/>
              <a:ext cx="74354" cy="134745"/>
            </a:xfrm>
            <a:custGeom>
              <a:avLst/>
              <a:gdLst/>
              <a:ahLst/>
              <a:cxnLst/>
              <a:rect l="l" t="t" r="r" b="b"/>
              <a:pathLst>
                <a:path w="1704" h="3088" extrusionOk="0">
                  <a:moveTo>
                    <a:pt x="816" y="1"/>
                  </a:moveTo>
                  <a:cubicBezTo>
                    <a:pt x="728" y="1"/>
                    <a:pt x="641" y="28"/>
                    <a:pt x="560" y="81"/>
                  </a:cubicBezTo>
                  <a:cubicBezTo>
                    <a:pt x="489" y="129"/>
                    <a:pt x="429" y="200"/>
                    <a:pt x="405" y="296"/>
                  </a:cubicBezTo>
                  <a:cubicBezTo>
                    <a:pt x="370" y="438"/>
                    <a:pt x="429" y="498"/>
                    <a:pt x="441" y="498"/>
                  </a:cubicBezTo>
                  <a:cubicBezTo>
                    <a:pt x="465" y="498"/>
                    <a:pt x="441" y="415"/>
                    <a:pt x="501" y="319"/>
                  </a:cubicBezTo>
                  <a:cubicBezTo>
                    <a:pt x="556" y="219"/>
                    <a:pt x="660" y="160"/>
                    <a:pt x="770" y="160"/>
                  </a:cubicBezTo>
                  <a:cubicBezTo>
                    <a:pt x="803" y="160"/>
                    <a:pt x="837" y="165"/>
                    <a:pt x="870" y="176"/>
                  </a:cubicBezTo>
                  <a:cubicBezTo>
                    <a:pt x="1096" y="260"/>
                    <a:pt x="1251" y="450"/>
                    <a:pt x="1310" y="677"/>
                  </a:cubicBezTo>
                  <a:cubicBezTo>
                    <a:pt x="1406" y="962"/>
                    <a:pt x="1441" y="1260"/>
                    <a:pt x="1417" y="1558"/>
                  </a:cubicBezTo>
                  <a:cubicBezTo>
                    <a:pt x="1358" y="2201"/>
                    <a:pt x="1013" y="2772"/>
                    <a:pt x="632" y="2879"/>
                  </a:cubicBezTo>
                  <a:cubicBezTo>
                    <a:pt x="570" y="2898"/>
                    <a:pt x="506" y="2908"/>
                    <a:pt x="442" y="2908"/>
                  </a:cubicBezTo>
                  <a:cubicBezTo>
                    <a:pt x="347" y="2908"/>
                    <a:pt x="253" y="2886"/>
                    <a:pt x="167" y="2843"/>
                  </a:cubicBezTo>
                  <a:cubicBezTo>
                    <a:pt x="80" y="2800"/>
                    <a:pt x="33" y="2747"/>
                    <a:pt x="16" y="2747"/>
                  </a:cubicBezTo>
                  <a:cubicBezTo>
                    <a:pt x="15" y="2747"/>
                    <a:pt x="14" y="2747"/>
                    <a:pt x="12" y="2748"/>
                  </a:cubicBezTo>
                  <a:cubicBezTo>
                    <a:pt x="1" y="2748"/>
                    <a:pt x="12" y="2832"/>
                    <a:pt x="120" y="2939"/>
                  </a:cubicBezTo>
                  <a:cubicBezTo>
                    <a:pt x="244" y="3036"/>
                    <a:pt x="388" y="3088"/>
                    <a:pt x="533" y="3088"/>
                  </a:cubicBezTo>
                  <a:cubicBezTo>
                    <a:pt x="582" y="3088"/>
                    <a:pt x="631" y="3082"/>
                    <a:pt x="679" y="3070"/>
                  </a:cubicBezTo>
                  <a:cubicBezTo>
                    <a:pt x="1203" y="2951"/>
                    <a:pt x="1608" y="2308"/>
                    <a:pt x="1667" y="1593"/>
                  </a:cubicBezTo>
                  <a:cubicBezTo>
                    <a:pt x="1703" y="1248"/>
                    <a:pt x="1656" y="915"/>
                    <a:pt x="1513" y="593"/>
                  </a:cubicBezTo>
                  <a:cubicBezTo>
                    <a:pt x="1429" y="307"/>
                    <a:pt x="1203" y="81"/>
                    <a:pt x="905" y="10"/>
                  </a:cubicBezTo>
                  <a:cubicBezTo>
                    <a:pt x="876" y="4"/>
                    <a:pt x="846" y="1"/>
                    <a:pt x="816" y="1"/>
                  </a:cubicBezTo>
                  <a:close/>
                </a:path>
              </a:pathLst>
            </a:custGeom>
            <a:solidFill>
              <a:srgbClr val="2C272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458008" y="795991"/>
              <a:ext cx="294100" cy="147443"/>
            </a:xfrm>
            <a:custGeom>
              <a:avLst/>
              <a:gdLst/>
              <a:ahLst/>
              <a:cxnLst/>
              <a:rect l="l" t="t" r="r" b="b"/>
              <a:pathLst>
                <a:path w="6740" h="3379" extrusionOk="0">
                  <a:moveTo>
                    <a:pt x="6739" y="0"/>
                  </a:moveTo>
                  <a:lnTo>
                    <a:pt x="6739" y="0"/>
                  </a:lnTo>
                  <a:cubicBezTo>
                    <a:pt x="3728" y="1925"/>
                    <a:pt x="932" y="2051"/>
                    <a:pt x="252" y="2051"/>
                  </a:cubicBezTo>
                  <a:cubicBezTo>
                    <a:pt x="150" y="2051"/>
                    <a:pt x="95" y="2048"/>
                    <a:pt x="95" y="2048"/>
                  </a:cubicBezTo>
                  <a:lnTo>
                    <a:pt x="0" y="3346"/>
                  </a:lnTo>
                  <a:cubicBezTo>
                    <a:pt x="271" y="3368"/>
                    <a:pt x="533" y="3378"/>
                    <a:pt x="784" y="3378"/>
                  </a:cubicBezTo>
                  <a:cubicBezTo>
                    <a:pt x="5328" y="3378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334346" y="214555"/>
              <a:ext cx="64449" cy="62529"/>
            </a:xfrm>
            <a:custGeom>
              <a:avLst/>
              <a:gdLst/>
              <a:ahLst/>
              <a:cxnLst/>
              <a:rect l="l" t="t" r="r" b="b"/>
              <a:pathLst>
                <a:path w="1477" h="1433" extrusionOk="0">
                  <a:moveTo>
                    <a:pt x="718" y="1"/>
                  </a:moveTo>
                  <a:cubicBezTo>
                    <a:pt x="345" y="1"/>
                    <a:pt x="35" y="290"/>
                    <a:pt x="12" y="657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27" y="1431"/>
                  </a:cubicBezTo>
                  <a:cubicBezTo>
                    <a:pt x="742" y="1432"/>
                    <a:pt x="756" y="1432"/>
                    <a:pt x="771" y="1432"/>
                  </a:cubicBezTo>
                  <a:cubicBezTo>
                    <a:pt x="1144" y="1432"/>
                    <a:pt x="1454" y="1143"/>
                    <a:pt x="1477" y="776"/>
                  </a:cubicBezTo>
                  <a:cubicBezTo>
                    <a:pt x="1477" y="764"/>
                    <a:pt x="1477" y="764"/>
                    <a:pt x="1477" y="752"/>
                  </a:cubicBezTo>
                  <a:cubicBezTo>
                    <a:pt x="1477" y="347"/>
                    <a:pt x="1167" y="26"/>
                    <a:pt x="762" y="2"/>
                  </a:cubicBezTo>
                  <a:cubicBezTo>
                    <a:pt x="748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301620" y="163720"/>
              <a:ext cx="130949" cy="34952"/>
            </a:xfrm>
            <a:custGeom>
              <a:avLst/>
              <a:gdLst/>
              <a:ahLst/>
              <a:cxnLst/>
              <a:rect l="l" t="t" r="r" b="b"/>
              <a:pathLst>
                <a:path w="3001" h="801" extrusionOk="0">
                  <a:moveTo>
                    <a:pt x="1465" y="0"/>
                  </a:moveTo>
                  <a:cubicBezTo>
                    <a:pt x="1060" y="0"/>
                    <a:pt x="655" y="143"/>
                    <a:pt x="322" y="381"/>
                  </a:cubicBezTo>
                  <a:cubicBezTo>
                    <a:pt x="72" y="572"/>
                    <a:pt x="0" y="750"/>
                    <a:pt x="36" y="786"/>
                  </a:cubicBezTo>
                  <a:cubicBezTo>
                    <a:pt x="46" y="796"/>
                    <a:pt x="61" y="800"/>
                    <a:pt x="80" y="800"/>
                  </a:cubicBezTo>
                  <a:cubicBezTo>
                    <a:pt x="249" y="800"/>
                    <a:pt x="773" y="465"/>
                    <a:pt x="1489" y="465"/>
                  </a:cubicBezTo>
                  <a:cubicBezTo>
                    <a:pt x="1500" y="464"/>
                    <a:pt x="1512" y="464"/>
                    <a:pt x="1523" y="464"/>
                  </a:cubicBezTo>
                  <a:cubicBezTo>
                    <a:pt x="2220" y="464"/>
                    <a:pt x="2747" y="777"/>
                    <a:pt x="2910" y="777"/>
                  </a:cubicBezTo>
                  <a:cubicBezTo>
                    <a:pt x="2930" y="777"/>
                    <a:pt x="2944" y="772"/>
                    <a:pt x="2953" y="762"/>
                  </a:cubicBezTo>
                  <a:cubicBezTo>
                    <a:pt x="3001" y="715"/>
                    <a:pt x="2906" y="536"/>
                    <a:pt x="2644" y="357"/>
                  </a:cubicBezTo>
                  <a:cubicBezTo>
                    <a:pt x="2298" y="119"/>
                    <a:pt x="1893" y="0"/>
                    <a:pt x="1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3674656" y="214555"/>
              <a:ext cx="64973" cy="62529"/>
            </a:xfrm>
            <a:custGeom>
              <a:avLst/>
              <a:gdLst/>
              <a:ahLst/>
              <a:cxnLst/>
              <a:rect l="l" t="t" r="r" b="b"/>
              <a:pathLst>
                <a:path w="1489" h="1433" extrusionOk="0">
                  <a:moveTo>
                    <a:pt x="718" y="1"/>
                  </a:moveTo>
                  <a:cubicBezTo>
                    <a:pt x="345" y="1"/>
                    <a:pt x="35" y="291"/>
                    <a:pt x="12" y="669"/>
                  </a:cubicBezTo>
                  <a:cubicBezTo>
                    <a:pt x="12" y="669"/>
                    <a:pt x="12" y="669"/>
                    <a:pt x="12" y="681"/>
                  </a:cubicBezTo>
                  <a:cubicBezTo>
                    <a:pt x="0" y="1086"/>
                    <a:pt x="322" y="1419"/>
                    <a:pt x="738" y="1431"/>
                  </a:cubicBezTo>
                  <a:cubicBezTo>
                    <a:pt x="753" y="1432"/>
                    <a:pt x="767" y="1432"/>
                    <a:pt x="781" y="1432"/>
                  </a:cubicBezTo>
                  <a:cubicBezTo>
                    <a:pt x="1145" y="1432"/>
                    <a:pt x="1465" y="1142"/>
                    <a:pt x="1488" y="764"/>
                  </a:cubicBezTo>
                  <a:cubicBezTo>
                    <a:pt x="1488" y="764"/>
                    <a:pt x="1488" y="764"/>
                    <a:pt x="1488" y="752"/>
                  </a:cubicBezTo>
                  <a:cubicBezTo>
                    <a:pt x="1488" y="347"/>
                    <a:pt x="1167" y="26"/>
                    <a:pt x="762" y="2"/>
                  </a:cubicBezTo>
                  <a:cubicBezTo>
                    <a:pt x="747" y="1"/>
                    <a:pt x="733" y="1"/>
                    <a:pt x="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642933" y="167822"/>
              <a:ext cx="130992" cy="34995"/>
            </a:xfrm>
            <a:custGeom>
              <a:avLst/>
              <a:gdLst/>
              <a:ahLst/>
              <a:cxnLst/>
              <a:rect l="l" t="t" r="r" b="b"/>
              <a:pathLst>
                <a:path w="3002" h="802" extrusionOk="0">
                  <a:moveTo>
                    <a:pt x="1524" y="1"/>
                  </a:moveTo>
                  <a:cubicBezTo>
                    <a:pt x="1504" y="1"/>
                    <a:pt x="1485" y="1"/>
                    <a:pt x="1465" y="2"/>
                  </a:cubicBezTo>
                  <a:cubicBezTo>
                    <a:pt x="1060" y="2"/>
                    <a:pt x="656" y="133"/>
                    <a:pt x="322" y="383"/>
                  </a:cubicBezTo>
                  <a:cubicBezTo>
                    <a:pt x="84" y="573"/>
                    <a:pt x="1" y="740"/>
                    <a:pt x="37" y="787"/>
                  </a:cubicBezTo>
                  <a:cubicBezTo>
                    <a:pt x="46" y="797"/>
                    <a:pt x="61" y="801"/>
                    <a:pt x="80" y="801"/>
                  </a:cubicBezTo>
                  <a:cubicBezTo>
                    <a:pt x="249" y="801"/>
                    <a:pt x="773" y="465"/>
                    <a:pt x="1489" y="454"/>
                  </a:cubicBezTo>
                  <a:cubicBezTo>
                    <a:pt x="2201" y="454"/>
                    <a:pt x="2742" y="767"/>
                    <a:pt x="2909" y="767"/>
                  </a:cubicBezTo>
                  <a:cubicBezTo>
                    <a:pt x="2930" y="767"/>
                    <a:pt x="2945" y="762"/>
                    <a:pt x="2954" y="752"/>
                  </a:cubicBezTo>
                  <a:cubicBezTo>
                    <a:pt x="3001" y="704"/>
                    <a:pt x="2906" y="525"/>
                    <a:pt x="2644" y="347"/>
                  </a:cubicBezTo>
                  <a:cubicBezTo>
                    <a:pt x="2314" y="120"/>
                    <a:pt x="1931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430998" y="170963"/>
              <a:ext cx="107560" cy="291089"/>
            </a:xfrm>
            <a:custGeom>
              <a:avLst/>
              <a:gdLst/>
              <a:ahLst/>
              <a:cxnLst/>
              <a:rect l="l" t="t" r="r" b="b"/>
              <a:pathLst>
                <a:path w="2465" h="6671" extrusionOk="0">
                  <a:moveTo>
                    <a:pt x="2366" y="0"/>
                  </a:moveTo>
                  <a:cubicBezTo>
                    <a:pt x="2260" y="0"/>
                    <a:pt x="1540" y="1749"/>
                    <a:pt x="726" y="3942"/>
                  </a:cubicBezTo>
                  <a:cubicBezTo>
                    <a:pt x="536" y="4490"/>
                    <a:pt x="345" y="5002"/>
                    <a:pt x="167" y="5502"/>
                  </a:cubicBezTo>
                  <a:cubicBezTo>
                    <a:pt x="36" y="5752"/>
                    <a:pt x="0" y="6026"/>
                    <a:pt x="71" y="6299"/>
                  </a:cubicBezTo>
                  <a:cubicBezTo>
                    <a:pt x="131" y="6442"/>
                    <a:pt x="250" y="6549"/>
                    <a:pt x="405" y="6597"/>
                  </a:cubicBezTo>
                  <a:cubicBezTo>
                    <a:pt x="512" y="6621"/>
                    <a:pt x="631" y="6633"/>
                    <a:pt x="750" y="6645"/>
                  </a:cubicBezTo>
                  <a:cubicBezTo>
                    <a:pt x="1126" y="6661"/>
                    <a:pt x="1435" y="6670"/>
                    <a:pt x="1658" y="6670"/>
                  </a:cubicBezTo>
                  <a:cubicBezTo>
                    <a:pt x="1916" y="6670"/>
                    <a:pt x="2060" y="6658"/>
                    <a:pt x="2060" y="6633"/>
                  </a:cubicBezTo>
                  <a:cubicBezTo>
                    <a:pt x="2060" y="6585"/>
                    <a:pt x="1560" y="6502"/>
                    <a:pt x="762" y="6407"/>
                  </a:cubicBezTo>
                  <a:cubicBezTo>
                    <a:pt x="560" y="6383"/>
                    <a:pt x="369" y="6347"/>
                    <a:pt x="333" y="6216"/>
                  </a:cubicBezTo>
                  <a:cubicBezTo>
                    <a:pt x="310" y="6002"/>
                    <a:pt x="357" y="5787"/>
                    <a:pt x="464" y="5609"/>
                  </a:cubicBezTo>
                  <a:cubicBezTo>
                    <a:pt x="655" y="5109"/>
                    <a:pt x="845" y="4609"/>
                    <a:pt x="1048" y="4061"/>
                  </a:cubicBezTo>
                  <a:cubicBezTo>
                    <a:pt x="1869" y="1846"/>
                    <a:pt x="2465" y="25"/>
                    <a:pt x="2369" y="1"/>
                  </a:cubicBezTo>
                  <a:cubicBezTo>
                    <a:pt x="2368" y="1"/>
                    <a:pt x="2367" y="0"/>
                    <a:pt x="2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513075" y="483739"/>
              <a:ext cx="116942" cy="100840"/>
            </a:xfrm>
            <a:custGeom>
              <a:avLst/>
              <a:gdLst/>
              <a:ahLst/>
              <a:cxnLst/>
              <a:rect l="l" t="t" r="r" b="b"/>
              <a:pathLst>
                <a:path w="2680" h="2311" extrusionOk="0">
                  <a:moveTo>
                    <a:pt x="2524" y="1"/>
                  </a:moveTo>
                  <a:cubicBezTo>
                    <a:pt x="2393" y="1"/>
                    <a:pt x="2405" y="858"/>
                    <a:pt x="1667" y="1477"/>
                  </a:cubicBezTo>
                  <a:cubicBezTo>
                    <a:pt x="929" y="2096"/>
                    <a:pt x="12" y="2013"/>
                    <a:pt x="0" y="2132"/>
                  </a:cubicBezTo>
                  <a:cubicBezTo>
                    <a:pt x="0" y="2179"/>
                    <a:pt x="215" y="2298"/>
                    <a:pt x="596" y="2310"/>
                  </a:cubicBezTo>
                  <a:cubicBezTo>
                    <a:pt x="1108" y="2310"/>
                    <a:pt x="1596" y="2132"/>
                    <a:pt x="1989" y="1798"/>
                  </a:cubicBezTo>
                  <a:cubicBezTo>
                    <a:pt x="2358" y="1489"/>
                    <a:pt x="2596" y="1048"/>
                    <a:pt x="2655" y="560"/>
                  </a:cubicBezTo>
                  <a:cubicBezTo>
                    <a:pt x="2679" y="215"/>
                    <a:pt x="2584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633071" y="40015"/>
              <a:ext cx="162148" cy="45817"/>
            </a:xfrm>
            <a:custGeom>
              <a:avLst/>
              <a:gdLst/>
              <a:ahLst/>
              <a:cxnLst/>
              <a:rect l="l" t="t" r="r" b="b"/>
              <a:pathLst>
                <a:path w="3716" h="1050" extrusionOk="0">
                  <a:moveTo>
                    <a:pt x="1600" y="1"/>
                  </a:moveTo>
                  <a:cubicBezTo>
                    <a:pt x="1233" y="1"/>
                    <a:pt x="865" y="64"/>
                    <a:pt x="513" y="192"/>
                  </a:cubicBezTo>
                  <a:cubicBezTo>
                    <a:pt x="179" y="323"/>
                    <a:pt x="1" y="490"/>
                    <a:pt x="36" y="609"/>
                  </a:cubicBezTo>
                  <a:cubicBezTo>
                    <a:pt x="120" y="823"/>
                    <a:pt x="917" y="716"/>
                    <a:pt x="1846" y="823"/>
                  </a:cubicBezTo>
                  <a:cubicBezTo>
                    <a:pt x="2533" y="901"/>
                    <a:pt x="3118" y="1050"/>
                    <a:pt x="3435" y="1050"/>
                  </a:cubicBezTo>
                  <a:cubicBezTo>
                    <a:pt x="3552" y="1050"/>
                    <a:pt x="3632" y="1029"/>
                    <a:pt x="3668" y="978"/>
                  </a:cubicBezTo>
                  <a:cubicBezTo>
                    <a:pt x="3715" y="883"/>
                    <a:pt x="3584" y="680"/>
                    <a:pt x="3275" y="478"/>
                  </a:cubicBezTo>
                  <a:cubicBezTo>
                    <a:pt x="2769" y="163"/>
                    <a:pt x="2187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305765" y="38313"/>
              <a:ext cx="122658" cy="39882"/>
            </a:xfrm>
            <a:custGeom>
              <a:avLst/>
              <a:gdLst/>
              <a:ahLst/>
              <a:cxnLst/>
              <a:rect l="l" t="t" r="r" b="b"/>
              <a:pathLst>
                <a:path w="2811" h="914" extrusionOk="0">
                  <a:moveTo>
                    <a:pt x="1451" y="0"/>
                  </a:moveTo>
                  <a:cubicBezTo>
                    <a:pt x="1046" y="0"/>
                    <a:pt x="641" y="126"/>
                    <a:pt x="298" y="374"/>
                  </a:cubicBezTo>
                  <a:cubicBezTo>
                    <a:pt x="72" y="564"/>
                    <a:pt x="1" y="743"/>
                    <a:pt x="60" y="838"/>
                  </a:cubicBezTo>
                  <a:cubicBezTo>
                    <a:pt x="105" y="894"/>
                    <a:pt x="188" y="914"/>
                    <a:pt x="302" y="914"/>
                  </a:cubicBezTo>
                  <a:cubicBezTo>
                    <a:pt x="551" y="914"/>
                    <a:pt x="948" y="819"/>
                    <a:pt x="1406" y="803"/>
                  </a:cubicBezTo>
                  <a:cubicBezTo>
                    <a:pt x="1435" y="802"/>
                    <a:pt x="1464" y="802"/>
                    <a:pt x="1493" y="802"/>
                  </a:cubicBezTo>
                  <a:cubicBezTo>
                    <a:pt x="1833" y="802"/>
                    <a:pt x="2141" y="836"/>
                    <a:pt x="2371" y="836"/>
                  </a:cubicBezTo>
                  <a:cubicBezTo>
                    <a:pt x="2559" y="836"/>
                    <a:pt x="2695" y="813"/>
                    <a:pt x="2751" y="731"/>
                  </a:cubicBezTo>
                  <a:cubicBezTo>
                    <a:pt x="2811" y="636"/>
                    <a:pt x="2715" y="457"/>
                    <a:pt x="2477" y="291"/>
                  </a:cubicBezTo>
                  <a:cubicBezTo>
                    <a:pt x="2161" y="96"/>
                    <a:pt x="1805" y="0"/>
                    <a:pt x="1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397224" y="-287030"/>
              <a:ext cx="697244" cy="699164"/>
            </a:xfrm>
            <a:custGeom>
              <a:avLst/>
              <a:gdLst/>
              <a:ahLst/>
              <a:cxnLst/>
              <a:rect l="l" t="t" r="r" b="b"/>
              <a:pathLst>
                <a:path w="15979" h="16023" extrusionOk="0">
                  <a:moveTo>
                    <a:pt x="5842" y="1"/>
                  </a:moveTo>
                  <a:cubicBezTo>
                    <a:pt x="4989" y="1"/>
                    <a:pt x="4132" y="90"/>
                    <a:pt x="3286" y="270"/>
                  </a:cubicBezTo>
                  <a:cubicBezTo>
                    <a:pt x="2489" y="424"/>
                    <a:pt x="1667" y="674"/>
                    <a:pt x="1036" y="1198"/>
                  </a:cubicBezTo>
                  <a:cubicBezTo>
                    <a:pt x="405" y="1722"/>
                    <a:pt x="0" y="2579"/>
                    <a:pt x="214" y="3377"/>
                  </a:cubicBezTo>
                  <a:cubicBezTo>
                    <a:pt x="464" y="4103"/>
                    <a:pt x="1107" y="4627"/>
                    <a:pt x="1869" y="4722"/>
                  </a:cubicBezTo>
                  <a:cubicBezTo>
                    <a:pt x="1984" y="4735"/>
                    <a:pt x="2100" y="4742"/>
                    <a:pt x="2214" y="4742"/>
                  </a:cubicBezTo>
                  <a:cubicBezTo>
                    <a:pt x="2850" y="4742"/>
                    <a:pt x="3476" y="4548"/>
                    <a:pt x="4001" y="4175"/>
                  </a:cubicBezTo>
                  <a:cubicBezTo>
                    <a:pt x="4703" y="3710"/>
                    <a:pt x="5251" y="3044"/>
                    <a:pt x="6013" y="2663"/>
                  </a:cubicBezTo>
                  <a:cubicBezTo>
                    <a:pt x="6453" y="2447"/>
                    <a:pt x="6936" y="2347"/>
                    <a:pt x="7424" y="2347"/>
                  </a:cubicBezTo>
                  <a:cubicBezTo>
                    <a:pt x="8280" y="2347"/>
                    <a:pt x="9152" y="2655"/>
                    <a:pt x="9835" y="3187"/>
                  </a:cubicBezTo>
                  <a:cubicBezTo>
                    <a:pt x="10894" y="4020"/>
                    <a:pt x="11525" y="5318"/>
                    <a:pt x="11799" y="6651"/>
                  </a:cubicBezTo>
                  <a:cubicBezTo>
                    <a:pt x="12073" y="7973"/>
                    <a:pt x="12014" y="9354"/>
                    <a:pt x="11894" y="10699"/>
                  </a:cubicBezTo>
                  <a:cubicBezTo>
                    <a:pt x="11811" y="11688"/>
                    <a:pt x="12585" y="13866"/>
                    <a:pt x="12990" y="14771"/>
                  </a:cubicBezTo>
                  <a:cubicBezTo>
                    <a:pt x="13357" y="15603"/>
                    <a:pt x="14135" y="16023"/>
                    <a:pt x="14623" y="16023"/>
                  </a:cubicBezTo>
                  <a:cubicBezTo>
                    <a:pt x="14674" y="16023"/>
                    <a:pt x="14721" y="16018"/>
                    <a:pt x="14764" y="16010"/>
                  </a:cubicBezTo>
                  <a:cubicBezTo>
                    <a:pt x="15288" y="15891"/>
                    <a:pt x="15264" y="13700"/>
                    <a:pt x="15288" y="13497"/>
                  </a:cubicBezTo>
                  <a:cubicBezTo>
                    <a:pt x="15347" y="12962"/>
                    <a:pt x="15574" y="11759"/>
                    <a:pt x="15574" y="11759"/>
                  </a:cubicBezTo>
                  <a:cubicBezTo>
                    <a:pt x="15859" y="9140"/>
                    <a:pt x="15978" y="7651"/>
                    <a:pt x="14931" y="5234"/>
                  </a:cubicBezTo>
                  <a:cubicBezTo>
                    <a:pt x="14026" y="3151"/>
                    <a:pt x="12133" y="1567"/>
                    <a:pt x="10013" y="746"/>
                  </a:cubicBezTo>
                  <a:cubicBezTo>
                    <a:pt x="8669" y="248"/>
                    <a:pt x="7259" y="1"/>
                    <a:pt x="5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3559808" y="89366"/>
              <a:ext cx="320586" cy="312034"/>
            </a:xfrm>
            <a:custGeom>
              <a:avLst/>
              <a:gdLst/>
              <a:ahLst/>
              <a:cxnLst/>
              <a:rect l="l" t="t" r="r" b="b"/>
              <a:pathLst>
                <a:path w="7347" h="7151" extrusionOk="0">
                  <a:moveTo>
                    <a:pt x="3518" y="1"/>
                  </a:moveTo>
                  <a:cubicBezTo>
                    <a:pt x="3302" y="1"/>
                    <a:pt x="3085" y="21"/>
                    <a:pt x="2870" y="61"/>
                  </a:cubicBezTo>
                  <a:cubicBezTo>
                    <a:pt x="2323" y="168"/>
                    <a:pt x="1811" y="395"/>
                    <a:pt x="1370" y="740"/>
                  </a:cubicBezTo>
                  <a:cubicBezTo>
                    <a:pt x="727" y="1228"/>
                    <a:pt x="275" y="1931"/>
                    <a:pt x="84" y="2704"/>
                  </a:cubicBezTo>
                  <a:cubicBezTo>
                    <a:pt x="60" y="2835"/>
                    <a:pt x="37" y="2954"/>
                    <a:pt x="25" y="3074"/>
                  </a:cubicBezTo>
                  <a:cubicBezTo>
                    <a:pt x="13" y="3169"/>
                    <a:pt x="1" y="3252"/>
                    <a:pt x="1" y="3347"/>
                  </a:cubicBezTo>
                  <a:lnTo>
                    <a:pt x="1" y="3514"/>
                  </a:lnTo>
                  <a:cubicBezTo>
                    <a:pt x="13" y="3562"/>
                    <a:pt x="13" y="3574"/>
                    <a:pt x="13" y="3574"/>
                  </a:cubicBezTo>
                  <a:cubicBezTo>
                    <a:pt x="37" y="3288"/>
                    <a:pt x="84" y="3002"/>
                    <a:pt x="144" y="2728"/>
                  </a:cubicBezTo>
                  <a:cubicBezTo>
                    <a:pt x="346" y="1966"/>
                    <a:pt x="799" y="1288"/>
                    <a:pt x="1430" y="811"/>
                  </a:cubicBezTo>
                  <a:cubicBezTo>
                    <a:pt x="1858" y="490"/>
                    <a:pt x="2358" y="276"/>
                    <a:pt x="2894" y="180"/>
                  </a:cubicBezTo>
                  <a:cubicBezTo>
                    <a:pt x="3104" y="139"/>
                    <a:pt x="3316" y="119"/>
                    <a:pt x="3529" y="119"/>
                  </a:cubicBezTo>
                  <a:cubicBezTo>
                    <a:pt x="3931" y="119"/>
                    <a:pt x="4334" y="191"/>
                    <a:pt x="4716" y="323"/>
                  </a:cubicBezTo>
                  <a:cubicBezTo>
                    <a:pt x="5025" y="442"/>
                    <a:pt x="5323" y="597"/>
                    <a:pt x="5585" y="799"/>
                  </a:cubicBezTo>
                  <a:cubicBezTo>
                    <a:pt x="5871" y="1002"/>
                    <a:pt x="6109" y="1252"/>
                    <a:pt x="6311" y="1538"/>
                  </a:cubicBezTo>
                  <a:cubicBezTo>
                    <a:pt x="7204" y="2752"/>
                    <a:pt x="7204" y="4407"/>
                    <a:pt x="6311" y="5621"/>
                  </a:cubicBezTo>
                  <a:cubicBezTo>
                    <a:pt x="6109" y="5907"/>
                    <a:pt x="5871" y="6145"/>
                    <a:pt x="5585" y="6360"/>
                  </a:cubicBezTo>
                  <a:cubicBezTo>
                    <a:pt x="5323" y="6550"/>
                    <a:pt x="5025" y="6717"/>
                    <a:pt x="4716" y="6824"/>
                  </a:cubicBezTo>
                  <a:cubicBezTo>
                    <a:pt x="4332" y="6965"/>
                    <a:pt x="3927" y="7034"/>
                    <a:pt x="3522" y="7034"/>
                  </a:cubicBezTo>
                  <a:cubicBezTo>
                    <a:pt x="3312" y="7034"/>
                    <a:pt x="3101" y="7015"/>
                    <a:pt x="2894" y="6979"/>
                  </a:cubicBezTo>
                  <a:cubicBezTo>
                    <a:pt x="2358" y="6884"/>
                    <a:pt x="1858" y="6669"/>
                    <a:pt x="1430" y="6336"/>
                  </a:cubicBezTo>
                  <a:cubicBezTo>
                    <a:pt x="799" y="5860"/>
                    <a:pt x="346" y="5193"/>
                    <a:pt x="144" y="4431"/>
                  </a:cubicBezTo>
                  <a:cubicBezTo>
                    <a:pt x="84" y="4145"/>
                    <a:pt x="37" y="3859"/>
                    <a:pt x="13" y="3574"/>
                  </a:cubicBezTo>
                  <a:cubicBezTo>
                    <a:pt x="13" y="3597"/>
                    <a:pt x="13" y="3621"/>
                    <a:pt x="13" y="3633"/>
                  </a:cubicBezTo>
                  <a:lnTo>
                    <a:pt x="13" y="3800"/>
                  </a:lnTo>
                  <a:cubicBezTo>
                    <a:pt x="13" y="3895"/>
                    <a:pt x="25" y="3990"/>
                    <a:pt x="37" y="4074"/>
                  </a:cubicBezTo>
                  <a:cubicBezTo>
                    <a:pt x="48" y="4205"/>
                    <a:pt x="72" y="4324"/>
                    <a:pt x="96" y="4443"/>
                  </a:cubicBezTo>
                  <a:cubicBezTo>
                    <a:pt x="287" y="5229"/>
                    <a:pt x="739" y="5919"/>
                    <a:pt x="1382" y="6407"/>
                  </a:cubicBezTo>
                  <a:cubicBezTo>
                    <a:pt x="2007" y="6900"/>
                    <a:pt x="2771" y="7151"/>
                    <a:pt x="3545" y="7151"/>
                  </a:cubicBezTo>
                  <a:cubicBezTo>
                    <a:pt x="3951" y="7151"/>
                    <a:pt x="4359" y="7082"/>
                    <a:pt x="4751" y="6943"/>
                  </a:cubicBezTo>
                  <a:cubicBezTo>
                    <a:pt x="5085" y="6824"/>
                    <a:pt x="5382" y="6657"/>
                    <a:pt x="5656" y="6455"/>
                  </a:cubicBezTo>
                  <a:cubicBezTo>
                    <a:pt x="5954" y="6241"/>
                    <a:pt x="6204" y="5991"/>
                    <a:pt x="6418" y="5705"/>
                  </a:cubicBezTo>
                  <a:cubicBezTo>
                    <a:pt x="7347" y="4443"/>
                    <a:pt x="7347" y="2728"/>
                    <a:pt x="6418" y="1466"/>
                  </a:cubicBezTo>
                  <a:cubicBezTo>
                    <a:pt x="5990" y="895"/>
                    <a:pt x="5418" y="454"/>
                    <a:pt x="4751" y="216"/>
                  </a:cubicBezTo>
                  <a:cubicBezTo>
                    <a:pt x="4351" y="75"/>
                    <a:pt x="3936" y="1"/>
                    <a:pt x="3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3162381" y="89235"/>
              <a:ext cx="320586" cy="312121"/>
            </a:xfrm>
            <a:custGeom>
              <a:avLst/>
              <a:gdLst/>
              <a:ahLst/>
              <a:cxnLst/>
              <a:rect l="l" t="t" r="r" b="b"/>
              <a:pathLst>
                <a:path w="7347" h="7153" extrusionOk="0">
                  <a:moveTo>
                    <a:pt x="12" y="3482"/>
                  </a:moveTo>
                  <a:cubicBezTo>
                    <a:pt x="10" y="3498"/>
                    <a:pt x="8" y="3515"/>
                    <a:pt x="6" y="3531"/>
                  </a:cubicBezTo>
                  <a:lnTo>
                    <a:pt x="6" y="3531"/>
                  </a:lnTo>
                  <a:cubicBezTo>
                    <a:pt x="8" y="3527"/>
                    <a:pt x="10" y="3522"/>
                    <a:pt x="12" y="3517"/>
                  </a:cubicBezTo>
                  <a:lnTo>
                    <a:pt x="12" y="3482"/>
                  </a:lnTo>
                  <a:close/>
                  <a:moveTo>
                    <a:pt x="6" y="3531"/>
                  </a:moveTo>
                  <a:cubicBezTo>
                    <a:pt x="1" y="3547"/>
                    <a:pt x="1" y="3558"/>
                    <a:pt x="1" y="3577"/>
                  </a:cubicBezTo>
                  <a:cubicBezTo>
                    <a:pt x="2" y="3561"/>
                    <a:pt x="4" y="3546"/>
                    <a:pt x="6" y="3531"/>
                  </a:cubicBezTo>
                  <a:close/>
                  <a:moveTo>
                    <a:pt x="3555" y="0"/>
                  </a:moveTo>
                  <a:cubicBezTo>
                    <a:pt x="3329" y="0"/>
                    <a:pt x="3103" y="22"/>
                    <a:pt x="2882" y="64"/>
                  </a:cubicBezTo>
                  <a:cubicBezTo>
                    <a:pt x="2334" y="171"/>
                    <a:pt x="1810" y="398"/>
                    <a:pt x="1370" y="743"/>
                  </a:cubicBezTo>
                  <a:cubicBezTo>
                    <a:pt x="727" y="1231"/>
                    <a:pt x="286" y="1922"/>
                    <a:pt x="96" y="2707"/>
                  </a:cubicBezTo>
                  <a:cubicBezTo>
                    <a:pt x="60" y="2826"/>
                    <a:pt x="36" y="2957"/>
                    <a:pt x="24" y="3077"/>
                  </a:cubicBezTo>
                  <a:cubicBezTo>
                    <a:pt x="12" y="3172"/>
                    <a:pt x="12" y="3255"/>
                    <a:pt x="12" y="3350"/>
                  </a:cubicBezTo>
                  <a:lnTo>
                    <a:pt x="12" y="3482"/>
                  </a:lnTo>
                  <a:lnTo>
                    <a:pt x="12" y="3482"/>
                  </a:lnTo>
                  <a:cubicBezTo>
                    <a:pt x="45" y="3228"/>
                    <a:pt x="80" y="2975"/>
                    <a:pt x="143" y="2731"/>
                  </a:cubicBezTo>
                  <a:cubicBezTo>
                    <a:pt x="346" y="1969"/>
                    <a:pt x="798" y="1291"/>
                    <a:pt x="1417" y="814"/>
                  </a:cubicBezTo>
                  <a:cubicBezTo>
                    <a:pt x="1858" y="493"/>
                    <a:pt x="2358" y="279"/>
                    <a:pt x="2882" y="183"/>
                  </a:cubicBezTo>
                  <a:cubicBezTo>
                    <a:pt x="3091" y="142"/>
                    <a:pt x="3304" y="122"/>
                    <a:pt x="3516" y="122"/>
                  </a:cubicBezTo>
                  <a:cubicBezTo>
                    <a:pt x="3919" y="122"/>
                    <a:pt x="4321" y="194"/>
                    <a:pt x="4703" y="326"/>
                  </a:cubicBezTo>
                  <a:cubicBezTo>
                    <a:pt x="5346" y="564"/>
                    <a:pt x="5906" y="993"/>
                    <a:pt x="6311" y="1541"/>
                  </a:cubicBezTo>
                  <a:cubicBezTo>
                    <a:pt x="7204" y="2755"/>
                    <a:pt x="7204" y="4410"/>
                    <a:pt x="6311" y="5624"/>
                  </a:cubicBezTo>
                  <a:cubicBezTo>
                    <a:pt x="6108" y="5910"/>
                    <a:pt x="5858" y="6148"/>
                    <a:pt x="5573" y="6363"/>
                  </a:cubicBezTo>
                  <a:cubicBezTo>
                    <a:pt x="5311" y="6565"/>
                    <a:pt x="5013" y="6720"/>
                    <a:pt x="4703" y="6827"/>
                  </a:cubicBezTo>
                  <a:cubicBezTo>
                    <a:pt x="4319" y="6968"/>
                    <a:pt x="3915" y="7037"/>
                    <a:pt x="3510" y="7037"/>
                  </a:cubicBezTo>
                  <a:cubicBezTo>
                    <a:pt x="3300" y="7037"/>
                    <a:pt x="3089" y="7018"/>
                    <a:pt x="2882" y="6982"/>
                  </a:cubicBezTo>
                  <a:cubicBezTo>
                    <a:pt x="2358" y="6887"/>
                    <a:pt x="1858" y="6672"/>
                    <a:pt x="1417" y="6339"/>
                  </a:cubicBezTo>
                  <a:cubicBezTo>
                    <a:pt x="798" y="5863"/>
                    <a:pt x="346" y="5196"/>
                    <a:pt x="143" y="4434"/>
                  </a:cubicBezTo>
                  <a:cubicBezTo>
                    <a:pt x="72" y="4148"/>
                    <a:pt x="36" y="3862"/>
                    <a:pt x="1" y="3577"/>
                  </a:cubicBezTo>
                  <a:cubicBezTo>
                    <a:pt x="1" y="3600"/>
                    <a:pt x="1" y="3612"/>
                    <a:pt x="1" y="3636"/>
                  </a:cubicBezTo>
                  <a:lnTo>
                    <a:pt x="1" y="3803"/>
                  </a:lnTo>
                  <a:cubicBezTo>
                    <a:pt x="1" y="3898"/>
                    <a:pt x="12" y="3993"/>
                    <a:pt x="24" y="4077"/>
                  </a:cubicBezTo>
                  <a:cubicBezTo>
                    <a:pt x="36" y="4208"/>
                    <a:pt x="60" y="4327"/>
                    <a:pt x="96" y="4446"/>
                  </a:cubicBezTo>
                  <a:cubicBezTo>
                    <a:pt x="274" y="5232"/>
                    <a:pt x="727" y="5922"/>
                    <a:pt x="1370" y="6410"/>
                  </a:cubicBezTo>
                  <a:cubicBezTo>
                    <a:pt x="1810" y="6756"/>
                    <a:pt x="2322" y="6982"/>
                    <a:pt x="2870" y="7089"/>
                  </a:cubicBezTo>
                  <a:cubicBezTo>
                    <a:pt x="3095" y="7131"/>
                    <a:pt x="3324" y="7153"/>
                    <a:pt x="3551" y="7153"/>
                  </a:cubicBezTo>
                  <a:cubicBezTo>
                    <a:pt x="3961" y="7153"/>
                    <a:pt x="4368" y="7084"/>
                    <a:pt x="4751" y="6946"/>
                  </a:cubicBezTo>
                  <a:cubicBezTo>
                    <a:pt x="5418" y="6696"/>
                    <a:pt x="6001" y="6267"/>
                    <a:pt x="6418" y="5684"/>
                  </a:cubicBezTo>
                  <a:cubicBezTo>
                    <a:pt x="7347" y="4434"/>
                    <a:pt x="7347" y="2707"/>
                    <a:pt x="6418" y="1445"/>
                  </a:cubicBezTo>
                  <a:cubicBezTo>
                    <a:pt x="6204" y="1160"/>
                    <a:pt x="5954" y="910"/>
                    <a:pt x="5668" y="695"/>
                  </a:cubicBezTo>
                  <a:cubicBezTo>
                    <a:pt x="5394" y="493"/>
                    <a:pt x="5084" y="326"/>
                    <a:pt x="4763" y="207"/>
                  </a:cubicBezTo>
                  <a:cubicBezTo>
                    <a:pt x="4373" y="69"/>
                    <a:pt x="3963" y="0"/>
                    <a:pt x="3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3465775" y="213726"/>
              <a:ext cx="97742" cy="21774"/>
            </a:xfrm>
            <a:custGeom>
              <a:avLst/>
              <a:gdLst/>
              <a:ahLst/>
              <a:cxnLst/>
              <a:rect l="l" t="t" r="r" b="b"/>
              <a:pathLst>
                <a:path w="2240" h="499" extrusionOk="0">
                  <a:moveTo>
                    <a:pt x="1033" y="1"/>
                  </a:moveTo>
                  <a:cubicBezTo>
                    <a:pt x="790" y="1"/>
                    <a:pt x="545" y="50"/>
                    <a:pt x="310" y="152"/>
                  </a:cubicBezTo>
                  <a:cubicBezTo>
                    <a:pt x="96" y="247"/>
                    <a:pt x="1" y="343"/>
                    <a:pt x="13" y="354"/>
                  </a:cubicBezTo>
                  <a:cubicBezTo>
                    <a:pt x="13" y="356"/>
                    <a:pt x="14" y="356"/>
                    <a:pt x="15" y="356"/>
                  </a:cubicBezTo>
                  <a:cubicBezTo>
                    <a:pt x="34" y="356"/>
                    <a:pt x="149" y="301"/>
                    <a:pt x="334" y="235"/>
                  </a:cubicBezTo>
                  <a:cubicBezTo>
                    <a:pt x="543" y="169"/>
                    <a:pt x="759" y="133"/>
                    <a:pt x="976" y="133"/>
                  </a:cubicBezTo>
                  <a:cubicBezTo>
                    <a:pt x="1032" y="133"/>
                    <a:pt x="1088" y="135"/>
                    <a:pt x="1144" y="140"/>
                  </a:cubicBezTo>
                  <a:cubicBezTo>
                    <a:pt x="1406" y="152"/>
                    <a:pt x="1668" y="224"/>
                    <a:pt x="1918" y="343"/>
                  </a:cubicBezTo>
                  <a:cubicBezTo>
                    <a:pt x="2094" y="431"/>
                    <a:pt x="2189" y="499"/>
                    <a:pt x="2221" y="499"/>
                  </a:cubicBezTo>
                  <a:cubicBezTo>
                    <a:pt x="2223" y="499"/>
                    <a:pt x="2225" y="498"/>
                    <a:pt x="2227" y="497"/>
                  </a:cubicBezTo>
                  <a:cubicBezTo>
                    <a:pt x="2239" y="474"/>
                    <a:pt x="2144" y="378"/>
                    <a:pt x="1965" y="259"/>
                  </a:cubicBezTo>
                  <a:cubicBezTo>
                    <a:pt x="1679" y="89"/>
                    <a:pt x="1358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59785" y="-212763"/>
              <a:ext cx="66543" cy="60653"/>
            </a:xfrm>
            <a:custGeom>
              <a:avLst/>
              <a:gdLst/>
              <a:ahLst/>
              <a:cxnLst/>
              <a:rect l="l" t="t" r="r" b="b"/>
              <a:pathLst>
                <a:path w="1525" h="1390" extrusionOk="0">
                  <a:moveTo>
                    <a:pt x="1150" y="0"/>
                  </a:moveTo>
                  <a:cubicBezTo>
                    <a:pt x="1077" y="0"/>
                    <a:pt x="1006" y="18"/>
                    <a:pt x="941" y="56"/>
                  </a:cubicBezTo>
                  <a:cubicBezTo>
                    <a:pt x="763" y="115"/>
                    <a:pt x="596" y="211"/>
                    <a:pt x="453" y="330"/>
                  </a:cubicBezTo>
                  <a:cubicBezTo>
                    <a:pt x="310" y="449"/>
                    <a:pt x="13" y="508"/>
                    <a:pt x="1" y="699"/>
                  </a:cubicBezTo>
                  <a:cubicBezTo>
                    <a:pt x="1" y="818"/>
                    <a:pt x="37" y="937"/>
                    <a:pt x="84" y="1044"/>
                  </a:cubicBezTo>
                  <a:cubicBezTo>
                    <a:pt x="126" y="1065"/>
                    <a:pt x="223" y="1195"/>
                    <a:pt x="278" y="1195"/>
                  </a:cubicBezTo>
                  <a:cubicBezTo>
                    <a:pt x="286" y="1195"/>
                    <a:pt x="293" y="1193"/>
                    <a:pt x="299" y="1187"/>
                  </a:cubicBezTo>
                  <a:cubicBezTo>
                    <a:pt x="390" y="1075"/>
                    <a:pt x="666" y="831"/>
                    <a:pt x="833" y="831"/>
                  </a:cubicBezTo>
                  <a:cubicBezTo>
                    <a:pt x="860" y="831"/>
                    <a:pt x="885" y="838"/>
                    <a:pt x="906" y="854"/>
                  </a:cubicBezTo>
                  <a:cubicBezTo>
                    <a:pt x="1061" y="973"/>
                    <a:pt x="977" y="1115"/>
                    <a:pt x="1025" y="1389"/>
                  </a:cubicBezTo>
                  <a:lnTo>
                    <a:pt x="1192" y="1056"/>
                  </a:lnTo>
                  <a:cubicBezTo>
                    <a:pt x="1299" y="1008"/>
                    <a:pt x="1394" y="913"/>
                    <a:pt x="1442" y="794"/>
                  </a:cubicBezTo>
                  <a:cubicBezTo>
                    <a:pt x="1489" y="675"/>
                    <a:pt x="1513" y="556"/>
                    <a:pt x="1513" y="425"/>
                  </a:cubicBezTo>
                  <a:cubicBezTo>
                    <a:pt x="1525" y="306"/>
                    <a:pt x="1489" y="175"/>
                    <a:pt x="1406" y="80"/>
                  </a:cubicBezTo>
                  <a:cubicBezTo>
                    <a:pt x="1327" y="27"/>
                    <a:pt x="1238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916743" y="50443"/>
              <a:ext cx="168867" cy="120564"/>
            </a:xfrm>
            <a:custGeom>
              <a:avLst/>
              <a:gdLst/>
              <a:ahLst/>
              <a:cxnLst/>
              <a:rect l="l" t="t" r="r" b="b"/>
              <a:pathLst>
                <a:path w="3870" h="2763" extrusionOk="0">
                  <a:moveTo>
                    <a:pt x="3775" y="1"/>
                  </a:moveTo>
                  <a:lnTo>
                    <a:pt x="84" y="1465"/>
                  </a:lnTo>
                  <a:lnTo>
                    <a:pt x="0" y="2763"/>
                  </a:lnTo>
                  <a:cubicBezTo>
                    <a:pt x="1322" y="2203"/>
                    <a:pt x="3870" y="1275"/>
                    <a:pt x="3870" y="1275"/>
                  </a:cubicBezTo>
                  <a:cubicBezTo>
                    <a:pt x="3870" y="977"/>
                    <a:pt x="3775" y="1"/>
                    <a:pt x="3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919841" y="17717"/>
              <a:ext cx="155384" cy="65496"/>
            </a:xfrm>
            <a:custGeom>
              <a:avLst/>
              <a:gdLst/>
              <a:ahLst/>
              <a:cxnLst/>
              <a:rect l="l" t="t" r="r" b="b"/>
              <a:pathLst>
                <a:path w="3561" h="1501" extrusionOk="0">
                  <a:moveTo>
                    <a:pt x="3561" y="1"/>
                  </a:moveTo>
                  <a:lnTo>
                    <a:pt x="3561" y="1"/>
                  </a:lnTo>
                  <a:cubicBezTo>
                    <a:pt x="2942" y="191"/>
                    <a:pt x="2346" y="429"/>
                    <a:pt x="1763" y="691"/>
                  </a:cubicBezTo>
                  <a:cubicBezTo>
                    <a:pt x="1156" y="929"/>
                    <a:pt x="572" y="1191"/>
                    <a:pt x="1" y="1501"/>
                  </a:cubicBezTo>
                  <a:cubicBezTo>
                    <a:pt x="620" y="1310"/>
                    <a:pt x="1215" y="1084"/>
                    <a:pt x="1799" y="810"/>
                  </a:cubicBezTo>
                  <a:cubicBezTo>
                    <a:pt x="2406" y="584"/>
                    <a:pt x="2989" y="322"/>
                    <a:pt x="3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446575" y="943521"/>
              <a:ext cx="641653" cy="1310795"/>
            </a:xfrm>
            <a:custGeom>
              <a:avLst/>
              <a:gdLst/>
              <a:ahLst/>
              <a:cxnLst/>
              <a:rect l="l" t="t" r="r" b="b"/>
              <a:pathLst>
                <a:path w="14705" h="30040" extrusionOk="0">
                  <a:moveTo>
                    <a:pt x="13835" y="1"/>
                  </a:moveTo>
                  <a:cubicBezTo>
                    <a:pt x="13835" y="1"/>
                    <a:pt x="12624" y="5550"/>
                    <a:pt x="6336" y="5550"/>
                  </a:cubicBezTo>
                  <a:cubicBezTo>
                    <a:pt x="6296" y="5550"/>
                    <a:pt x="6256" y="5549"/>
                    <a:pt x="6215" y="5549"/>
                  </a:cubicBezTo>
                  <a:cubicBezTo>
                    <a:pt x="108" y="5477"/>
                    <a:pt x="215" y="597"/>
                    <a:pt x="215" y="596"/>
                  </a:cubicBezTo>
                  <a:lnTo>
                    <a:pt x="215" y="596"/>
                  </a:lnTo>
                  <a:lnTo>
                    <a:pt x="0" y="3072"/>
                  </a:lnTo>
                  <a:lnTo>
                    <a:pt x="0" y="13074"/>
                  </a:lnTo>
                  <a:lnTo>
                    <a:pt x="3989" y="29397"/>
                  </a:lnTo>
                  <a:lnTo>
                    <a:pt x="9073" y="30040"/>
                  </a:lnTo>
                  <a:lnTo>
                    <a:pt x="14704" y="7728"/>
                  </a:lnTo>
                  <a:lnTo>
                    <a:pt x="13633" y="6144"/>
                  </a:lnTo>
                  <a:lnTo>
                    <a:pt x="13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80873" y="1096767"/>
              <a:ext cx="560579" cy="153290"/>
            </a:xfrm>
            <a:custGeom>
              <a:avLst/>
              <a:gdLst/>
              <a:ahLst/>
              <a:cxnLst/>
              <a:rect l="l" t="t" r="r" b="b"/>
              <a:pathLst>
                <a:path w="12847" h="3513" extrusionOk="0">
                  <a:moveTo>
                    <a:pt x="12847" y="1"/>
                  </a:moveTo>
                  <a:cubicBezTo>
                    <a:pt x="12811" y="25"/>
                    <a:pt x="12764" y="60"/>
                    <a:pt x="12728" y="96"/>
                  </a:cubicBezTo>
                  <a:lnTo>
                    <a:pt x="12406" y="370"/>
                  </a:lnTo>
                  <a:cubicBezTo>
                    <a:pt x="12121" y="620"/>
                    <a:pt x="11704" y="953"/>
                    <a:pt x="11168" y="1346"/>
                  </a:cubicBezTo>
                  <a:cubicBezTo>
                    <a:pt x="10537" y="1799"/>
                    <a:pt x="9858" y="2192"/>
                    <a:pt x="9156" y="2525"/>
                  </a:cubicBezTo>
                  <a:cubicBezTo>
                    <a:pt x="8299" y="2930"/>
                    <a:pt x="7382" y="3204"/>
                    <a:pt x="6441" y="3335"/>
                  </a:cubicBezTo>
                  <a:cubicBezTo>
                    <a:pt x="6131" y="3374"/>
                    <a:pt x="5818" y="3394"/>
                    <a:pt x="5506" y="3394"/>
                  </a:cubicBezTo>
                  <a:cubicBezTo>
                    <a:pt x="4870" y="3394"/>
                    <a:pt x="4234" y="3312"/>
                    <a:pt x="3620" y="3144"/>
                  </a:cubicBezTo>
                  <a:cubicBezTo>
                    <a:pt x="2869" y="2954"/>
                    <a:pt x="2155" y="2632"/>
                    <a:pt x="1512" y="2192"/>
                  </a:cubicBezTo>
                  <a:cubicBezTo>
                    <a:pt x="1084" y="1894"/>
                    <a:pt x="703" y="1537"/>
                    <a:pt x="369" y="1132"/>
                  </a:cubicBezTo>
                  <a:cubicBezTo>
                    <a:pt x="127" y="844"/>
                    <a:pt x="19" y="667"/>
                    <a:pt x="1" y="667"/>
                  </a:cubicBezTo>
                  <a:cubicBezTo>
                    <a:pt x="1" y="667"/>
                    <a:pt x="0" y="667"/>
                    <a:pt x="0" y="668"/>
                  </a:cubicBezTo>
                  <a:cubicBezTo>
                    <a:pt x="24" y="715"/>
                    <a:pt x="48" y="763"/>
                    <a:pt x="71" y="799"/>
                  </a:cubicBezTo>
                  <a:cubicBezTo>
                    <a:pt x="155" y="918"/>
                    <a:pt x="238" y="1037"/>
                    <a:pt x="322" y="1156"/>
                  </a:cubicBezTo>
                  <a:cubicBezTo>
                    <a:pt x="643" y="1573"/>
                    <a:pt x="1024" y="1954"/>
                    <a:pt x="1465" y="2263"/>
                  </a:cubicBezTo>
                  <a:cubicBezTo>
                    <a:pt x="2107" y="2715"/>
                    <a:pt x="2822" y="3061"/>
                    <a:pt x="3584" y="3263"/>
                  </a:cubicBezTo>
                  <a:cubicBezTo>
                    <a:pt x="4214" y="3431"/>
                    <a:pt x="4861" y="3513"/>
                    <a:pt x="5505" y="3513"/>
                  </a:cubicBezTo>
                  <a:cubicBezTo>
                    <a:pt x="5823" y="3513"/>
                    <a:pt x="6139" y="3493"/>
                    <a:pt x="6453" y="3454"/>
                  </a:cubicBezTo>
                  <a:cubicBezTo>
                    <a:pt x="7418" y="3323"/>
                    <a:pt x="8346" y="3049"/>
                    <a:pt x="9215" y="2632"/>
                  </a:cubicBezTo>
                  <a:cubicBezTo>
                    <a:pt x="9918" y="2287"/>
                    <a:pt x="10597" y="1882"/>
                    <a:pt x="11216" y="1418"/>
                  </a:cubicBezTo>
                  <a:cubicBezTo>
                    <a:pt x="11644" y="1108"/>
                    <a:pt x="12049" y="763"/>
                    <a:pt x="12442" y="418"/>
                  </a:cubicBezTo>
                  <a:cubicBezTo>
                    <a:pt x="12573" y="287"/>
                    <a:pt x="12680" y="179"/>
                    <a:pt x="12752" y="108"/>
                  </a:cubicBezTo>
                  <a:cubicBezTo>
                    <a:pt x="12787" y="84"/>
                    <a:pt x="12823" y="37"/>
                    <a:pt x="12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74656" y="948190"/>
              <a:ext cx="923578" cy="2466774"/>
            </a:xfrm>
            <a:custGeom>
              <a:avLst/>
              <a:gdLst/>
              <a:ahLst/>
              <a:cxnLst/>
              <a:rect l="l" t="t" r="r" b="b"/>
              <a:pathLst>
                <a:path w="21166" h="56532" extrusionOk="0">
                  <a:moveTo>
                    <a:pt x="8608" y="1"/>
                  </a:moveTo>
                  <a:lnTo>
                    <a:pt x="8323" y="6371"/>
                  </a:lnTo>
                  <a:lnTo>
                    <a:pt x="95" y="27528"/>
                  </a:lnTo>
                  <a:lnTo>
                    <a:pt x="0" y="56531"/>
                  </a:lnTo>
                  <a:lnTo>
                    <a:pt x="21038" y="56531"/>
                  </a:lnTo>
                  <a:cubicBezTo>
                    <a:pt x="21038" y="56531"/>
                    <a:pt x="21166" y="28045"/>
                    <a:pt x="21044" y="28045"/>
                  </a:cubicBezTo>
                  <a:cubicBezTo>
                    <a:pt x="21042" y="28045"/>
                    <a:pt x="21040" y="28051"/>
                    <a:pt x="21038" y="28064"/>
                  </a:cubicBezTo>
                  <a:cubicBezTo>
                    <a:pt x="21036" y="28078"/>
                    <a:pt x="21032" y="28086"/>
                    <a:pt x="21026" y="28086"/>
                  </a:cubicBezTo>
                  <a:cubicBezTo>
                    <a:pt x="20673" y="28086"/>
                    <a:pt x="13621" y="3787"/>
                    <a:pt x="13621" y="3787"/>
                  </a:cubicBez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680372" y="2137418"/>
              <a:ext cx="5716" cy="1273924"/>
            </a:xfrm>
            <a:custGeom>
              <a:avLst/>
              <a:gdLst/>
              <a:ahLst/>
              <a:cxnLst/>
              <a:rect l="l" t="t" r="r" b="b"/>
              <a:pathLst>
                <a:path w="131" h="29195" extrusionOk="0">
                  <a:moveTo>
                    <a:pt x="60" y="0"/>
                  </a:moveTo>
                  <a:cubicBezTo>
                    <a:pt x="24" y="0"/>
                    <a:pt x="0" y="6537"/>
                    <a:pt x="0" y="14597"/>
                  </a:cubicBezTo>
                  <a:cubicBezTo>
                    <a:pt x="0" y="22669"/>
                    <a:pt x="24" y="29194"/>
                    <a:pt x="60" y="29194"/>
                  </a:cubicBezTo>
                  <a:cubicBezTo>
                    <a:pt x="95" y="29194"/>
                    <a:pt x="131" y="22669"/>
                    <a:pt x="131" y="14597"/>
                  </a:cubicBezTo>
                  <a:cubicBezTo>
                    <a:pt x="131" y="6537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728152" y="1293692"/>
              <a:ext cx="537758" cy="788179"/>
            </a:xfrm>
            <a:custGeom>
              <a:avLst/>
              <a:gdLst/>
              <a:ahLst/>
              <a:cxnLst/>
              <a:rect l="l" t="t" r="r" b="b"/>
              <a:pathLst>
                <a:path w="12324" h="18063" extrusionOk="0">
                  <a:moveTo>
                    <a:pt x="9990" y="0"/>
                  </a:moveTo>
                  <a:lnTo>
                    <a:pt x="10918" y="3727"/>
                  </a:lnTo>
                  <a:lnTo>
                    <a:pt x="0" y="18062"/>
                  </a:lnTo>
                  <a:lnTo>
                    <a:pt x="0" y="18062"/>
                  </a:lnTo>
                  <a:lnTo>
                    <a:pt x="12026" y="5465"/>
                  </a:lnTo>
                  <a:lnTo>
                    <a:pt x="11311" y="774"/>
                  </a:lnTo>
                  <a:lnTo>
                    <a:pt x="12323" y="0"/>
                  </a:ln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153566" y="1113392"/>
              <a:ext cx="1815260" cy="2015239"/>
            </a:xfrm>
            <a:custGeom>
              <a:avLst/>
              <a:gdLst/>
              <a:ahLst/>
              <a:cxnLst/>
              <a:rect l="l" t="t" r="r" b="b"/>
              <a:pathLst>
                <a:path w="41601" h="46184" extrusionOk="0">
                  <a:moveTo>
                    <a:pt x="25491" y="1"/>
                  </a:moveTo>
                  <a:lnTo>
                    <a:pt x="30552" y="18467"/>
                  </a:lnTo>
                  <a:lnTo>
                    <a:pt x="29944" y="32481"/>
                  </a:lnTo>
                  <a:lnTo>
                    <a:pt x="11490" y="37886"/>
                  </a:lnTo>
                  <a:lnTo>
                    <a:pt x="0" y="41685"/>
                  </a:lnTo>
                  <a:cubicBezTo>
                    <a:pt x="4969" y="44792"/>
                    <a:pt x="13522" y="46184"/>
                    <a:pt x="21512" y="46184"/>
                  </a:cubicBezTo>
                  <a:cubicBezTo>
                    <a:pt x="30178" y="46184"/>
                    <a:pt x="38181" y="44546"/>
                    <a:pt x="40231" y="41685"/>
                  </a:cubicBezTo>
                  <a:cubicBezTo>
                    <a:pt x="41601" y="39756"/>
                    <a:pt x="41577" y="35743"/>
                    <a:pt x="41386" y="29719"/>
                  </a:cubicBezTo>
                  <a:cubicBezTo>
                    <a:pt x="41172" y="22992"/>
                    <a:pt x="39195" y="13681"/>
                    <a:pt x="38374" y="9847"/>
                  </a:cubicBezTo>
                  <a:cubicBezTo>
                    <a:pt x="37552" y="6014"/>
                    <a:pt x="25492" y="1"/>
                    <a:pt x="25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717767" y="947143"/>
              <a:ext cx="551241" cy="1148211"/>
            </a:xfrm>
            <a:custGeom>
              <a:avLst/>
              <a:gdLst/>
              <a:ahLst/>
              <a:cxnLst/>
              <a:rect l="l" t="t" r="r" b="b"/>
              <a:pathLst>
                <a:path w="12633" h="26314" extrusionOk="0">
                  <a:moveTo>
                    <a:pt x="7632" y="1"/>
                  </a:moveTo>
                  <a:lnTo>
                    <a:pt x="7716" y="72"/>
                  </a:lnTo>
                  <a:lnTo>
                    <a:pt x="7966" y="275"/>
                  </a:lnTo>
                  <a:lnTo>
                    <a:pt x="8954" y="1037"/>
                  </a:lnTo>
                  <a:lnTo>
                    <a:pt x="12526" y="3816"/>
                  </a:lnTo>
                  <a:lnTo>
                    <a:pt x="12526" y="7883"/>
                  </a:lnTo>
                  <a:lnTo>
                    <a:pt x="10156" y="7883"/>
                  </a:lnTo>
                  <a:lnTo>
                    <a:pt x="10180" y="7954"/>
                  </a:lnTo>
                  <a:lnTo>
                    <a:pt x="11089" y="11648"/>
                  </a:lnTo>
                  <a:lnTo>
                    <a:pt x="11089" y="11648"/>
                  </a:lnTo>
                  <a:lnTo>
                    <a:pt x="10549" y="12360"/>
                  </a:lnTo>
                  <a:lnTo>
                    <a:pt x="3072" y="22206"/>
                  </a:lnTo>
                  <a:lnTo>
                    <a:pt x="822" y="25194"/>
                  </a:lnTo>
                  <a:cubicBezTo>
                    <a:pt x="572" y="25552"/>
                    <a:pt x="357" y="25825"/>
                    <a:pt x="215" y="26016"/>
                  </a:cubicBezTo>
                  <a:cubicBezTo>
                    <a:pt x="155" y="26099"/>
                    <a:pt x="96" y="26171"/>
                    <a:pt x="60" y="26230"/>
                  </a:cubicBezTo>
                  <a:lnTo>
                    <a:pt x="0" y="26314"/>
                  </a:lnTo>
                  <a:cubicBezTo>
                    <a:pt x="0" y="26314"/>
                    <a:pt x="24" y="26290"/>
                    <a:pt x="60" y="26242"/>
                  </a:cubicBezTo>
                  <a:cubicBezTo>
                    <a:pt x="96" y="26195"/>
                    <a:pt x="155" y="26123"/>
                    <a:pt x="227" y="26040"/>
                  </a:cubicBezTo>
                  <a:lnTo>
                    <a:pt x="858" y="25230"/>
                  </a:lnTo>
                  <a:cubicBezTo>
                    <a:pt x="1405" y="24528"/>
                    <a:pt x="2179" y="23516"/>
                    <a:pt x="3144" y="22266"/>
                  </a:cubicBezTo>
                  <a:lnTo>
                    <a:pt x="10644" y="12443"/>
                  </a:lnTo>
                  <a:lnTo>
                    <a:pt x="11204" y="11693"/>
                  </a:lnTo>
                  <a:lnTo>
                    <a:pt x="11228" y="11669"/>
                  </a:lnTo>
                  <a:lnTo>
                    <a:pt x="11228" y="11645"/>
                  </a:lnTo>
                  <a:cubicBezTo>
                    <a:pt x="10914" y="10389"/>
                    <a:pt x="10611" y="9167"/>
                    <a:pt x="10320" y="8002"/>
                  </a:cubicBezTo>
                  <a:lnTo>
                    <a:pt x="12633" y="8002"/>
                  </a:lnTo>
                  <a:lnTo>
                    <a:pt x="12633" y="7942"/>
                  </a:lnTo>
                  <a:lnTo>
                    <a:pt x="12633" y="3799"/>
                  </a:lnTo>
                  <a:lnTo>
                    <a:pt x="12633" y="3775"/>
                  </a:lnTo>
                  <a:lnTo>
                    <a:pt x="12609" y="3763"/>
                  </a:lnTo>
                  <a:lnTo>
                    <a:pt x="8990" y="1001"/>
                  </a:lnTo>
                  <a:lnTo>
                    <a:pt x="7977" y="251"/>
                  </a:lnTo>
                  <a:lnTo>
                    <a:pt x="7727" y="60"/>
                  </a:lnTo>
                  <a:cubicBezTo>
                    <a:pt x="7704" y="37"/>
                    <a:pt x="7668" y="13"/>
                    <a:pt x="7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460" y="964509"/>
              <a:ext cx="833385" cy="2450454"/>
            </a:xfrm>
            <a:custGeom>
              <a:avLst/>
              <a:gdLst/>
              <a:ahLst/>
              <a:cxnLst/>
              <a:rect l="l" t="t" r="r" b="b"/>
              <a:pathLst>
                <a:path w="19099" h="56158" extrusionOk="0">
                  <a:moveTo>
                    <a:pt x="13937" y="0"/>
                  </a:moveTo>
                  <a:cubicBezTo>
                    <a:pt x="13724" y="0"/>
                    <a:pt x="12991" y="181"/>
                    <a:pt x="11764" y="2318"/>
                  </a:cubicBezTo>
                  <a:lnTo>
                    <a:pt x="191" y="8902"/>
                  </a:lnTo>
                  <a:lnTo>
                    <a:pt x="1" y="23130"/>
                  </a:lnTo>
                  <a:lnTo>
                    <a:pt x="2108" y="56157"/>
                  </a:lnTo>
                  <a:lnTo>
                    <a:pt x="19003" y="56157"/>
                  </a:lnTo>
                  <a:lnTo>
                    <a:pt x="19098" y="29095"/>
                  </a:lnTo>
                  <a:lnTo>
                    <a:pt x="14622" y="11128"/>
                  </a:lnTo>
                  <a:lnTo>
                    <a:pt x="13931" y="2853"/>
                  </a:lnTo>
                  <a:lnTo>
                    <a:pt x="13931" y="924"/>
                  </a:lnTo>
                  <a:lnTo>
                    <a:pt x="14002" y="8"/>
                  </a:lnTo>
                  <a:cubicBezTo>
                    <a:pt x="14002" y="8"/>
                    <a:pt x="13981" y="0"/>
                    <a:pt x="13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588319" y="1352904"/>
              <a:ext cx="1454180" cy="1643076"/>
            </a:xfrm>
            <a:custGeom>
              <a:avLst/>
              <a:gdLst/>
              <a:ahLst/>
              <a:cxnLst/>
              <a:rect l="l" t="t" r="r" b="b"/>
              <a:pathLst>
                <a:path w="33326" h="37655" extrusionOk="0">
                  <a:moveTo>
                    <a:pt x="6084" y="1"/>
                  </a:moveTo>
                  <a:cubicBezTo>
                    <a:pt x="6084" y="1"/>
                    <a:pt x="1703" y="3227"/>
                    <a:pt x="1322" y="8418"/>
                  </a:cubicBezTo>
                  <a:cubicBezTo>
                    <a:pt x="1012" y="12645"/>
                    <a:pt x="310" y="24194"/>
                    <a:pt x="179" y="26706"/>
                  </a:cubicBezTo>
                  <a:cubicBezTo>
                    <a:pt x="1" y="30149"/>
                    <a:pt x="2333" y="37655"/>
                    <a:pt x="8290" y="37655"/>
                  </a:cubicBezTo>
                  <a:cubicBezTo>
                    <a:pt x="9112" y="37655"/>
                    <a:pt x="10003" y="37512"/>
                    <a:pt x="10966" y="37196"/>
                  </a:cubicBezTo>
                  <a:cubicBezTo>
                    <a:pt x="15728" y="35636"/>
                    <a:pt x="33326" y="29659"/>
                    <a:pt x="33326" y="29659"/>
                  </a:cubicBezTo>
                  <a:lnTo>
                    <a:pt x="32159" y="22194"/>
                  </a:lnTo>
                  <a:lnTo>
                    <a:pt x="11275" y="23444"/>
                  </a:lnTo>
                  <a:lnTo>
                    <a:pt x="10859" y="6025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4002442" y="2341019"/>
              <a:ext cx="455157" cy="306100"/>
            </a:xfrm>
            <a:custGeom>
              <a:avLst/>
              <a:gdLst/>
              <a:ahLst/>
              <a:cxnLst/>
              <a:rect l="l" t="t" r="r" b="b"/>
              <a:pathLst>
                <a:path w="10431" h="7015" extrusionOk="0">
                  <a:moveTo>
                    <a:pt x="5938" y="1"/>
                  </a:moveTo>
                  <a:cubicBezTo>
                    <a:pt x="3725" y="1"/>
                    <a:pt x="1" y="406"/>
                    <a:pt x="1" y="406"/>
                  </a:cubicBezTo>
                  <a:lnTo>
                    <a:pt x="918" y="7014"/>
                  </a:lnTo>
                  <a:lnTo>
                    <a:pt x="10431" y="4359"/>
                  </a:lnTo>
                  <a:lnTo>
                    <a:pt x="10300" y="1966"/>
                  </a:lnTo>
                  <a:cubicBezTo>
                    <a:pt x="10300" y="1966"/>
                    <a:pt x="8585" y="418"/>
                    <a:pt x="7264" y="97"/>
                  </a:cubicBezTo>
                  <a:cubicBezTo>
                    <a:pt x="6984" y="28"/>
                    <a:pt x="6512" y="1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219019" y="965338"/>
              <a:ext cx="459826" cy="1150786"/>
            </a:xfrm>
            <a:custGeom>
              <a:avLst/>
              <a:gdLst/>
              <a:ahLst/>
              <a:cxnLst/>
              <a:rect l="l" t="t" r="r" b="b"/>
              <a:pathLst>
                <a:path w="10538" h="26373" extrusionOk="0">
                  <a:moveTo>
                    <a:pt x="5441" y="1"/>
                  </a:moveTo>
                  <a:cubicBezTo>
                    <a:pt x="5382" y="1"/>
                    <a:pt x="5322" y="13"/>
                    <a:pt x="5263" y="24"/>
                  </a:cubicBezTo>
                  <a:cubicBezTo>
                    <a:pt x="5096" y="48"/>
                    <a:pt x="4929" y="108"/>
                    <a:pt x="4787" y="203"/>
                  </a:cubicBezTo>
                  <a:cubicBezTo>
                    <a:pt x="4548" y="346"/>
                    <a:pt x="4346" y="548"/>
                    <a:pt x="4191" y="775"/>
                  </a:cubicBezTo>
                  <a:cubicBezTo>
                    <a:pt x="3965" y="1072"/>
                    <a:pt x="3763" y="1382"/>
                    <a:pt x="3572" y="1691"/>
                  </a:cubicBezTo>
                  <a:lnTo>
                    <a:pt x="48" y="7502"/>
                  </a:lnTo>
                  <a:lnTo>
                    <a:pt x="0" y="7573"/>
                  </a:lnTo>
                  <a:lnTo>
                    <a:pt x="72" y="7585"/>
                  </a:lnTo>
                  <a:lnTo>
                    <a:pt x="3085" y="8620"/>
                  </a:lnTo>
                  <a:lnTo>
                    <a:pt x="3085" y="8620"/>
                  </a:lnTo>
                  <a:lnTo>
                    <a:pt x="2370" y="10430"/>
                  </a:lnTo>
                  <a:lnTo>
                    <a:pt x="2358" y="10466"/>
                  </a:lnTo>
                  <a:lnTo>
                    <a:pt x="2382" y="10502"/>
                  </a:lnTo>
                  <a:cubicBezTo>
                    <a:pt x="2739" y="10907"/>
                    <a:pt x="3084" y="11335"/>
                    <a:pt x="3417" y="11776"/>
                  </a:cubicBezTo>
                  <a:cubicBezTo>
                    <a:pt x="4084" y="12633"/>
                    <a:pt x="4715" y="13538"/>
                    <a:pt x="5287" y="14467"/>
                  </a:cubicBezTo>
                  <a:cubicBezTo>
                    <a:pt x="5561" y="14919"/>
                    <a:pt x="5822" y="15372"/>
                    <a:pt x="6037" y="15824"/>
                  </a:cubicBezTo>
                  <a:cubicBezTo>
                    <a:pt x="6263" y="16288"/>
                    <a:pt x="6453" y="16741"/>
                    <a:pt x="6644" y="17193"/>
                  </a:cubicBezTo>
                  <a:cubicBezTo>
                    <a:pt x="7394" y="18991"/>
                    <a:pt x="8085" y="20610"/>
                    <a:pt x="8656" y="21979"/>
                  </a:cubicBezTo>
                  <a:cubicBezTo>
                    <a:pt x="9228" y="23349"/>
                    <a:pt x="9692" y="24432"/>
                    <a:pt x="10013" y="25206"/>
                  </a:cubicBezTo>
                  <a:cubicBezTo>
                    <a:pt x="10168" y="25575"/>
                    <a:pt x="10299" y="25873"/>
                    <a:pt x="10394" y="26075"/>
                  </a:cubicBezTo>
                  <a:cubicBezTo>
                    <a:pt x="10430" y="26170"/>
                    <a:pt x="10466" y="26242"/>
                    <a:pt x="10490" y="26301"/>
                  </a:cubicBezTo>
                  <a:cubicBezTo>
                    <a:pt x="10502" y="26325"/>
                    <a:pt x="10514" y="26349"/>
                    <a:pt x="10537" y="26373"/>
                  </a:cubicBezTo>
                  <a:cubicBezTo>
                    <a:pt x="10525" y="26349"/>
                    <a:pt x="10514" y="26325"/>
                    <a:pt x="10502" y="26301"/>
                  </a:cubicBezTo>
                  <a:cubicBezTo>
                    <a:pt x="10490" y="26242"/>
                    <a:pt x="10454" y="26159"/>
                    <a:pt x="10418" y="26063"/>
                  </a:cubicBezTo>
                  <a:cubicBezTo>
                    <a:pt x="10335" y="25861"/>
                    <a:pt x="10216" y="25563"/>
                    <a:pt x="10061" y="25182"/>
                  </a:cubicBezTo>
                  <a:lnTo>
                    <a:pt x="8739" y="21944"/>
                  </a:lnTo>
                  <a:lnTo>
                    <a:pt x="6763" y="17146"/>
                  </a:lnTo>
                  <a:cubicBezTo>
                    <a:pt x="6573" y="16693"/>
                    <a:pt x="6394" y="16229"/>
                    <a:pt x="6156" y="15776"/>
                  </a:cubicBezTo>
                  <a:cubicBezTo>
                    <a:pt x="5918" y="15312"/>
                    <a:pt x="5668" y="14848"/>
                    <a:pt x="5406" y="14395"/>
                  </a:cubicBezTo>
                  <a:cubicBezTo>
                    <a:pt x="4834" y="13455"/>
                    <a:pt x="4203" y="12550"/>
                    <a:pt x="3525" y="11693"/>
                  </a:cubicBezTo>
                  <a:cubicBezTo>
                    <a:pt x="3197" y="11260"/>
                    <a:pt x="2858" y="10839"/>
                    <a:pt x="2508" y="10429"/>
                  </a:cubicBezTo>
                  <a:lnTo>
                    <a:pt x="2508" y="10429"/>
                  </a:lnTo>
                  <a:lnTo>
                    <a:pt x="3227" y="8609"/>
                  </a:lnTo>
                  <a:lnTo>
                    <a:pt x="3251" y="8537"/>
                  </a:lnTo>
                  <a:lnTo>
                    <a:pt x="3191" y="8514"/>
                  </a:lnTo>
                  <a:lnTo>
                    <a:pt x="179" y="7502"/>
                  </a:lnTo>
                  <a:lnTo>
                    <a:pt x="179" y="7502"/>
                  </a:lnTo>
                  <a:cubicBezTo>
                    <a:pt x="1592" y="5146"/>
                    <a:pt x="2782" y="3144"/>
                    <a:pt x="3632" y="1727"/>
                  </a:cubicBezTo>
                  <a:cubicBezTo>
                    <a:pt x="4060" y="1025"/>
                    <a:pt x="4418" y="453"/>
                    <a:pt x="4799" y="227"/>
                  </a:cubicBezTo>
                  <a:cubicBezTo>
                    <a:pt x="4953" y="143"/>
                    <a:pt x="5108" y="72"/>
                    <a:pt x="5275" y="36"/>
                  </a:cubicBezTo>
                  <a:cubicBezTo>
                    <a:pt x="5322" y="24"/>
                    <a:pt x="5382" y="13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748852" y="2531180"/>
              <a:ext cx="1706172" cy="467505"/>
            </a:xfrm>
            <a:custGeom>
              <a:avLst/>
              <a:gdLst/>
              <a:ahLst/>
              <a:cxnLst/>
              <a:rect l="l" t="t" r="r" b="b"/>
              <a:pathLst>
                <a:path w="39101" h="10714" extrusionOk="0">
                  <a:moveTo>
                    <a:pt x="0" y="8740"/>
                  </a:moveTo>
                  <a:cubicBezTo>
                    <a:pt x="18" y="8768"/>
                    <a:pt x="37" y="8788"/>
                    <a:pt x="55" y="8807"/>
                  </a:cubicBezTo>
                  <a:lnTo>
                    <a:pt x="55" y="8807"/>
                  </a:lnTo>
                  <a:cubicBezTo>
                    <a:pt x="34" y="8785"/>
                    <a:pt x="22" y="8762"/>
                    <a:pt x="0" y="8740"/>
                  </a:cubicBezTo>
                  <a:close/>
                  <a:moveTo>
                    <a:pt x="55" y="8807"/>
                  </a:moveTo>
                  <a:cubicBezTo>
                    <a:pt x="57" y="8808"/>
                    <a:pt x="58" y="8810"/>
                    <a:pt x="60" y="8812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58" y="8810"/>
                    <a:pt x="57" y="8809"/>
                    <a:pt x="55" y="8807"/>
                  </a:cubicBezTo>
                  <a:close/>
                  <a:moveTo>
                    <a:pt x="39100" y="1"/>
                  </a:moveTo>
                  <a:lnTo>
                    <a:pt x="39005" y="25"/>
                  </a:lnTo>
                  <a:lnTo>
                    <a:pt x="38695" y="108"/>
                  </a:lnTo>
                  <a:lnTo>
                    <a:pt x="37541" y="430"/>
                  </a:lnTo>
                  <a:cubicBezTo>
                    <a:pt x="36540" y="703"/>
                    <a:pt x="35076" y="1120"/>
                    <a:pt x="33278" y="1644"/>
                  </a:cubicBezTo>
                  <a:cubicBezTo>
                    <a:pt x="29694" y="2692"/>
                    <a:pt x="24753" y="4168"/>
                    <a:pt x="19336" y="5954"/>
                  </a:cubicBezTo>
                  <a:cubicBezTo>
                    <a:pt x="16621" y="6835"/>
                    <a:pt x="14050" y="7704"/>
                    <a:pt x="11728" y="8538"/>
                  </a:cubicBezTo>
                  <a:cubicBezTo>
                    <a:pt x="10561" y="8954"/>
                    <a:pt x="9454" y="9347"/>
                    <a:pt x="8418" y="9728"/>
                  </a:cubicBezTo>
                  <a:cubicBezTo>
                    <a:pt x="7906" y="9907"/>
                    <a:pt x="7418" y="10109"/>
                    <a:pt x="6918" y="10264"/>
                  </a:cubicBezTo>
                  <a:cubicBezTo>
                    <a:pt x="6453" y="10407"/>
                    <a:pt x="5977" y="10514"/>
                    <a:pt x="5501" y="10574"/>
                  </a:cubicBezTo>
                  <a:cubicBezTo>
                    <a:pt x="5223" y="10605"/>
                    <a:pt x="4944" y="10621"/>
                    <a:pt x="4665" y="10621"/>
                  </a:cubicBezTo>
                  <a:cubicBezTo>
                    <a:pt x="4108" y="10621"/>
                    <a:pt x="3552" y="10558"/>
                    <a:pt x="3012" y="10431"/>
                  </a:cubicBezTo>
                  <a:cubicBezTo>
                    <a:pt x="2393" y="10276"/>
                    <a:pt x="1798" y="10038"/>
                    <a:pt x="1250" y="9728"/>
                  </a:cubicBezTo>
                  <a:cubicBezTo>
                    <a:pt x="917" y="9514"/>
                    <a:pt x="595" y="9276"/>
                    <a:pt x="286" y="9014"/>
                  </a:cubicBezTo>
                  <a:lnTo>
                    <a:pt x="60" y="8812"/>
                  </a:lnTo>
                  <a:lnTo>
                    <a:pt x="60" y="8812"/>
                  </a:lnTo>
                  <a:cubicBezTo>
                    <a:pt x="64" y="8816"/>
                    <a:pt x="68" y="8820"/>
                    <a:pt x="72" y="8823"/>
                  </a:cubicBezTo>
                  <a:lnTo>
                    <a:pt x="298" y="9038"/>
                  </a:lnTo>
                  <a:cubicBezTo>
                    <a:pt x="595" y="9312"/>
                    <a:pt x="917" y="9550"/>
                    <a:pt x="1262" y="9764"/>
                  </a:cubicBezTo>
                  <a:cubicBezTo>
                    <a:pt x="1810" y="10097"/>
                    <a:pt x="2393" y="10347"/>
                    <a:pt x="3012" y="10502"/>
                  </a:cubicBezTo>
                  <a:cubicBezTo>
                    <a:pt x="3578" y="10642"/>
                    <a:pt x="4155" y="10713"/>
                    <a:pt x="4736" y="10713"/>
                  </a:cubicBezTo>
                  <a:cubicBezTo>
                    <a:pt x="4998" y="10713"/>
                    <a:pt x="5261" y="10699"/>
                    <a:pt x="5525" y="10669"/>
                  </a:cubicBezTo>
                  <a:cubicBezTo>
                    <a:pt x="6013" y="10609"/>
                    <a:pt x="6489" y="10502"/>
                    <a:pt x="6965" y="10359"/>
                  </a:cubicBezTo>
                  <a:cubicBezTo>
                    <a:pt x="7465" y="10205"/>
                    <a:pt x="7942" y="10014"/>
                    <a:pt x="8465" y="9824"/>
                  </a:cubicBezTo>
                  <a:cubicBezTo>
                    <a:pt x="9501" y="9455"/>
                    <a:pt x="10609" y="9074"/>
                    <a:pt x="11775" y="8657"/>
                  </a:cubicBezTo>
                  <a:cubicBezTo>
                    <a:pt x="14097" y="7835"/>
                    <a:pt x="16669" y="6966"/>
                    <a:pt x="19384" y="6073"/>
                  </a:cubicBezTo>
                  <a:cubicBezTo>
                    <a:pt x="24789" y="4299"/>
                    <a:pt x="29730" y="2799"/>
                    <a:pt x="33314" y="1727"/>
                  </a:cubicBezTo>
                  <a:lnTo>
                    <a:pt x="37552" y="477"/>
                  </a:lnTo>
                  <a:lnTo>
                    <a:pt x="38707" y="132"/>
                  </a:lnTo>
                  <a:lnTo>
                    <a:pt x="39005" y="37"/>
                  </a:lnTo>
                  <a:cubicBezTo>
                    <a:pt x="39041" y="37"/>
                    <a:pt x="39076" y="25"/>
                    <a:pt x="3910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458078" y="2528082"/>
              <a:ext cx="203208" cy="127851"/>
            </a:xfrm>
            <a:custGeom>
              <a:avLst/>
              <a:gdLst/>
              <a:ahLst/>
              <a:cxnLst/>
              <a:rect l="l" t="t" r="r" b="b"/>
              <a:pathLst>
                <a:path w="4657" h="2930" extrusionOk="0">
                  <a:moveTo>
                    <a:pt x="858" y="1"/>
                  </a:moveTo>
                  <a:cubicBezTo>
                    <a:pt x="644" y="1"/>
                    <a:pt x="429" y="12"/>
                    <a:pt x="227" y="60"/>
                  </a:cubicBezTo>
                  <a:cubicBezTo>
                    <a:pt x="144" y="60"/>
                    <a:pt x="72" y="84"/>
                    <a:pt x="1" y="108"/>
                  </a:cubicBezTo>
                  <a:cubicBezTo>
                    <a:pt x="1" y="115"/>
                    <a:pt x="15" y="118"/>
                    <a:pt x="42" y="118"/>
                  </a:cubicBezTo>
                  <a:cubicBezTo>
                    <a:pt x="127" y="118"/>
                    <a:pt x="339" y="91"/>
                    <a:pt x="638" y="91"/>
                  </a:cubicBezTo>
                  <a:cubicBezTo>
                    <a:pt x="707" y="91"/>
                    <a:pt x="780" y="92"/>
                    <a:pt x="858" y="96"/>
                  </a:cubicBezTo>
                  <a:cubicBezTo>
                    <a:pt x="1168" y="108"/>
                    <a:pt x="1477" y="155"/>
                    <a:pt x="1775" y="239"/>
                  </a:cubicBezTo>
                  <a:cubicBezTo>
                    <a:pt x="2132" y="346"/>
                    <a:pt x="2477" y="512"/>
                    <a:pt x="2799" y="715"/>
                  </a:cubicBezTo>
                  <a:cubicBezTo>
                    <a:pt x="3370" y="1096"/>
                    <a:pt x="3858" y="1596"/>
                    <a:pt x="4227" y="2179"/>
                  </a:cubicBezTo>
                  <a:cubicBezTo>
                    <a:pt x="4513" y="2632"/>
                    <a:pt x="4632" y="2929"/>
                    <a:pt x="4656" y="2929"/>
                  </a:cubicBezTo>
                  <a:cubicBezTo>
                    <a:pt x="4644" y="2858"/>
                    <a:pt x="4620" y="2775"/>
                    <a:pt x="4585" y="2703"/>
                  </a:cubicBezTo>
                  <a:cubicBezTo>
                    <a:pt x="4501" y="2513"/>
                    <a:pt x="4418" y="2310"/>
                    <a:pt x="4311" y="2132"/>
                  </a:cubicBezTo>
                  <a:cubicBezTo>
                    <a:pt x="3954" y="1513"/>
                    <a:pt x="3465" y="989"/>
                    <a:pt x="2870" y="596"/>
                  </a:cubicBezTo>
                  <a:cubicBezTo>
                    <a:pt x="2537" y="393"/>
                    <a:pt x="2180" y="227"/>
                    <a:pt x="1799" y="120"/>
                  </a:cubicBezTo>
                  <a:cubicBezTo>
                    <a:pt x="1501" y="48"/>
                    <a:pt x="117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58078" y="2426893"/>
              <a:ext cx="253563" cy="104419"/>
            </a:xfrm>
            <a:custGeom>
              <a:avLst/>
              <a:gdLst/>
              <a:ahLst/>
              <a:cxnLst/>
              <a:rect l="l" t="t" r="r" b="b"/>
              <a:pathLst>
                <a:path w="5811" h="2393" extrusionOk="0">
                  <a:moveTo>
                    <a:pt x="4471" y="1"/>
                  </a:moveTo>
                  <a:cubicBezTo>
                    <a:pt x="4290" y="1"/>
                    <a:pt x="4108" y="16"/>
                    <a:pt x="3930" y="45"/>
                  </a:cubicBezTo>
                  <a:cubicBezTo>
                    <a:pt x="3489" y="105"/>
                    <a:pt x="3061" y="212"/>
                    <a:pt x="2644" y="355"/>
                  </a:cubicBezTo>
                  <a:cubicBezTo>
                    <a:pt x="1882" y="629"/>
                    <a:pt x="1191" y="1057"/>
                    <a:pt x="608" y="1617"/>
                  </a:cubicBezTo>
                  <a:cubicBezTo>
                    <a:pt x="429" y="1784"/>
                    <a:pt x="275" y="1974"/>
                    <a:pt x="132" y="2165"/>
                  </a:cubicBezTo>
                  <a:cubicBezTo>
                    <a:pt x="72" y="2236"/>
                    <a:pt x="36" y="2308"/>
                    <a:pt x="1" y="2391"/>
                  </a:cubicBezTo>
                  <a:cubicBezTo>
                    <a:pt x="1" y="2392"/>
                    <a:pt x="2" y="2392"/>
                    <a:pt x="3" y="2392"/>
                  </a:cubicBezTo>
                  <a:cubicBezTo>
                    <a:pt x="28" y="2392"/>
                    <a:pt x="242" y="2079"/>
                    <a:pt x="667" y="1677"/>
                  </a:cubicBezTo>
                  <a:cubicBezTo>
                    <a:pt x="1263" y="1153"/>
                    <a:pt x="1941" y="748"/>
                    <a:pt x="2692" y="486"/>
                  </a:cubicBezTo>
                  <a:cubicBezTo>
                    <a:pt x="3096" y="343"/>
                    <a:pt x="3513" y="236"/>
                    <a:pt x="3942" y="176"/>
                  </a:cubicBezTo>
                  <a:cubicBezTo>
                    <a:pt x="4149" y="134"/>
                    <a:pt x="4360" y="112"/>
                    <a:pt x="4573" y="112"/>
                  </a:cubicBezTo>
                  <a:cubicBezTo>
                    <a:pt x="4716" y="112"/>
                    <a:pt x="4858" y="122"/>
                    <a:pt x="5001" y="141"/>
                  </a:cubicBezTo>
                  <a:cubicBezTo>
                    <a:pt x="5228" y="165"/>
                    <a:pt x="5454" y="260"/>
                    <a:pt x="5632" y="415"/>
                  </a:cubicBezTo>
                  <a:cubicBezTo>
                    <a:pt x="5751" y="522"/>
                    <a:pt x="5799" y="605"/>
                    <a:pt x="5811" y="605"/>
                  </a:cubicBezTo>
                  <a:cubicBezTo>
                    <a:pt x="5811" y="605"/>
                    <a:pt x="5811" y="581"/>
                    <a:pt x="5787" y="534"/>
                  </a:cubicBezTo>
                  <a:cubicBezTo>
                    <a:pt x="5751" y="474"/>
                    <a:pt x="5716" y="415"/>
                    <a:pt x="5668" y="367"/>
                  </a:cubicBezTo>
                  <a:cubicBezTo>
                    <a:pt x="5489" y="200"/>
                    <a:pt x="5263" y="81"/>
                    <a:pt x="5013" y="45"/>
                  </a:cubicBezTo>
                  <a:cubicBezTo>
                    <a:pt x="4835" y="16"/>
                    <a:pt x="4653" y="1"/>
                    <a:pt x="4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410822" y="1511169"/>
              <a:ext cx="326303" cy="239731"/>
            </a:xfrm>
            <a:custGeom>
              <a:avLst/>
              <a:gdLst/>
              <a:ahLst/>
              <a:cxnLst/>
              <a:rect l="l" t="t" r="r" b="b"/>
              <a:pathLst>
                <a:path w="7478" h="5494" extrusionOk="0">
                  <a:moveTo>
                    <a:pt x="7200" y="0"/>
                  </a:moveTo>
                  <a:cubicBezTo>
                    <a:pt x="7161" y="0"/>
                    <a:pt x="7123" y="2"/>
                    <a:pt x="7084" y="5"/>
                  </a:cubicBezTo>
                  <a:cubicBezTo>
                    <a:pt x="7039" y="4"/>
                    <a:pt x="6994" y="3"/>
                    <a:pt x="6948" y="3"/>
                  </a:cubicBezTo>
                  <a:cubicBezTo>
                    <a:pt x="6637" y="3"/>
                    <a:pt x="6326" y="38"/>
                    <a:pt x="6025" y="100"/>
                  </a:cubicBezTo>
                  <a:cubicBezTo>
                    <a:pt x="4870" y="338"/>
                    <a:pt x="3775" y="827"/>
                    <a:pt x="2810" y="1529"/>
                  </a:cubicBezTo>
                  <a:cubicBezTo>
                    <a:pt x="2286" y="1910"/>
                    <a:pt x="1798" y="2339"/>
                    <a:pt x="1358" y="2815"/>
                  </a:cubicBezTo>
                  <a:cubicBezTo>
                    <a:pt x="1000" y="3208"/>
                    <a:pt x="691" y="3648"/>
                    <a:pt x="429" y="4113"/>
                  </a:cubicBezTo>
                  <a:cubicBezTo>
                    <a:pt x="322" y="4303"/>
                    <a:pt x="238" y="4494"/>
                    <a:pt x="179" y="4660"/>
                  </a:cubicBezTo>
                  <a:cubicBezTo>
                    <a:pt x="107" y="4827"/>
                    <a:pt x="84" y="4982"/>
                    <a:pt x="48" y="5101"/>
                  </a:cubicBezTo>
                  <a:cubicBezTo>
                    <a:pt x="24" y="5232"/>
                    <a:pt x="12" y="5363"/>
                    <a:pt x="0" y="5494"/>
                  </a:cubicBezTo>
                  <a:cubicBezTo>
                    <a:pt x="48" y="5375"/>
                    <a:pt x="72" y="5244"/>
                    <a:pt x="84" y="5125"/>
                  </a:cubicBezTo>
                  <a:cubicBezTo>
                    <a:pt x="131" y="4994"/>
                    <a:pt x="179" y="4851"/>
                    <a:pt x="238" y="4696"/>
                  </a:cubicBezTo>
                  <a:cubicBezTo>
                    <a:pt x="298" y="4529"/>
                    <a:pt x="393" y="4351"/>
                    <a:pt x="512" y="4148"/>
                  </a:cubicBezTo>
                  <a:cubicBezTo>
                    <a:pt x="774" y="3708"/>
                    <a:pt x="1096" y="3291"/>
                    <a:pt x="1453" y="2898"/>
                  </a:cubicBezTo>
                  <a:cubicBezTo>
                    <a:pt x="1893" y="2434"/>
                    <a:pt x="2370" y="2005"/>
                    <a:pt x="2893" y="1636"/>
                  </a:cubicBezTo>
                  <a:cubicBezTo>
                    <a:pt x="3834" y="946"/>
                    <a:pt x="4906" y="446"/>
                    <a:pt x="6037" y="184"/>
                  </a:cubicBezTo>
                  <a:cubicBezTo>
                    <a:pt x="6382" y="112"/>
                    <a:pt x="6739" y="65"/>
                    <a:pt x="7096" y="53"/>
                  </a:cubicBezTo>
                  <a:cubicBezTo>
                    <a:pt x="7227" y="53"/>
                    <a:pt x="7358" y="41"/>
                    <a:pt x="7477" y="17"/>
                  </a:cubicBezTo>
                  <a:cubicBezTo>
                    <a:pt x="7385" y="9"/>
                    <a:pt x="7292" y="0"/>
                    <a:pt x="7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881328" y="2325485"/>
              <a:ext cx="1138830" cy="360600"/>
            </a:xfrm>
            <a:custGeom>
              <a:avLst/>
              <a:gdLst/>
              <a:ahLst/>
              <a:cxnLst/>
              <a:rect l="l" t="t" r="r" b="b"/>
              <a:pathLst>
                <a:path w="26099" h="8264" extrusionOk="0">
                  <a:moveTo>
                    <a:pt x="25527" y="0"/>
                  </a:moveTo>
                  <a:lnTo>
                    <a:pt x="11906" y="572"/>
                  </a:lnTo>
                  <a:lnTo>
                    <a:pt x="5179" y="869"/>
                  </a:lnTo>
                  <a:cubicBezTo>
                    <a:pt x="4667" y="905"/>
                    <a:pt x="4156" y="917"/>
                    <a:pt x="3679" y="953"/>
                  </a:cubicBezTo>
                  <a:cubicBezTo>
                    <a:pt x="3191" y="976"/>
                    <a:pt x="2715" y="1084"/>
                    <a:pt x="2274" y="1274"/>
                  </a:cubicBezTo>
                  <a:cubicBezTo>
                    <a:pt x="1858" y="1441"/>
                    <a:pt x="1489" y="1750"/>
                    <a:pt x="1250" y="2131"/>
                  </a:cubicBezTo>
                  <a:cubicBezTo>
                    <a:pt x="1036" y="2489"/>
                    <a:pt x="869" y="2858"/>
                    <a:pt x="738" y="3251"/>
                  </a:cubicBezTo>
                  <a:cubicBezTo>
                    <a:pt x="346" y="4429"/>
                    <a:pt x="107" y="5656"/>
                    <a:pt x="36" y="6894"/>
                  </a:cubicBezTo>
                  <a:cubicBezTo>
                    <a:pt x="0" y="7322"/>
                    <a:pt x="0" y="7668"/>
                    <a:pt x="12" y="7894"/>
                  </a:cubicBezTo>
                  <a:lnTo>
                    <a:pt x="12" y="8156"/>
                  </a:lnTo>
                  <a:cubicBezTo>
                    <a:pt x="12" y="8227"/>
                    <a:pt x="24" y="8263"/>
                    <a:pt x="24" y="8263"/>
                  </a:cubicBezTo>
                  <a:cubicBezTo>
                    <a:pt x="24" y="8227"/>
                    <a:pt x="24" y="8203"/>
                    <a:pt x="24" y="8168"/>
                  </a:cubicBezTo>
                  <a:lnTo>
                    <a:pt x="24" y="7906"/>
                  </a:lnTo>
                  <a:cubicBezTo>
                    <a:pt x="24" y="7680"/>
                    <a:pt x="36" y="7334"/>
                    <a:pt x="72" y="6906"/>
                  </a:cubicBezTo>
                  <a:cubicBezTo>
                    <a:pt x="155" y="5667"/>
                    <a:pt x="417" y="4453"/>
                    <a:pt x="822" y="3286"/>
                  </a:cubicBezTo>
                  <a:cubicBezTo>
                    <a:pt x="941" y="2905"/>
                    <a:pt x="1108" y="2536"/>
                    <a:pt x="1322" y="2191"/>
                  </a:cubicBezTo>
                  <a:cubicBezTo>
                    <a:pt x="1560" y="1822"/>
                    <a:pt x="1893" y="1536"/>
                    <a:pt x="2298" y="1357"/>
                  </a:cubicBezTo>
                  <a:cubicBezTo>
                    <a:pt x="3143" y="1000"/>
                    <a:pt x="4156" y="1048"/>
                    <a:pt x="5179" y="988"/>
                  </a:cubicBezTo>
                  <a:lnTo>
                    <a:pt x="11906" y="703"/>
                  </a:lnTo>
                  <a:cubicBezTo>
                    <a:pt x="17442" y="454"/>
                    <a:pt x="22376" y="252"/>
                    <a:pt x="25486" y="86"/>
                  </a:cubicBezTo>
                  <a:lnTo>
                    <a:pt x="25486" y="86"/>
                  </a:lnTo>
                  <a:cubicBezTo>
                    <a:pt x="25673" y="1211"/>
                    <a:pt x="25814" y="2103"/>
                    <a:pt x="25920" y="2727"/>
                  </a:cubicBezTo>
                  <a:cubicBezTo>
                    <a:pt x="25968" y="3036"/>
                    <a:pt x="26015" y="3274"/>
                    <a:pt x="26039" y="3441"/>
                  </a:cubicBezTo>
                  <a:cubicBezTo>
                    <a:pt x="26051" y="3512"/>
                    <a:pt x="26075" y="3572"/>
                    <a:pt x="26075" y="3620"/>
                  </a:cubicBezTo>
                  <a:lnTo>
                    <a:pt x="26087" y="3679"/>
                  </a:lnTo>
                  <a:cubicBezTo>
                    <a:pt x="26099" y="3655"/>
                    <a:pt x="26099" y="3643"/>
                    <a:pt x="26087" y="3620"/>
                  </a:cubicBezTo>
                  <a:lnTo>
                    <a:pt x="26063" y="3429"/>
                  </a:lnTo>
                  <a:cubicBezTo>
                    <a:pt x="26039" y="3262"/>
                    <a:pt x="26015" y="3024"/>
                    <a:pt x="25968" y="2727"/>
                  </a:cubicBezTo>
                  <a:cubicBezTo>
                    <a:pt x="25873" y="2096"/>
                    <a:pt x="25742" y="1191"/>
                    <a:pt x="25563" y="36"/>
                  </a:cubicBezTo>
                  <a:lnTo>
                    <a:pt x="25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053293" y="1972696"/>
              <a:ext cx="5760" cy="393850"/>
            </a:xfrm>
            <a:custGeom>
              <a:avLst/>
              <a:gdLst/>
              <a:ahLst/>
              <a:cxnLst/>
              <a:rect l="l" t="t" r="r" b="b"/>
              <a:pathLst>
                <a:path w="132" h="9026" extrusionOk="0">
                  <a:moveTo>
                    <a:pt x="60" y="1"/>
                  </a:moveTo>
                  <a:cubicBezTo>
                    <a:pt x="24" y="1"/>
                    <a:pt x="0" y="2013"/>
                    <a:pt x="0" y="4513"/>
                  </a:cubicBezTo>
                  <a:cubicBezTo>
                    <a:pt x="0" y="7002"/>
                    <a:pt x="24" y="9026"/>
                    <a:pt x="60" y="9026"/>
                  </a:cubicBezTo>
                  <a:cubicBezTo>
                    <a:pt x="95" y="9026"/>
                    <a:pt x="131" y="7002"/>
                    <a:pt x="131" y="4513"/>
                  </a:cubicBezTo>
                  <a:cubicBezTo>
                    <a:pt x="131" y="2013"/>
                    <a:pt x="95" y="1"/>
                    <a:pt x="6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167050" y="1523299"/>
              <a:ext cx="1800729" cy="1629375"/>
            </a:xfrm>
            <a:custGeom>
              <a:avLst/>
              <a:gdLst/>
              <a:ahLst/>
              <a:cxnLst/>
              <a:rect l="l" t="t" r="r" b="b"/>
              <a:pathLst>
                <a:path w="41268" h="37341" extrusionOk="0">
                  <a:moveTo>
                    <a:pt x="37922" y="1"/>
                  </a:moveTo>
                  <a:cubicBezTo>
                    <a:pt x="37922" y="1"/>
                    <a:pt x="37934" y="60"/>
                    <a:pt x="37970" y="168"/>
                  </a:cubicBezTo>
                  <a:cubicBezTo>
                    <a:pt x="38005" y="275"/>
                    <a:pt x="38065" y="430"/>
                    <a:pt x="38124" y="668"/>
                  </a:cubicBezTo>
                  <a:cubicBezTo>
                    <a:pt x="38244" y="1096"/>
                    <a:pt x="38398" y="1751"/>
                    <a:pt x="38577" y="2596"/>
                  </a:cubicBezTo>
                  <a:cubicBezTo>
                    <a:pt x="38922" y="4275"/>
                    <a:pt x="39351" y="6752"/>
                    <a:pt x="39827" y="9847"/>
                  </a:cubicBezTo>
                  <a:cubicBezTo>
                    <a:pt x="40065" y="11395"/>
                    <a:pt x="40327" y="13110"/>
                    <a:pt x="40577" y="14931"/>
                  </a:cubicBezTo>
                  <a:cubicBezTo>
                    <a:pt x="40708" y="15860"/>
                    <a:pt x="40791" y="16812"/>
                    <a:pt x="40851" y="17813"/>
                  </a:cubicBezTo>
                  <a:cubicBezTo>
                    <a:pt x="40922" y="18801"/>
                    <a:pt x="40970" y="19813"/>
                    <a:pt x="41006" y="20873"/>
                  </a:cubicBezTo>
                  <a:cubicBezTo>
                    <a:pt x="41089" y="22980"/>
                    <a:pt x="41137" y="25206"/>
                    <a:pt x="41077" y="27528"/>
                  </a:cubicBezTo>
                  <a:cubicBezTo>
                    <a:pt x="41053" y="28111"/>
                    <a:pt x="41030" y="28695"/>
                    <a:pt x="40982" y="29278"/>
                  </a:cubicBezTo>
                  <a:cubicBezTo>
                    <a:pt x="40970" y="29576"/>
                    <a:pt x="40922" y="29874"/>
                    <a:pt x="40887" y="30159"/>
                  </a:cubicBezTo>
                  <a:cubicBezTo>
                    <a:pt x="40827" y="30457"/>
                    <a:pt x="40756" y="30743"/>
                    <a:pt x="40672" y="31029"/>
                  </a:cubicBezTo>
                  <a:cubicBezTo>
                    <a:pt x="40494" y="31612"/>
                    <a:pt x="40208" y="32148"/>
                    <a:pt x="39839" y="32624"/>
                  </a:cubicBezTo>
                  <a:cubicBezTo>
                    <a:pt x="39470" y="33100"/>
                    <a:pt x="38970" y="33481"/>
                    <a:pt x="38410" y="33719"/>
                  </a:cubicBezTo>
                  <a:cubicBezTo>
                    <a:pt x="37220" y="34303"/>
                    <a:pt x="35981" y="34779"/>
                    <a:pt x="34695" y="35136"/>
                  </a:cubicBezTo>
                  <a:cubicBezTo>
                    <a:pt x="33398" y="35529"/>
                    <a:pt x="32064" y="35839"/>
                    <a:pt x="30707" y="36112"/>
                  </a:cubicBezTo>
                  <a:cubicBezTo>
                    <a:pt x="27742" y="36732"/>
                    <a:pt x="24742" y="37089"/>
                    <a:pt x="21730" y="37208"/>
                  </a:cubicBezTo>
                  <a:cubicBezTo>
                    <a:pt x="21372" y="37217"/>
                    <a:pt x="21015" y="37221"/>
                    <a:pt x="20658" y="37221"/>
                  </a:cubicBezTo>
                  <a:cubicBezTo>
                    <a:pt x="19586" y="37221"/>
                    <a:pt x="18515" y="37181"/>
                    <a:pt x="17443" y="37101"/>
                  </a:cubicBezTo>
                  <a:cubicBezTo>
                    <a:pt x="16050" y="37005"/>
                    <a:pt x="14681" y="36851"/>
                    <a:pt x="13371" y="36660"/>
                  </a:cubicBezTo>
                  <a:cubicBezTo>
                    <a:pt x="10883" y="36303"/>
                    <a:pt x="8442" y="35743"/>
                    <a:pt x="6061" y="34958"/>
                  </a:cubicBezTo>
                  <a:cubicBezTo>
                    <a:pt x="4059" y="34302"/>
                    <a:pt x="2102" y="33462"/>
                    <a:pt x="237" y="32472"/>
                  </a:cubicBezTo>
                  <a:lnTo>
                    <a:pt x="237" y="32472"/>
                  </a:lnTo>
                  <a:lnTo>
                    <a:pt x="8240" y="29635"/>
                  </a:lnTo>
                  <a:lnTo>
                    <a:pt x="10419" y="28850"/>
                  </a:lnTo>
                  <a:lnTo>
                    <a:pt x="10978" y="28647"/>
                  </a:lnTo>
                  <a:cubicBezTo>
                    <a:pt x="11109" y="28600"/>
                    <a:pt x="11169" y="28564"/>
                    <a:pt x="11169" y="28564"/>
                  </a:cubicBezTo>
                  <a:lnTo>
                    <a:pt x="11169" y="28564"/>
                  </a:lnTo>
                  <a:lnTo>
                    <a:pt x="10978" y="28635"/>
                  </a:lnTo>
                  <a:lnTo>
                    <a:pt x="10407" y="28826"/>
                  </a:lnTo>
                  <a:lnTo>
                    <a:pt x="8216" y="29576"/>
                  </a:lnTo>
                  <a:lnTo>
                    <a:pt x="96" y="32410"/>
                  </a:lnTo>
                  <a:lnTo>
                    <a:pt x="1" y="32445"/>
                  </a:lnTo>
                  <a:lnTo>
                    <a:pt x="96" y="32493"/>
                  </a:lnTo>
                  <a:cubicBezTo>
                    <a:pt x="1989" y="33517"/>
                    <a:pt x="3965" y="34374"/>
                    <a:pt x="6013" y="35053"/>
                  </a:cubicBezTo>
                  <a:cubicBezTo>
                    <a:pt x="8406" y="35839"/>
                    <a:pt x="10859" y="36410"/>
                    <a:pt x="13348" y="36767"/>
                  </a:cubicBezTo>
                  <a:cubicBezTo>
                    <a:pt x="14657" y="36970"/>
                    <a:pt x="16026" y="37113"/>
                    <a:pt x="17420" y="37220"/>
                  </a:cubicBezTo>
                  <a:cubicBezTo>
                    <a:pt x="18491" y="37300"/>
                    <a:pt x="19569" y="37340"/>
                    <a:pt x="20644" y="37340"/>
                  </a:cubicBezTo>
                  <a:cubicBezTo>
                    <a:pt x="21003" y="37340"/>
                    <a:pt x="21360" y="37336"/>
                    <a:pt x="21718" y="37327"/>
                  </a:cubicBezTo>
                  <a:cubicBezTo>
                    <a:pt x="24742" y="37220"/>
                    <a:pt x="27754" y="36851"/>
                    <a:pt x="30719" y="36232"/>
                  </a:cubicBezTo>
                  <a:cubicBezTo>
                    <a:pt x="32076" y="35958"/>
                    <a:pt x="33422" y="35636"/>
                    <a:pt x="34731" y="35255"/>
                  </a:cubicBezTo>
                  <a:cubicBezTo>
                    <a:pt x="36017" y="34886"/>
                    <a:pt x="37267" y="34410"/>
                    <a:pt x="38470" y="33826"/>
                  </a:cubicBezTo>
                  <a:cubicBezTo>
                    <a:pt x="39053" y="33576"/>
                    <a:pt x="39565" y="33184"/>
                    <a:pt x="39958" y="32683"/>
                  </a:cubicBezTo>
                  <a:cubicBezTo>
                    <a:pt x="40339" y="32195"/>
                    <a:pt x="40625" y="31648"/>
                    <a:pt x="40803" y="31052"/>
                  </a:cubicBezTo>
                  <a:cubicBezTo>
                    <a:pt x="40899" y="30767"/>
                    <a:pt x="40970" y="30469"/>
                    <a:pt x="41018" y="30171"/>
                  </a:cubicBezTo>
                  <a:cubicBezTo>
                    <a:pt x="41053" y="29874"/>
                    <a:pt x="41101" y="29576"/>
                    <a:pt x="41125" y="29278"/>
                  </a:cubicBezTo>
                  <a:cubicBezTo>
                    <a:pt x="41172" y="28683"/>
                    <a:pt x="41184" y="28100"/>
                    <a:pt x="41208" y="27528"/>
                  </a:cubicBezTo>
                  <a:cubicBezTo>
                    <a:pt x="41268" y="25194"/>
                    <a:pt x="41208" y="22968"/>
                    <a:pt x="41137" y="20861"/>
                  </a:cubicBezTo>
                  <a:cubicBezTo>
                    <a:pt x="41101" y="19813"/>
                    <a:pt x="41042" y="18789"/>
                    <a:pt x="40970" y="17789"/>
                  </a:cubicBezTo>
                  <a:cubicBezTo>
                    <a:pt x="40911" y="16789"/>
                    <a:pt x="40827" y="15836"/>
                    <a:pt x="40696" y="14919"/>
                  </a:cubicBezTo>
                  <a:cubicBezTo>
                    <a:pt x="40446" y="13074"/>
                    <a:pt x="40172" y="11371"/>
                    <a:pt x="39946" y="9824"/>
                  </a:cubicBezTo>
                  <a:cubicBezTo>
                    <a:pt x="39434" y="6728"/>
                    <a:pt x="39006" y="4263"/>
                    <a:pt x="38636" y="2573"/>
                  </a:cubicBezTo>
                  <a:cubicBezTo>
                    <a:pt x="38458" y="1727"/>
                    <a:pt x="38303" y="1084"/>
                    <a:pt x="38172" y="644"/>
                  </a:cubicBezTo>
                  <a:cubicBezTo>
                    <a:pt x="38113" y="430"/>
                    <a:pt x="38041" y="275"/>
                    <a:pt x="38005" y="156"/>
                  </a:cubicBezTo>
                  <a:cubicBezTo>
                    <a:pt x="37970" y="49"/>
                    <a:pt x="37922" y="1"/>
                    <a:pt x="37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326126" y="1855274"/>
              <a:ext cx="125756" cy="561670"/>
            </a:xfrm>
            <a:custGeom>
              <a:avLst/>
              <a:gdLst/>
              <a:ahLst/>
              <a:cxnLst/>
              <a:rect l="l" t="t" r="r" b="b"/>
              <a:pathLst>
                <a:path w="2882" h="12872" extrusionOk="0">
                  <a:moveTo>
                    <a:pt x="1786" y="1"/>
                  </a:moveTo>
                  <a:cubicBezTo>
                    <a:pt x="131" y="4013"/>
                    <a:pt x="1" y="9681"/>
                    <a:pt x="2882" y="12872"/>
                  </a:cubicBezTo>
                  <a:lnTo>
                    <a:pt x="2846" y="12443"/>
                  </a:lnTo>
                  <a:cubicBezTo>
                    <a:pt x="2453" y="8216"/>
                    <a:pt x="1941" y="4347"/>
                    <a:pt x="1786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407156" y="1893237"/>
              <a:ext cx="50966" cy="637987"/>
            </a:xfrm>
            <a:custGeom>
              <a:avLst/>
              <a:gdLst/>
              <a:ahLst/>
              <a:cxnLst/>
              <a:rect l="l" t="t" r="r" b="b"/>
              <a:pathLst>
                <a:path w="1168" h="14621" extrusionOk="0">
                  <a:moveTo>
                    <a:pt x="1" y="0"/>
                  </a:moveTo>
                  <a:cubicBezTo>
                    <a:pt x="1" y="48"/>
                    <a:pt x="1" y="107"/>
                    <a:pt x="1" y="155"/>
                  </a:cubicBezTo>
                  <a:cubicBezTo>
                    <a:pt x="1" y="262"/>
                    <a:pt x="13" y="405"/>
                    <a:pt x="37" y="584"/>
                  </a:cubicBezTo>
                  <a:cubicBezTo>
                    <a:pt x="60" y="965"/>
                    <a:pt x="96" y="1500"/>
                    <a:pt x="156" y="2143"/>
                  </a:cubicBezTo>
                  <a:cubicBezTo>
                    <a:pt x="263" y="3489"/>
                    <a:pt x="406" y="5298"/>
                    <a:pt x="572" y="7311"/>
                  </a:cubicBezTo>
                  <a:lnTo>
                    <a:pt x="989" y="12478"/>
                  </a:lnTo>
                  <a:cubicBezTo>
                    <a:pt x="1037" y="13133"/>
                    <a:pt x="1072" y="13657"/>
                    <a:pt x="1096" y="14049"/>
                  </a:cubicBezTo>
                  <a:lnTo>
                    <a:pt x="1144" y="14466"/>
                  </a:lnTo>
                  <a:cubicBezTo>
                    <a:pt x="1144" y="14526"/>
                    <a:pt x="1144" y="14573"/>
                    <a:pt x="1156" y="14621"/>
                  </a:cubicBezTo>
                  <a:cubicBezTo>
                    <a:pt x="1168" y="14573"/>
                    <a:pt x="1168" y="14526"/>
                    <a:pt x="1156" y="14466"/>
                  </a:cubicBezTo>
                  <a:cubicBezTo>
                    <a:pt x="1156" y="14359"/>
                    <a:pt x="1156" y="14216"/>
                    <a:pt x="1144" y="14038"/>
                  </a:cubicBezTo>
                  <a:cubicBezTo>
                    <a:pt x="1132" y="13668"/>
                    <a:pt x="1108" y="13133"/>
                    <a:pt x="1072" y="12478"/>
                  </a:cubicBezTo>
                  <a:cubicBezTo>
                    <a:pt x="989" y="11144"/>
                    <a:pt x="870" y="9323"/>
                    <a:pt x="703" y="7299"/>
                  </a:cubicBezTo>
                  <a:cubicBezTo>
                    <a:pt x="537" y="5286"/>
                    <a:pt x="370" y="3453"/>
                    <a:pt x="239" y="2143"/>
                  </a:cubicBezTo>
                  <a:cubicBezTo>
                    <a:pt x="168" y="1488"/>
                    <a:pt x="120" y="965"/>
                    <a:pt x="72" y="572"/>
                  </a:cubicBezTo>
                  <a:cubicBezTo>
                    <a:pt x="49" y="405"/>
                    <a:pt x="37" y="262"/>
                    <a:pt x="25" y="155"/>
                  </a:cubicBezTo>
                  <a:cubicBezTo>
                    <a:pt x="25" y="95"/>
                    <a:pt x="13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071560" y="1624096"/>
              <a:ext cx="6807" cy="231222"/>
            </a:xfrm>
            <a:custGeom>
              <a:avLst/>
              <a:gdLst/>
              <a:ahLst/>
              <a:cxnLst/>
              <a:rect l="l" t="t" r="r" b="b"/>
              <a:pathLst>
                <a:path w="156" h="5299" extrusionOk="0">
                  <a:moveTo>
                    <a:pt x="84" y="1"/>
                  </a:moveTo>
                  <a:cubicBezTo>
                    <a:pt x="24" y="882"/>
                    <a:pt x="0" y="1763"/>
                    <a:pt x="24" y="2644"/>
                  </a:cubicBezTo>
                  <a:cubicBezTo>
                    <a:pt x="0" y="3525"/>
                    <a:pt x="24" y="4418"/>
                    <a:pt x="84" y="5299"/>
                  </a:cubicBezTo>
                  <a:cubicBezTo>
                    <a:pt x="120" y="5299"/>
                    <a:pt x="155" y="4108"/>
                    <a:pt x="155" y="2644"/>
                  </a:cubicBezTo>
                  <a:cubicBezTo>
                    <a:pt x="155" y="119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968188" y="1821501"/>
              <a:ext cx="194830" cy="279177"/>
            </a:xfrm>
            <a:custGeom>
              <a:avLst/>
              <a:gdLst/>
              <a:ahLst/>
              <a:cxnLst/>
              <a:rect l="l" t="t" r="r" b="b"/>
              <a:pathLst>
                <a:path w="4465" h="6398" extrusionOk="0">
                  <a:moveTo>
                    <a:pt x="2394" y="1"/>
                  </a:moveTo>
                  <a:cubicBezTo>
                    <a:pt x="2378" y="1"/>
                    <a:pt x="2362" y="1"/>
                    <a:pt x="2346" y="1"/>
                  </a:cubicBezTo>
                  <a:cubicBezTo>
                    <a:pt x="1500" y="13"/>
                    <a:pt x="786" y="751"/>
                    <a:pt x="476" y="1525"/>
                  </a:cubicBezTo>
                  <a:cubicBezTo>
                    <a:pt x="0" y="2656"/>
                    <a:pt x="143" y="4561"/>
                    <a:pt x="726" y="5478"/>
                  </a:cubicBezTo>
                  <a:cubicBezTo>
                    <a:pt x="1112" y="6056"/>
                    <a:pt x="1757" y="6397"/>
                    <a:pt x="2445" y="6397"/>
                  </a:cubicBezTo>
                  <a:cubicBezTo>
                    <a:pt x="2480" y="6397"/>
                    <a:pt x="2514" y="6396"/>
                    <a:pt x="2548" y="6395"/>
                  </a:cubicBezTo>
                  <a:cubicBezTo>
                    <a:pt x="2570" y="6396"/>
                    <a:pt x="2591" y="6397"/>
                    <a:pt x="2613" y="6397"/>
                  </a:cubicBezTo>
                  <a:cubicBezTo>
                    <a:pt x="3076" y="6397"/>
                    <a:pt x="3621" y="6044"/>
                    <a:pt x="3893" y="5680"/>
                  </a:cubicBezTo>
                  <a:cubicBezTo>
                    <a:pt x="4215" y="5276"/>
                    <a:pt x="4417" y="4787"/>
                    <a:pt x="4465" y="4275"/>
                  </a:cubicBezTo>
                  <a:lnTo>
                    <a:pt x="4370" y="1585"/>
                  </a:lnTo>
                  <a:cubicBezTo>
                    <a:pt x="4147" y="787"/>
                    <a:pt x="3473" y="1"/>
                    <a:pt x="2394" y="1"/>
                  </a:cubicBezTo>
                  <a:close/>
                </a:path>
              </a:pathLst>
            </a:custGeom>
            <a:solidFill>
              <a:srgbClr val="2C272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972857" y="1819319"/>
              <a:ext cx="190685" cy="283889"/>
            </a:xfrm>
            <a:custGeom>
              <a:avLst/>
              <a:gdLst/>
              <a:ahLst/>
              <a:cxnLst/>
              <a:rect l="l" t="t" r="r" b="b"/>
              <a:pathLst>
                <a:path w="4370" h="6506" extrusionOk="0">
                  <a:moveTo>
                    <a:pt x="2246" y="0"/>
                  </a:moveTo>
                  <a:cubicBezTo>
                    <a:pt x="2080" y="0"/>
                    <a:pt x="1921" y="25"/>
                    <a:pt x="1762" y="75"/>
                  </a:cubicBezTo>
                  <a:cubicBezTo>
                    <a:pt x="1358" y="218"/>
                    <a:pt x="1012" y="480"/>
                    <a:pt x="738" y="813"/>
                  </a:cubicBezTo>
                  <a:cubicBezTo>
                    <a:pt x="441" y="1182"/>
                    <a:pt x="238" y="1611"/>
                    <a:pt x="143" y="2063"/>
                  </a:cubicBezTo>
                  <a:cubicBezTo>
                    <a:pt x="36" y="2551"/>
                    <a:pt x="0" y="3051"/>
                    <a:pt x="24" y="3551"/>
                  </a:cubicBezTo>
                  <a:cubicBezTo>
                    <a:pt x="84" y="4337"/>
                    <a:pt x="238" y="5123"/>
                    <a:pt x="667" y="5718"/>
                  </a:cubicBezTo>
                  <a:cubicBezTo>
                    <a:pt x="881" y="5992"/>
                    <a:pt x="1167" y="6218"/>
                    <a:pt x="1500" y="6338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79" y="6504"/>
                    <a:pt x="2905" y="6445"/>
                    <a:pt x="3120" y="6338"/>
                  </a:cubicBezTo>
                  <a:cubicBezTo>
                    <a:pt x="3298" y="6242"/>
                    <a:pt x="3465" y="6123"/>
                    <a:pt x="3620" y="5980"/>
                  </a:cubicBezTo>
                  <a:cubicBezTo>
                    <a:pt x="3858" y="5742"/>
                    <a:pt x="4036" y="5468"/>
                    <a:pt x="4167" y="5159"/>
                  </a:cubicBezTo>
                  <a:cubicBezTo>
                    <a:pt x="4251" y="4968"/>
                    <a:pt x="4310" y="4754"/>
                    <a:pt x="4346" y="4552"/>
                  </a:cubicBezTo>
                  <a:cubicBezTo>
                    <a:pt x="4358" y="4492"/>
                    <a:pt x="4358" y="4433"/>
                    <a:pt x="4358" y="4385"/>
                  </a:cubicBezTo>
                  <a:cubicBezTo>
                    <a:pt x="4370" y="4361"/>
                    <a:pt x="4370" y="4349"/>
                    <a:pt x="4358" y="4325"/>
                  </a:cubicBezTo>
                  <a:cubicBezTo>
                    <a:pt x="4310" y="4599"/>
                    <a:pt x="4227" y="4873"/>
                    <a:pt x="4108" y="5135"/>
                  </a:cubicBezTo>
                  <a:cubicBezTo>
                    <a:pt x="3977" y="5433"/>
                    <a:pt x="3786" y="5695"/>
                    <a:pt x="3548" y="5921"/>
                  </a:cubicBezTo>
                  <a:cubicBezTo>
                    <a:pt x="3405" y="6052"/>
                    <a:pt x="3239" y="6159"/>
                    <a:pt x="3048" y="6242"/>
                  </a:cubicBezTo>
                  <a:cubicBezTo>
                    <a:pt x="2858" y="6349"/>
                    <a:pt x="2643" y="6397"/>
                    <a:pt x="2429" y="6397"/>
                  </a:cubicBezTo>
                  <a:cubicBezTo>
                    <a:pt x="2393" y="6399"/>
                    <a:pt x="2357" y="6400"/>
                    <a:pt x="2321" y="6400"/>
                  </a:cubicBezTo>
                  <a:cubicBezTo>
                    <a:pt x="1717" y="6400"/>
                    <a:pt x="1144" y="6119"/>
                    <a:pt x="762" y="5647"/>
                  </a:cubicBezTo>
                  <a:cubicBezTo>
                    <a:pt x="357" y="5087"/>
                    <a:pt x="203" y="4313"/>
                    <a:pt x="155" y="3551"/>
                  </a:cubicBezTo>
                  <a:cubicBezTo>
                    <a:pt x="96" y="2539"/>
                    <a:pt x="262" y="1563"/>
                    <a:pt x="834" y="884"/>
                  </a:cubicBezTo>
                  <a:cubicBezTo>
                    <a:pt x="1084" y="575"/>
                    <a:pt x="1417" y="325"/>
                    <a:pt x="1798" y="194"/>
                  </a:cubicBezTo>
                  <a:cubicBezTo>
                    <a:pt x="1977" y="134"/>
                    <a:pt x="2155" y="111"/>
                    <a:pt x="2346" y="111"/>
                  </a:cubicBezTo>
                  <a:cubicBezTo>
                    <a:pt x="2512" y="111"/>
                    <a:pt x="2679" y="134"/>
                    <a:pt x="2846" y="182"/>
                  </a:cubicBezTo>
                  <a:cubicBezTo>
                    <a:pt x="3120" y="265"/>
                    <a:pt x="3382" y="408"/>
                    <a:pt x="3596" y="611"/>
                  </a:cubicBezTo>
                  <a:cubicBezTo>
                    <a:pt x="3763" y="765"/>
                    <a:pt x="3894" y="932"/>
                    <a:pt x="4013" y="1123"/>
                  </a:cubicBezTo>
                  <a:cubicBezTo>
                    <a:pt x="4108" y="1289"/>
                    <a:pt x="4191" y="1456"/>
                    <a:pt x="4263" y="1635"/>
                  </a:cubicBezTo>
                  <a:cubicBezTo>
                    <a:pt x="4227" y="1444"/>
                    <a:pt x="4156" y="1254"/>
                    <a:pt x="4060" y="1087"/>
                  </a:cubicBezTo>
                  <a:cubicBezTo>
                    <a:pt x="3953" y="884"/>
                    <a:pt x="3810" y="706"/>
                    <a:pt x="3644" y="539"/>
                  </a:cubicBezTo>
                  <a:cubicBezTo>
                    <a:pt x="3429" y="337"/>
                    <a:pt x="3155" y="170"/>
                    <a:pt x="2870" y="87"/>
                  </a:cubicBezTo>
                  <a:cubicBezTo>
                    <a:pt x="2691" y="39"/>
                    <a:pt x="2512" y="3"/>
                    <a:pt x="2346" y="3"/>
                  </a:cubicBezTo>
                  <a:cubicBezTo>
                    <a:pt x="2312" y="1"/>
                    <a:pt x="2279" y="0"/>
                    <a:pt x="2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994151" y="1823595"/>
              <a:ext cx="194874" cy="279657"/>
            </a:xfrm>
            <a:custGeom>
              <a:avLst/>
              <a:gdLst/>
              <a:ahLst/>
              <a:cxnLst/>
              <a:rect l="l" t="t" r="r" b="b"/>
              <a:pathLst>
                <a:path w="4466" h="6409" extrusionOk="0">
                  <a:moveTo>
                    <a:pt x="2360" y="1"/>
                  </a:moveTo>
                  <a:cubicBezTo>
                    <a:pt x="2351" y="1"/>
                    <a:pt x="2343" y="1"/>
                    <a:pt x="2334" y="1"/>
                  </a:cubicBezTo>
                  <a:cubicBezTo>
                    <a:pt x="1501" y="25"/>
                    <a:pt x="786" y="751"/>
                    <a:pt x="465" y="1525"/>
                  </a:cubicBezTo>
                  <a:cubicBezTo>
                    <a:pt x="0" y="2656"/>
                    <a:pt x="143" y="4561"/>
                    <a:pt x="715" y="5489"/>
                  </a:cubicBezTo>
                  <a:cubicBezTo>
                    <a:pt x="1101" y="6057"/>
                    <a:pt x="1747" y="6409"/>
                    <a:pt x="2437" y="6409"/>
                  </a:cubicBezTo>
                  <a:cubicBezTo>
                    <a:pt x="2470" y="6409"/>
                    <a:pt x="2503" y="6408"/>
                    <a:pt x="2536" y="6406"/>
                  </a:cubicBezTo>
                  <a:cubicBezTo>
                    <a:pt x="2551" y="6407"/>
                    <a:pt x="2566" y="6407"/>
                    <a:pt x="2581" y="6407"/>
                  </a:cubicBezTo>
                  <a:cubicBezTo>
                    <a:pt x="3049" y="6407"/>
                    <a:pt x="3617" y="6049"/>
                    <a:pt x="3894" y="5680"/>
                  </a:cubicBezTo>
                  <a:cubicBezTo>
                    <a:pt x="4215" y="5275"/>
                    <a:pt x="4406" y="4787"/>
                    <a:pt x="4465" y="4275"/>
                  </a:cubicBezTo>
                  <a:lnTo>
                    <a:pt x="4370" y="1584"/>
                  </a:lnTo>
                  <a:cubicBezTo>
                    <a:pt x="4134" y="652"/>
                    <a:pt x="3313" y="1"/>
                    <a:pt x="2360" y="1"/>
                  </a:cubicBezTo>
                  <a:close/>
                </a:path>
              </a:pathLst>
            </a:custGeom>
            <a:solidFill>
              <a:srgbClr val="2C272A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998296" y="1821413"/>
              <a:ext cx="190729" cy="283889"/>
            </a:xfrm>
            <a:custGeom>
              <a:avLst/>
              <a:gdLst/>
              <a:ahLst/>
              <a:cxnLst/>
              <a:rect l="l" t="t" r="r" b="b"/>
              <a:pathLst>
                <a:path w="4371" h="6506" extrusionOk="0">
                  <a:moveTo>
                    <a:pt x="2250" y="0"/>
                  </a:moveTo>
                  <a:cubicBezTo>
                    <a:pt x="2089" y="0"/>
                    <a:pt x="1924" y="25"/>
                    <a:pt x="1775" y="75"/>
                  </a:cubicBezTo>
                  <a:cubicBezTo>
                    <a:pt x="1370" y="217"/>
                    <a:pt x="1013" y="479"/>
                    <a:pt x="751" y="813"/>
                  </a:cubicBezTo>
                  <a:cubicBezTo>
                    <a:pt x="453" y="1182"/>
                    <a:pt x="239" y="1610"/>
                    <a:pt x="144" y="2063"/>
                  </a:cubicBezTo>
                  <a:cubicBezTo>
                    <a:pt x="36" y="2551"/>
                    <a:pt x="1" y="3051"/>
                    <a:pt x="36" y="3551"/>
                  </a:cubicBezTo>
                  <a:cubicBezTo>
                    <a:pt x="84" y="4337"/>
                    <a:pt x="239" y="5123"/>
                    <a:pt x="667" y="5718"/>
                  </a:cubicBezTo>
                  <a:cubicBezTo>
                    <a:pt x="894" y="6004"/>
                    <a:pt x="1179" y="6218"/>
                    <a:pt x="1501" y="6349"/>
                  </a:cubicBezTo>
                  <a:cubicBezTo>
                    <a:pt x="1769" y="6456"/>
                    <a:pt x="2057" y="6506"/>
                    <a:pt x="2346" y="6506"/>
                  </a:cubicBezTo>
                  <a:cubicBezTo>
                    <a:pt x="2378" y="6506"/>
                    <a:pt x="2410" y="6505"/>
                    <a:pt x="2441" y="6504"/>
                  </a:cubicBezTo>
                  <a:cubicBezTo>
                    <a:pt x="2680" y="6504"/>
                    <a:pt x="2918" y="6444"/>
                    <a:pt x="3120" y="6337"/>
                  </a:cubicBezTo>
                  <a:cubicBezTo>
                    <a:pt x="3299" y="6242"/>
                    <a:pt x="3477" y="6123"/>
                    <a:pt x="3620" y="5980"/>
                  </a:cubicBezTo>
                  <a:cubicBezTo>
                    <a:pt x="3858" y="5742"/>
                    <a:pt x="4049" y="5468"/>
                    <a:pt x="4180" y="5158"/>
                  </a:cubicBezTo>
                  <a:cubicBezTo>
                    <a:pt x="4263" y="4968"/>
                    <a:pt x="4323" y="4754"/>
                    <a:pt x="4346" y="4551"/>
                  </a:cubicBezTo>
                  <a:cubicBezTo>
                    <a:pt x="4346" y="4480"/>
                    <a:pt x="4370" y="4420"/>
                    <a:pt x="4370" y="4385"/>
                  </a:cubicBezTo>
                  <a:cubicBezTo>
                    <a:pt x="4370" y="4361"/>
                    <a:pt x="4370" y="4349"/>
                    <a:pt x="4370" y="4325"/>
                  </a:cubicBezTo>
                  <a:cubicBezTo>
                    <a:pt x="4311" y="4599"/>
                    <a:pt x="4227" y="4873"/>
                    <a:pt x="4120" y="5135"/>
                  </a:cubicBezTo>
                  <a:cubicBezTo>
                    <a:pt x="3989" y="5432"/>
                    <a:pt x="3799" y="5694"/>
                    <a:pt x="3561" y="5920"/>
                  </a:cubicBezTo>
                  <a:cubicBezTo>
                    <a:pt x="3406" y="6051"/>
                    <a:pt x="3239" y="6159"/>
                    <a:pt x="3061" y="6254"/>
                  </a:cubicBezTo>
                  <a:cubicBezTo>
                    <a:pt x="2870" y="6349"/>
                    <a:pt x="2656" y="6397"/>
                    <a:pt x="2430" y="6397"/>
                  </a:cubicBezTo>
                  <a:cubicBezTo>
                    <a:pt x="2393" y="6399"/>
                    <a:pt x="2357" y="6400"/>
                    <a:pt x="2322" y="6400"/>
                  </a:cubicBezTo>
                  <a:cubicBezTo>
                    <a:pt x="1718" y="6400"/>
                    <a:pt x="1145" y="6119"/>
                    <a:pt x="763" y="5647"/>
                  </a:cubicBezTo>
                  <a:cubicBezTo>
                    <a:pt x="358" y="5087"/>
                    <a:pt x="203" y="4313"/>
                    <a:pt x="155" y="3551"/>
                  </a:cubicBezTo>
                  <a:cubicBezTo>
                    <a:pt x="108" y="2551"/>
                    <a:pt x="275" y="1563"/>
                    <a:pt x="834" y="896"/>
                  </a:cubicBezTo>
                  <a:cubicBezTo>
                    <a:pt x="1084" y="575"/>
                    <a:pt x="1418" y="325"/>
                    <a:pt x="1799" y="182"/>
                  </a:cubicBezTo>
                  <a:cubicBezTo>
                    <a:pt x="1954" y="140"/>
                    <a:pt x="2109" y="108"/>
                    <a:pt x="2264" y="108"/>
                  </a:cubicBezTo>
                  <a:cubicBezTo>
                    <a:pt x="2287" y="108"/>
                    <a:pt x="2311" y="109"/>
                    <a:pt x="2334" y="110"/>
                  </a:cubicBezTo>
                  <a:cubicBezTo>
                    <a:pt x="2799" y="110"/>
                    <a:pt x="3251" y="289"/>
                    <a:pt x="3584" y="610"/>
                  </a:cubicBezTo>
                  <a:cubicBezTo>
                    <a:pt x="3751" y="765"/>
                    <a:pt x="3894" y="932"/>
                    <a:pt x="4013" y="1122"/>
                  </a:cubicBezTo>
                  <a:cubicBezTo>
                    <a:pt x="4108" y="1289"/>
                    <a:pt x="4192" y="1456"/>
                    <a:pt x="4263" y="1634"/>
                  </a:cubicBezTo>
                  <a:cubicBezTo>
                    <a:pt x="4227" y="1444"/>
                    <a:pt x="4156" y="1253"/>
                    <a:pt x="4061" y="1087"/>
                  </a:cubicBezTo>
                  <a:cubicBezTo>
                    <a:pt x="3954" y="884"/>
                    <a:pt x="3811" y="706"/>
                    <a:pt x="3656" y="551"/>
                  </a:cubicBezTo>
                  <a:cubicBezTo>
                    <a:pt x="3299" y="205"/>
                    <a:pt x="2834" y="15"/>
                    <a:pt x="2346" y="3"/>
                  </a:cubicBezTo>
                  <a:cubicBezTo>
                    <a:pt x="2314" y="1"/>
                    <a:pt x="2282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4081945" y="1879797"/>
              <a:ext cx="128374" cy="153726"/>
            </a:xfrm>
            <a:custGeom>
              <a:avLst/>
              <a:gdLst/>
              <a:ahLst/>
              <a:cxnLst/>
              <a:rect l="l" t="t" r="r" b="b"/>
              <a:pathLst>
                <a:path w="2942" h="3523" extrusionOk="0">
                  <a:moveTo>
                    <a:pt x="1540" y="1"/>
                  </a:moveTo>
                  <a:cubicBezTo>
                    <a:pt x="1488" y="1"/>
                    <a:pt x="1435" y="4"/>
                    <a:pt x="1382" y="10"/>
                  </a:cubicBezTo>
                  <a:lnTo>
                    <a:pt x="1048" y="94"/>
                  </a:lnTo>
                  <a:cubicBezTo>
                    <a:pt x="608" y="106"/>
                    <a:pt x="286" y="558"/>
                    <a:pt x="167" y="987"/>
                  </a:cubicBezTo>
                  <a:cubicBezTo>
                    <a:pt x="1" y="1654"/>
                    <a:pt x="132" y="2356"/>
                    <a:pt x="524" y="2916"/>
                  </a:cubicBezTo>
                  <a:cubicBezTo>
                    <a:pt x="751" y="3273"/>
                    <a:pt x="1132" y="3499"/>
                    <a:pt x="1560" y="3523"/>
                  </a:cubicBezTo>
                  <a:cubicBezTo>
                    <a:pt x="1846" y="3511"/>
                    <a:pt x="2120" y="3380"/>
                    <a:pt x="2310" y="3166"/>
                  </a:cubicBezTo>
                  <a:cubicBezTo>
                    <a:pt x="2501" y="2951"/>
                    <a:pt x="2644" y="2689"/>
                    <a:pt x="2727" y="2427"/>
                  </a:cubicBezTo>
                  <a:cubicBezTo>
                    <a:pt x="2941" y="1892"/>
                    <a:pt x="2941" y="1308"/>
                    <a:pt x="2727" y="784"/>
                  </a:cubicBezTo>
                  <a:cubicBezTo>
                    <a:pt x="2522" y="309"/>
                    <a:pt x="2052" y="1"/>
                    <a:pt x="1540" y="1"/>
                  </a:cubicBezTo>
                  <a:close/>
                </a:path>
              </a:pathLst>
            </a:custGeom>
            <a:solidFill>
              <a:srgbClr val="2C272A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81421" y="1879317"/>
              <a:ext cx="131996" cy="157086"/>
            </a:xfrm>
            <a:custGeom>
              <a:avLst/>
              <a:gdLst/>
              <a:ahLst/>
              <a:cxnLst/>
              <a:rect l="l" t="t" r="r" b="b"/>
              <a:pathLst>
                <a:path w="3025" h="3600" extrusionOk="0">
                  <a:moveTo>
                    <a:pt x="1632" y="1"/>
                  </a:moveTo>
                  <a:cubicBezTo>
                    <a:pt x="1584" y="1"/>
                    <a:pt x="1537" y="4"/>
                    <a:pt x="1489" y="10"/>
                  </a:cubicBezTo>
                  <a:cubicBezTo>
                    <a:pt x="1429" y="21"/>
                    <a:pt x="1394" y="33"/>
                    <a:pt x="1394" y="33"/>
                  </a:cubicBezTo>
                  <a:cubicBezTo>
                    <a:pt x="1525" y="33"/>
                    <a:pt x="1644" y="33"/>
                    <a:pt x="1763" y="57"/>
                  </a:cubicBezTo>
                  <a:cubicBezTo>
                    <a:pt x="2096" y="129"/>
                    <a:pt x="2382" y="331"/>
                    <a:pt x="2572" y="617"/>
                  </a:cubicBezTo>
                  <a:cubicBezTo>
                    <a:pt x="2834" y="1045"/>
                    <a:pt x="2918" y="1569"/>
                    <a:pt x="2787" y="2057"/>
                  </a:cubicBezTo>
                  <a:cubicBezTo>
                    <a:pt x="2727" y="2343"/>
                    <a:pt x="2620" y="2617"/>
                    <a:pt x="2465" y="2879"/>
                  </a:cubicBezTo>
                  <a:cubicBezTo>
                    <a:pt x="2322" y="3153"/>
                    <a:pt x="2072" y="3355"/>
                    <a:pt x="1775" y="3450"/>
                  </a:cubicBezTo>
                  <a:cubicBezTo>
                    <a:pt x="1699" y="3469"/>
                    <a:pt x="1623" y="3477"/>
                    <a:pt x="1546" y="3477"/>
                  </a:cubicBezTo>
                  <a:cubicBezTo>
                    <a:pt x="1320" y="3477"/>
                    <a:pt x="1095" y="3399"/>
                    <a:pt x="917" y="3248"/>
                  </a:cubicBezTo>
                  <a:cubicBezTo>
                    <a:pt x="691" y="3058"/>
                    <a:pt x="513" y="2819"/>
                    <a:pt x="382" y="2557"/>
                  </a:cubicBezTo>
                  <a:cubicBezTo>
                    <a:pt x="167" y="2105"/>
                    <a:pt x="108" y="1581"/>
                    <a:pt x="215" y="1093"/>
                  </a:cubicBezTo>
                  <a:cubicBezTo>
                    <a:pt x="263" y="760"/>
                    <a:pt x="441" y="462"/>
                    <a:pt x="715" y="248"/>
                  </a:cubicBezTo>
                  <a:cubicBezTo>
                    <a:pt x="822" y="188"/>
                    <a:pt x="941" y="129"/>
                    <a:pt x="1072" y="105"/>
                  </a:cubicBezTo>
                  <a:lnTo>
                    <a:pt x="965" y="105"/>
                  </a:lnTo>
                  <a:cubicBezTo>
                    <a:pt x="870" y="117"/>
                    <a:pt x="775" y="152"/>
                    <a:pt x="691" y="200"/>
                  </a:cubicBezTo>
                  <a:cubicBezTo>
                    <a:pt x="394" y="402"/>
                    <a:pt x="191" y="712"/>
                    <a:pt x="120" y="1057"/>
                  </a:cubicBezTo>
                  <a:cubicBezTo>
                    <a:pt x="1" y="1581"/>
                    <a:pt x="60" y="2117"/>
                    <a:pt x="275" y="2593"/>
                  </a:cubicBezTo>
                  <a:cubicBezTo>
                    <a:pt x="405" y="2879"/>
                    <a:pt x="596" y="3141"/>
                    <a:pt x="846" y="3331"/>
                  </a:cubicBezTo>
                  <a:cubicBezTo>
                    <a:pt x="1045" y="3503"/>
                    <a:pt x="1298" y="3599"/>
                    <a:pt x="1560" y="3599"/>
                  </a:cubicBezTo>
                  <a:cubicBezTo>
                    <a:pt x="1643" y="3599"/>
                    <a:pt x="1727" y="3590"/>
                    <a:pt x="1810" y="3570"/>
                  </a:cubicBezTo>
                  <a:cubicBezTo>
                    <a:pt x="2132" y="3462"/>
                    <a:pt x="2418" y="3236"/>
                    <a:pt x="2584" y="2938"/>
                  </a:cubicBezTo>
                  <a:cubicBezTo>
                    <a:pt x="2739" y="2665"/>
                    <a:pt x="2846" y="2367"/>
                    <a:pt x="2906" y="2069"/>
                  </a:cubicBezTo>
                  <a:cubicBezTo>
                    <a:pt x="3025" y="1557"/>
                    <a:pt x="2942" y="1010"/>
                    <a:pt x="2656" y="569"/>
                  </a:cubicBezTo>
                  <a:cubicBezTo>
                    <a:pt x="2441" y="271"/>
                    <a:pt x="2132" y="69"/>
                    <a:pt x="1775" y="10"/>
                  </a:cubicBezTo>
                  <a:cubicBezTo>
                    <a:pt x="1727" y="4"/>
                    <a:pt x="167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4086090" y="2032258"/>
              <a:ext cx="58253" cy="27795"/>
            </a:xfrm>
            <a:custGeom>
              <a:avLst/>
              <a:gdLst/>
              <a:ahLst/>
              <a:cxnLst/>
              <a:rect l="l" t="t" r="r" b="b"/>
              <a:pathLst>
                <a:path w="1335" h="637" extrusionOk="0">
                  <a:moveTo>
                    <a:pt x="980" y="1"/>
                  </a:moveTo>
                  <a:cubicBezTo>
                    <a:pt x="833" y="1"/>
                    <a:pt x="687" y="18"/>
                    <a:pt x="549" y="65"/>
                  </a:cubicBezTo>
                  <a:cubicBezTo>
                    <a:pt x="358" y="112"/>
                    <a:pt x="191" y="243"/>
                    <a:pt x="84" y="410"/>
                  </a:cubicBezTo>
                  <a:cubicBezTo>
                    <a:pt x="1" y="541"/>
                    <a:pt x="13" y="636"/>
                    <a:pt x="25" y="636"/>
                  </a:cubicBezTo>
                  <a:cubicBezTo>
                    <a:pt x="48" y="636"/>
                    <a:pt x="72" y="565"/>
                    <a:pt x="156" y="457"/>
                  </a:cubicBezTo>
                  <a:cubicBezTo>
                    <a:pt x="275" y="326"/>
                    <a:pt x="418" y="231"/>
                    <a:pt x="584" y="184"/>
                  </a:cubicBezTo>
                  <a:cubicBezTo>
                    <a:pt x="763" y="136"/>
                    <a:pt x="930" y="112"/>
                    <a:pt x="1108" y="100"/>
                  </a:cubicBezTo>
                  <a:cubicBezTo>
                    <a:pt x="1251" y="100"/>
                    <a:pt x="1334" y="76"/>
                    <a:pt x="1334" y="65"/>
                  </a:cubicBezTo>
                  <a:cubicBezTo>
                    <a:pt x="1334" y="41"/>
                    <a:pt x="1251" y="29"/>
                    <a:pt x="1108" y="5"/>
                  </a:cubicBezTo>
                  <a:cubicBezTo>
                    <a:pt x="1065" y="2"/>
                    <a:pt x="1022" y="1"/>
                    <a:pt x="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4078323" y="1865179"/>
              <a:ext cx="64449" cy="19068"/>
            </a:xfrm>
            <a:custGeom>
              <a:avLst/>
              <a:gdLst/>
              <a:ahLst/>
              <a:cxnLst/>
              <a:rect l="l" t="t" r="r" b="b"/>
              <a:pathLst>
                <a:path w="1477" h="43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8" y="95"/>
                    <a:pt x="155" y="191"/>
                  </a:cubicBezTo>
                  <a:cubicBezTo>
                    <a:pt x="310" y="310"/>
                    <a:pt x="500" y="381"/>
                    <a:pt x="691" y="417"/>
                  </a:cubicBezTo>
                  <a:cubicBezTo>
                    <a:pt x="762" y="430"/>
                    <a:pt x="835" y="437"/>
                    <a:pt x="908" y="437"/>
                  </a:cubicBezTo>
                  <a:cubicBezTo>
                    <a:pt x="1030" y="437"/>
                    <a:pt x="1151" y="418"/>
                    <a:pt x="1262" y="381"/>
                  </a:cubicBezTo>
                  <a:cubicBezTo>
                    <a:pt x="1405" y="334"/>
                    <a:pt x="1477" y="286"/>
                    <a:pt x="1477" y="274"/>
                  </a:cubicBezTo>
                  <a:lnTo>
                    <a:pt x="1477" y="274"/>
                  </a:lnTo>
                  <a:cubicBezTo>
                    <a:pt x="1339" y="294"/>
                    <a:pt x="1201" y="303"/>
                    <a:pt x="1064" y="303"/>
                  </a:cubicBezTo>
                  <a:cubicBezTo>
                    <a:pt x="951" y="303"/>
                    <a:pt x="839" y="297"/>
                    <a:pt x="727" y="286"/>
                  </a:cubicBezTo>
                  <a:cubicBezTo>
                    <a:pt x="476" y="226"/>
                    <a:pt x="226" y="13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179529" y="1081713"/>
              <a:ext cx="147574" cy="325779"/>
            </a:xfrm>
            <a:custGeom>
              <a:avLst/>
              <a:gdLst/>
              <a:ahLst/>
              <a:cxnLst/>
              <a:rect l="l" t="t" r="r" b="b"/>
              <a:pathLst>
                <a:path w="3382" h="7466" extrusionOk="0">
                  <a:moveTo>
                    <a:pt x="3382" y="1"/>
                  </a:moveTo>
                  <a:cubicBezTo>
                    <a:pt x="3382" y="1"/>
                    <a:pt x="3346" y="1"/>
                    <a:pt x="3298" y="36"/>
                  </a:cubicBezTo>
                  <a:cubicBezTo>
                    <a:pt x="3215" y="72"/>
                    <a:pt x="3144" y="108"/>
                    <a:pt x="3072" y="143"/>
                  </a:cubicBezTo>
                  <a:cubicBezTo>
                    <a:pt x="2798" y="298"/>
                    <a:pt x="2548" y="477"/>
                    <a:pt x="2322" y="679"/>
                  </a:cubicBezTo>
                  <a:cubicBezTo>
                    <a:pt x="1548" y="1358"/>
                    <a:pt x="989" y="2251"/>
                    <a:pt x="703" y="3239"/>
                  </a:cubicBezTo>
                  <a:cubicBezTo>
                    <a:pt x="405" y="4203"/>
                    <a:pt x="203" y="5204"/>
                    <a:pt x="96" y="6216"/>
                  </a:cubicBezTo>
                  <a:cubicBezTo>
                    <a:pt x="48" y="6597"/>
                    <a:pt x="24" y="6906"/>
                    <a:pt x="12" y="7121"/>
                  </a:cubicBezTo>
                  <a:cubicBezTo>
                    <a:pt x="0" y="7240"/>
                    <a:pt x="0" y="7347"/>
                    <a:pt x="12" y="7466"/>
                  </a:cubicBezTo>
                  <a:cubicBezTo>
                    <a:pt x="36" y="7359"/>
                    <a:pt x="48" y="7240"/>
                    <a:pt x="60" y="7132"/>
                  </a:cubicBezTo>
                  <a:cubicBezTo>
                    <a:pt x="96" y="6894"/>
                    <a:pt x="143" y="6585"/>
                    <a:pt x="191" y="6228"/>
                  </a:cubicBezTo>
                  <a:cubicBezTo>
                    <a:pt x="322" y="5227"/>
                    <a:pt x="536" y="4239"/>
                    <a:pt x="834" y="3275"/>
                  </a:cubicBezTo>
                  <a:cubicBezTo>
                    <a:pt x="1108" y="2310"/>
                    <a:pt x="1643" y="1441"/>
                    <a:pt x="2382" y="751"/>
                  </a:cubicBezTo>
                  <a:cubicBezTo>
                    <a:pt x="2691" y="477"/>
                    <a:pt x="3025" y="227"/>
                    <a:pt x="3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3332252" y="2254753"/>
              <a:ext cx="135138" cy="87532"/>
            </a:xfrm>
            <a:custGeom>
              <a:avLst/>
              <a:gdLst/>
              <a:ahLst/>
              <a:cxnLst/>
              <a:rect l="l" t="t" r="r" b="b"/>
              <a:pathLst>
                <a:path w="3097" h="2006" extrusionOk="0">
                  <a:moveTo>
                    <a:pt x="1018" y="1"/>
                  </a:moveTo>
                  <a:cubicBezTo>
                    <a:pt x="1001" y="1"/>
                    <a:pt x="983" y="1"/>
                    <a:pt x="965" y="2"/>
                  </a:cubicBezTo>
                  <a:cubicBezTo>
                    <a:pt x="406" y="49"/>
                    <a:pt x="1" y="538"/>
                    <a:pt x="48" y="1085"/>
                  </a:cubicBezTo>
                  <a:cubicBezTo>
                    <a:pt x="94" y="1615"/>
                    <a:pt x="533" y="2006"/>
                    <a:pt x="1044" y="2006"/>
                  </a:cubicBezTo>
                  <a:cubicBezTo>
                    <a:pt x="1073" y="2006"/>
                    <a:pt x="1103" y="2005"/>
                    <a:pt x="1132" y="2002"/>
                  </a:cubicBezTo>
                  <a:cubicBezTo>
                    <a:pt x="1894" y="1919"/>
                    <a:pt x="2346" y="1026"/>
                    <a:pt x="3096" y="859"/>
                  </a:cubicBezTo>
                  <a:lnTo>
                    <a:pt x="3001" y="716"/>
                  </a:lnTo>
                  <a:cubicBezTo>
                    <a:pt x="2293" y="681"/>
                    <a:pt x="1720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3043388" y="1400903"/>
              <a:ext cx="525322" cy="912146"/>
            </a:xfrm>
            <a:custGeom>
              <a:avLst/>
              <a:gdLst/>
              <a:ahLst/>
              <a:cxnLst/>
              <a:rect l="l" t="t" r="r" b="b"/>
              <a:pathLst>
                <a:path w="12039" h="20904" extrusionOk="0">
                  <a:moveTo>
                    <a:pt x="3440" y="1"/>
                  </a:moveTo>
                  <a:cubicBezTo>
                    <a:pt x="3241" y="1"/>
                    <a:pt x="3123" y="20"/>
                    <a:pt x="3120" y="20"/>
                  </a:cubicBezTo>
                  <a:cubicBezTo>
                    <a:pt x="3097" y="32"/>
                    <a:pt x="1" y="496"/>
                    <a:pt x="1" y="3901"/>
                  </a:cubicBezTo>
                  <a:cubicBezTo>
                    <a:pt x="1" y="5580"/>
                    <a:pt x="108" y="16665"/>
                    <a:pt x="191" y="17248"/>
                  </a:cubicBezTo>
                  <a:lnTo>
                    <a:pt x="191" y="17296"/>
                  </a:lnTo>
                  <a:cubicBezTo>
                    <a:pt x="406" y="18748"/>
                    <a:pt x="918" y="19772"/>
                    <a:pt x="1715" y="20356"/>
                  </a:cubicBezTo>
                  <a:cubicBezTo>
                    <a:pt x="2212" y="20714"/>
                    <a:pt x="2799" y="20904"/>
                    <a:pt x="3399" y="20904"/>
                  </a:cubicBezTo>
                  <a:cubicBezTo>
                    <a:pt x="3417" y="20904"/>
                    <a:pt x="3436" y="20904"/>
                    <a:pt x="3454" y="20903"/>
                  </a:cubicBezTo>
                  <a:cubicBezTo>
                    <a:pt x="3680" y="20903"/>
                    <a:pt x="3918" y="20880"/>
                    <a:pt x="4132" y="20844"/>
                  </a:cubicBezTo>
                  <a:lnTo>
                    <a:pt x="4097" y="20594"/>
                  </a:lnTo>
                  <a:cubicBezTo>
                    <a:pt x="3875" y="20629"/>
                    <a:pt x="3661" y="20647"/>
                    <a:pt x="3455" y="20647"/>
                  </a:cubicBezTo>
                  <a:cubicBezTo>
                    <a:pt x="2836" y="20647"/>
                    <a:pt x="2297" y="20484"/>
                    <a:pt x="1858" y="20153"/>
                  </a:cubicBezTo>
                  <a:cubicBezTo>
                    <a:pt x="1108" y="19617"/>
                    <a:pt x="632" y="18641"/>
                    <a:pt x="430" y="17260"/>
                  </a:cubicBezTo>
                  <a:lnTo>
                    <a:pt x="430" y="17201"/>
                  </a:lnTo>
                  <a:cubicBezTo>
                    <a:pt x="346" y="16665"/>
                    <a:pt x="239" y="5937"/>
                    <a:pt x="239" y="3901"/>
                  </a:cubicBezTo>
                  <a:cubicBezTo>
                    <a:pt x="239" y="722"/>
                    <a:pt x="3025" y="282"/>
                    <a:pt x="3144" y="270"/>
                  </a:cubicBezTo>
                  <a:cubicBezTo>
                    <a:pt x="3172" y="265"/>
                    <a:pt x="3305" y="242"/>
                    <a:pt x="3511" y="242"/>
                  </a:cubicBezTo>
                  <a:cubicBezTo>
                    <a:pt x="4285" y="242"/>
                    <a:pt x="6082" y="558"/>
                    <a:pt x="7145" y="3294"/>
                  </a:cubicBezTo>
                  <a:cubicBezTo>
                    <a:pt x="8550" y="6937"/>
                    <a:pt x="10812" y="13938"/>
                    <a:pt x="10955" y="14772"/>
                  </a:cubicBezTo>
                  <a:cubicBezTo>
                    <a:pt x="10979" y="14867"/>
                    <a:pt x="11002" y="14998"/>
                    <a:pt x="11038" y="15129"/>
                  </a:cubicBezTo>
                  <a:cubicBezTo>
                    <a:pt x="11264" y="16188"/>
                    <a:pt x="11752" y="18379"/>
                    <a:pt x="10300" y="19629"/>
                  </a:cubicBezTo>
                  <a:cubicBezTo>
                    <a:pt x="9391" y="20419"/>
                    <a:pt x="8589" y="20598"/>
                    <a:pt x="8049" y="20598"/>
                  </a:cubicBezTo>
                  <a:cubicBezTo>
                    <a:pt x="7620" y="20598"/>
                    <a:pt x="7356" y="20485"/>
                    <a:pt x="7335" y="20475"/>
                  </a:cubicBezTo>
                  <a:lnTo>
                    <a:pt x="7228" y="20701"/>
                  </a:lnTo>
                  <a:cubicBezTo>
                    <a:pt x="7255" y="20712"/>
                    <a:pt x="7562" y="20845"/>
                    <a:pt x="8052" y="20845"/>
                  </a:cubicBezTo>
                  <a:cubicBezTo>
                    <a:pt x="8643" y="20845"/>
                    <a:pt x="9499" y="20652"/>
                    <a:pt x="10455" y="19820"/>
                  </a:cubicBezTo>
                  <a:cubicBezTo>
                    <a:pt x="12038" y="18463"/>
                    <a:pt x="11526" y="16177"/>
                    <a:pt x="11276" y="15081"/>
                  </a:cubicBezTo>
                  <a:cubicBezTo>
                    <a:pt x="11252" y="14938"/>
                    <a:pt x="11217" y="14831"/>
                    <a:pt x="11205" y="14724"/>
                  </a:cubicBezTo>
                  <a:cubicBezTo>
                    <a:pt x="11050" y="13891"/>
                    <a:pt x="8788" y="6854"/>
                    <a:pt x="7383" y="3211"/>
                  </a:cubicBezTo>
                  <a:cubicBezTo>
                    <a:pt x="6253" y="296"/>
                    <a:pt x="4222" y="1"/>
                    <a:pt x="3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3047577" y="1516012"/>
              <a:ext cx="323161" cy="144519"/>
            </a:xfrm>
            <a:custGeom>
              <a:avLst/>
              <a:gdLst/>
              <a:ahLst/>
              <a:cxnLst/>
              <a:rect l="l" t="t" r="r" b="b"/>
              <a:pathLst>
                <a:path w="7406" h="3312" extrusionOk="0">
                  <a:moveTo>
                    <a:pt x="4114" y="0"/>
                  </a:moveTo>
                  <a:cubicBezTo>
                    <a:pt x="3777" y="0"/>
                    <a:pt x="3440" y="36"/>
                    <a:pt x="3108" y="108"/>
                  </a:cubicBezTo>
                  <a:cubicBezTo>
                    <a:pt x="2501" y="251"/>
                    <a:pt x="1941" y="525"/>
                    <a:pt x="1453" y="906"/>
                  </a:cubicBezTo>
                  <a:cubicBezTo>
                    <a:pt x="1048" y="1216"/>
                    <a:pt x="715" y="1597"/>
                    <a:pt x="441" y="2025"/>
                  </a:cubicBezTo>
                  <a:cubicBezTo>
                    <a:pt x="274" y="2311"/>
                    <a:pt x="143" y="2632"/>
                    <a:pt x="60" y="2954"/>
                  </a:cubicBezTo>
                  <a:cubicBezTo>
                    <a:pt x="36" y="3049"/>
                    <a:pt x="24" y="3133"/>
                    <a:pt x="12" y="3228"/>
                  </a:cubicBezTo>
                  <a:cubicBezTo>
                    <a:pt x="12" y="3287"/>
                    <a:pt x="0" y="3311"/>
                    <a:pt x="12" y="3311"/>
                  </a:cubicBezTo>
                  <a:cubicBezTo>
                    <a:pt x="119" y="2871"/>
                    <a:pt x="298" y="2454"/>
                    <a:pt x="536" y="2061"/>
                  </a:cubicBezTo>
                  <a:cubicBezTo>
                    <a:pt x="798" y="1656"/>
                    <a:pt x="1131" y="1287"/>
                    <a:pt x="1524" y="989"/>
                  </a:cubicBezTo>
                  <a:cubicBezTo>
                    <a:pt x="2000" y="632"/>
                    <a:pt x="2548" y="370"/>
                    <a:pt x="3132" y="239"/>
                  </a:cubicBezTo>
                  <a:cubicBezTo>
                    <a:pt x="3468" y="165"/>
                    <a:pt x="3810" y="127"/>
                    <a:pt x="4152" y="127"/>
                  </a:cubicBezTo>
                  <a:cubicBezTo>
                    <a:pt x="4898" y="127"/>
                    <a:pt x="5641" y="305"/>
                    <a:pt x="6311" y="656"/>
                  </a:cubicBezTo>
                  <a:cubicBezTo>
                    <a:pt x="6703" y="870"/>
                    <a:pt x="7073" y="1132"/>
                    <a:pt x="7406" y="1442"/>
                  </a:cubicBezTo>
                  <a:cubicBezTo>
                    <a:pt x="7394" y="1418"/>
                    <a:pt x="7370" y="1394"/>
                    <a:pt x="7358" y="1370"/>
                  </a:cubicBezTo>
                  <a:cubicBezTo>
                    <a:pt x="7299" y="1299"/>
                    <a:pt x="7227" y="1228"/>
                    <a:pt x="7168" y="1168"/>
                  </a:cubicBezTo>
                  <a:cubicBezTo>
                    <a:pt x="6918" y="930"/>
                    <a:pt x="6644" y="727"/>
                    <a:pt x="6346" y="573"/>
                  </a:cubicBezTo>
                  <a:cubicBezTo>
                    <a:pt x="5657" y="191"/>
                    <a:pt x="4888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769098" y="2367680"/>
              <a:ext cx="251992" cy="167733"/>
            </a:xfrm>
            <a:custGeom>
              <a:avLst/>
              <a:gdLst/>
              <a:ahLst/>
              <a:cxnLst/>
              <a:rect l="l" t="t" r="r" b="b"/>
              <a:pathLst>
                <a:path w="5775" h="3844" extrusionOk="0">
                  <a:moveTo>
                    <a:pt x="5620" y="0"/>
                  </a:moveTo>
                  <a:cubicBezTo>
                    <a:pt x="5570" y="0"/>
                    <a:pt x="5519" y="3"/>
                    <a:pt x="5465" y="9"/>
                  </a:cubicBezTo>
                  <a:lnTo>
                    <a:pt x="4644" y="21"/>
                  </a:lnTo>
                  <a:cubicBezTo>
                    <a:pt x="4227" y="33"/>
                    <a:pt x="3822" y="69"/>
                    <a:pt x="3418" y="117"/>
                  </a:cubicBezTo>
                  <a:cubicBezTo>
                    <a:pt x="2906" y="188"/>
                    <a:pt x="2417" y="355"/>
                    <a:pt x="1977" y="629"/>
                  </a:cubicBezTo>
                  <a:cubicBezTo>
                    <a:pt x="1203" y="1141"/>
                    <a:pt x="608" y="1879"/>
                    <a:pt x="262" y="2736"/>
                  </a:cubicBezTo>
                  <a:cubicBezTo>
                    <a:pt x="167" y="2998"/>
                    <a:pt x="84" y="3260"/>
                    <a:pt x="36" y="3534"/>
                  </a:cubicBezTo>
                  <a:cubicBezTo>
                    <a:pt x="12" y="3641"/>
                    <a:pt x="0" y="3736"/>
                    <a:pt x="12" y="3843"/>
                  </a:cubicBezTo>
                  <a:cubicBezTo>
                    <a:pt x="96" y="3474"/>
                    <a:pt x="215" y="3117"/>
                    <a:pt x="358" y="2772"/>
                  </a:cubicBezTo>
                  <a:cubicBezTo>
                    <a:pt x="715" y="1938"/>
                    <a:pt x="1298" y="1236"/>
                    <a:pt x="2048" y="736"/>
                  </a:cubicBezTo>
                  <a:cubicBezTo>
                    <a:pt x="2477" y="474"/>
                    <a:pt x="2941" y="307"/>
                    <a:pt x="3429" y="224"/>
                  </a:cubicBezTo>
                  <a:cubicBezTo>
                    <a:pt x="3834" y="164"/>
                    <a:pt x="4239" y="128"/>
                    <a:pt x="4644" y="105"/>
                  </a:cubicBezTo>
                  <a:lnTo>
                    <a:pt x="5477" y="45"/>
                  </a:lnTo>
                  <a:cubicBezTo>
                    <a:pt x="5573" y="45"/>
                    <a:pt x="5680" y="33"/>
                    <a:pt x="5775" y="9"/>
                  </a:cubicBezTo>
                  <a:cubicBezTo>
                    <a:pt x="5721" y="3"/>
                    <a:pt x="5671" y="0"/>
                    <a:pt x="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720795" y="2056170"/>
              <a:ext cx="600592" cy="316092"/>
            </a:xfrm>
            <a:custGeom>
              <a:avLst/>
              <a:gdLst/>
              <a:ahLst/>
              <a:cxnLst/>
              <a:rect l="l" t="t" r="r" b="b"/>
              <a:pathLst>
                <a:path w="13764" h="7244" extrusionOk="0">
                  <a:moveTo>
                    <a:pt x="4230" y="0"/>
                  </a:moveTo>
                  <a:cubicBezTo>
                    <a:pt x="4139" y="0"/>
                    <a:pt x="4069" y="13"/>
                    <a:pt x="4025" y="40"/>
                  </a:cubicBezTo>
                  <a:cubicBezTo>
                    <a:pt x="3405" y="433"/>
                    <a:pt x="3774" y="1279"/>
                    <a:pt x="3774" y="1279"/>
                  </a:cubicBezTo>
                  <a:cubicBezTo>
                    <a:pt x="3774" y="1279"/>
                    <a:pt x="2187" y="730"/>
                    <a:pt x="1519" y="730"/>
                  </a:cubicBezTo>
                  <a:cubicBezTo>
                    <a:pt x="1387" y="730"/>
                    <a:pt x="1291" y="751"/>
                    <a:pt x="1250" y="802"/>
                  </a:cubicBezTo>
                  <a:cubicBezTo>
                    <a:pt x="988" y="1183"/>
                    <a:pt x="988" y="1695"/>
                    <a:pt x="1250" y="2088"/>
                  </a:cubicBezTo>
                  <a:cubicBezTo>
                    <a:pt x="1250" y="2088"/>
                    <a:pt x="928" y="2036"/>
                    <a:pt x="611" y="2036"/>
                  </a:cubicBezTo>
                  <a:cubicBezTo>
                    <a:pt x="303" y="2036"/>
                    <a:pt x="0" y="2085"/>
                    <a:pt x="0" y="2279"/>
                  </a:cubicBezTo>
                  <a:cubicBezTo>
                    <a:pt x="12" y="2815"/>
                    <a:pt x="286" y="3303"/>
                    <a:pt x="726" y="3588"/>
                  </a:cubicBezTo>
                  <a:cubicBezTo>
                    <a:pt x="1310" y="4029"/>
                    <a:pt x="5096" y="6541"/>
                    <a:pt x="5394" y="7244"/>
                  </a:cubicBezTo>
                  <a:lnTo>
                    <a:pt x="6620" y="7160"/>
                  </a:lnTo>
                  <a:lnTo>
                    <a:pt x="13764" y="6791"/>
                  </a:lnTo>
                  <a:cubicBezTo>
                    <a:pt x="13764" y="6791"/>
                    <a:pt x="11299" y="3065"/>
                    <a:pt x="10668" y="2576"/>
                  </a:cubicBezTo>
                  <a:cubicBezTo>
                    <a:pt x="10083" y="2124"/>
                    <a:pt x="5398" y="0"/>
                    <a:pt x="4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778960" y="2146756"/>
              <a:ext cx="232793" cy="159530"/>
            </a:xfrm>
            <a:custGeom>
              <a:avLst/>
              <a:gdLst/>
              <a:ahLst/>
              <a:cxnLst/>
              <a:rect l="l" t="t" r="r" b="b"/>
              <a:pathLst>
                <a:path w="5335" h="3656" extrusionOk="0">
                  <a:moveTo>
                    <a:pt x="1" y="0"/>
                  </a:moveTo>
                  <a:cubicBezTo>
                    <a:pt x="72" y="60"/>
                    <a:pt x="144" y="96"/>
                    <a:pt x="227" y="119"/>
                  </a:cubicBezTo>
                  <a:lnTo>
                    <a:pt x="882" y="405"/>
                  </a:lnTo>
                  <a:cubicBezTo>
                    <a:pt x="1596" y="691"/>
                    <a:pt x="2287" y="1036"/>
                    <a:pt x="2965" y="1417"/>
                  </a:cubicBezTo>
                  <a:cubicBezTo>
                    <a:pt x="3620" y="1810"/>
                    <a:pt x="4227" y="2298"/>
                    <a:pt x="4739" y="2870"/>
                  </a:cubicBezTo>
                  <a:cubicBezTo>
                    <a:pt x="5125" y="3326"/>
                    <a:pt x="5305" y="3656"/>
                    <a:pt x="5333" y="3656"/>
                  </a:cubicBezTo>
                  <a:cubicBezTo>
                    <a:pt x="5334" y="3656"/>
                    <a:pt x="5334" y="3656"/>
                    <a:pt x="5335" y="3656"/>
                  </a:cubicBezTo>
                  <a:cubicBezTo>
                    <a:pt x="5311" y="3572"/>
                    <a:pt x="5263" y="3489"/>
                    <a:pt x="5216" y="3417"/>
                  </a:cubicBezTo>
                  <a:cubicBezTo>
                    <a:pt x="5097" y="3215"/>
                    <a:pt x="4966" y="3013"/>
                    <a:pt x="4811" y="2834"/>
                  </a:cubicBezTo>
                  <a:cubicBezTo>
                    <a:pt x="4311" y="2227"/>
                    <a:pt x="3704" y="1727"/>
                    <a:pt x="3025" y="1334"/>
                  </a:cubicBezTo>
                  <a:cubicBezTo>
                    <a:pt x="2358" y="929"/>
                    <a:pt x="1644" y="596"/>
                    <a:pt x="917" y="322"/>
                  </a:cubicBezTo>
                  <a:cubicBezTo>
                    <a:pt x="632" y="215"/>
                    <a:pt x="406" y="143"/>
                    <a:pt x="251" y="72"/>
                  </a:cubicBezTo>
                  <a:cubicBezTo>
                    <a:pt x="167" y="36"/>
                    <a:pt x="84" y="24"/>
                    <a:pt x="1" y="0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93764" y="2110364"/>
              <a:ext cx="254654" cy="192823"/>
            </a:xfrm>
            <a:custGeom>
              <a:avLst/>
              <a:gdLst/>
              <a:ahLst/>
              <a:cxnLst/>
              <a:rect l="l" t="t" r="r" b="b"/>
              <a:pathLst>
                <a:path w="5836" h="4419" extrusionOk="0">
                  <a:moveTo>
                    <a:pt x="1" y="1"/>
                  </a:moveTo>
                  <a:cubicBezTo>
                    <a:pt x="1" y="25"/>
                    <a:pt x="418" y="120"/>
                    <a:pt x="1037" y="406"/>
                  </a:cubicBezTo>
                  <a:cubicBezTo>
                    <a:pt x="1858" y="763"/>
                    <a:pt x="2644" y="1168"/>
                    <a:pt x="3418" y="1632"/>
                  </a:cubicBezTo>
                  <a:cubicBezTo>
                    <a:pt x="3644" y="1763"/>
                    <a:pt x="3859" y="1894"/>
                    <a:pt x="4061" y="2025"/>
                  </a:cubicBezTo>
                  <a:cubicBezTo>
                    <a:pt x="4252" y="2168"/>
                    <a:pt x="4418" y="2335"/>
                    <a:pt x="4561" y="2513"/>
                  </a:cubicBezTo>
                  <a:cubicBezTo>
                    <a:pt x="4823" y="2823"/>
                    <a:pt x="5049" y="3144"/>
                    <a:pt x="5252" y="3489"/>
                  </a:cubicBezTo>
                  <a:lnTo>
                    <a:pt x="5668" y="4180"/>
                  </a:lnTo>
                  <a:cubicBezTo>
                    <a:pt x="5716" y="4275"/>
                    <a:pt x="5764" y="4347"/>
                    <a:pt x="5835" y="4418"/>
                  </a:cubicBezTo>
                  <a:cubicBezTo>
                    <a:pt x="5799" y="4323"/>
                    <a:pt x="5764" y="4240"/>
                    <a:pt x="5704" y="4144"/>
                  </a:cubicBezTo>
                  <a:cubicBezTo>
                    <a:pt x="5621" y="3978"/>
                    <a:pt x="5502" y="3728"/>
                    <a:pt x="5335" y="3430"/>
                  </a:cubicBezTo>
                  <a:cubicBezTo>
                    <a:pt x="5133" y="3073"/>
                    <a:pt x="4906" y="2739"/>
                    <a:pt x="4656" y="2430"/>
                  </a:cubicBezTo>
                  <a:cubicBezTo>
                    <a:pt x="4502" y="2239"/>
                    <a:pt x="4323" y="2061"/>
                    <a:pt x="4132" y="1906"/>
                  </a:cubicBezTo>
                  <a:cubicBezTo>
                    <a:pt x="3930" y="1775"/>
                    <a:pt x="3704" y="1644"/>
                    <a:pt x="3478" y="1501"/>
                  </a:cubicBezTo>
                  <a:cubicBezTo>
                    <a:pt x="2704" y="1049"/>
                    <a:pt x="1906" y="644"/>
                    <a:pt x="1073" y="310"/>
                  </a:cubicBezTo>
                  <a:cubicBezTo>
                    <a:pt x="823" y="203"/>
                    <a:pt x="561" y="120"/>
                    <a:pt x="299" y="60"/>
                  </a:cubicBezTo>
                  <a:cubicBezTo>
                    <a:pt x="203" y="25"/>
                    <a:pt x="108" y="13"/>
                    <a:pt x="1" y="1"/>
                  </a:cubicBezTo>
                  <a:close/>
                </a:path>
              </a:pathLst>
            </a:custGeom>
            <a:solidFill>
              <a:srgbClr val="2C272A">
                <a:alpha val="4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0" y="281201"/>
            <a:ext cx="942967" cy="4862350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 rot="10800000">
            <a:off x="8677271" y="25"/>
            <a:ext cx="466732" cy="2406500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720000" y="368585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title" idx="2"/>
          </p:nvPr>
        </p:nvSpPr>
        <p:spPr>
          <a:xfrm>
            <a:off x="3425550" y="368585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title" idx="3"/>
          </p:nvPr>
        </p:nvSpPr>
        <p:spPr>
          <a:xfrm>
            <a:off x="6131100" y="368585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title" idx="4"/>
          </p:nvPr>
        </p:nvSpPr>
        <p:spPr>
          <a:xfrm>
            <a:off x="720000" y="19858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title" idx="5"/>
          </p:nvPr>
        </p:nvSpPr>
        <p:spPr>
          <a:xfrm>
            <a:off x="3425550" y="19858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idx="6"/>
          </p:nvPr>
        </p:nvSpPr>
        <p:spPr>
          <a:xfrm>
            <a:off x="6131100" y="1985800"/>
            <a:ext cx="2292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5" name="Google Shape;265;p21"/>
          <p:cNvSpPr/>
          <p:nvPr/>
        </p:nvSpPr>
        <p:spPr>
          <a:xfrm rot="10800000">
            <a:off x="0" y="2571274"/>
            <a:ext cx="498686" cy="2572235"/>
          </a:xfrm>
          <a:custGeom>
            <a:avLst/>
            <a:gdLst/>
            <a:ahLst/>
            <a:cxnLst/>
            <a:rect l="l" t="t" r="r" b="b"/>
            <a:pathLst>
              <a:path w="6752" h="34827" extrusionOk="0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 rot="10800000">
            <a:off x="8645324" y="1"/>
            <a:ext cx="498686" cy="257134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38380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 idx="7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subTitle" idx="1"/>
          </p:nvPr>
        </p:nvSpPr>
        <p:spPr>
          <a:xfrm>
            <a:off x="6730550" y="1163525"/>
            <a:ext cx="14478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2"/>
          </p:nvPr>
        </p:nvSpPr>
        <p:spPr>
          <a:xfrm>
            <a:off x="4810875" y="1543175"/>
            <a:ext cx="14478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3"/>
          </p:nvPr>
        </p:nvSpPr>
        <p:spPr>
          <a:xfrm>
            <a:off x="2891200" y="1910925"/>
            <a:ext cx="14478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"/>
          </p:nvPr>
        </p:nvSpPr>
        <p:spPr>
          <a:xfrm>
            <a:off x="971550" y="2287475"/>
            <a:ext cx="14478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5"/>
          </p:nvPr>
        </p:nvSpPr>
        <p:spPr>
          <a:xfrm>
            <a:off x="971550" y="3184250"/>
            <a:ext cx="144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6"/>
          </p:nvPr>
        </p:nvSpPr>
        <p:spPr>
          <a:xfrm>
            <a:off x="2891200" y="3184250"/>
            <a:ext cx="144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7"/>
          </p:nvPr>
        </p:nvSpPr>
        <p:spPr>
          <a:xfrm>
            <a:off x="4810875" y="3184250"/>
            <a:ext cx="144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8"/>
          </p:nvPr>
        </p:nvSpPr>
        <p:spPr>
          <a:xfrm>
            <a:off x="6730525" y="3184250"/>
            <a:ext cx="144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428855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9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 flipH="1">
            <a:off x="0" y="1"/>
            <a:ext cx="498686" cy="2572235"/>
          </a:xfrm>
          <a:custGeom>
            <a:avLst/>
            <a:gdLst/>
            <a:ahLst/>
            <a:cxnLst/>
            <a:rect l="l" t="t" r="r" b="b"/>
            <a:pathLst>
              <a:path w="6752" h="34827" extrusionOk="0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 flipH="1">
            <a:off x="8645324" y="2572161"/>
            <a:ext cx="498686" cy="257134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28855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713225" y="1470450"/>
            <a:ext cx="36207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body" idx="2"/>
          </p:nvPr>
        </p:nvSpPr>
        <p:spPr>
          <a:xfrm>
            <a:off x="4810075" y="1470450"/>
            <a:ext cx="36207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048350" y="1539875"/>
            <a:ext cx="7047300" cy="2584500"/>
          </a:xfrm>
          <a:prstGeom prst="parallelogram">
            <a:avLst>
              <a:gd name="adj" fmla="val 1953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/>
          <p:nvPr/>
        </p:nvSpPr>
        <p:spPr>
          <a:xfrm flipH="1">
            <a:off x="8430769" y="1466475"/>
            <a:ext cx="713231" cy="3677595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2"/>
          <p:cNvSpPr/>
          <p:nvPr/>
        </p:nvSpPr>
        <p:spPr>
          <a:xfrm rot="10800000" flipH="1">
            <a:off x="0" y="-27"/>
            <a:ext cx="857251" cy="442019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0" y="0"/>
            <a:ext cx="3024809" cy="5143509"/>
          </a:xfrm>
          <a:custGeom>
            <a:avLst/>
            <a:gdLst/>
            <a:ahLst/>
            <a:cxnLst/>
            <a:rect l="l" t="t" r="r" b="b"/>
            <a:pathLst>
              <a:path w="44245" h="75236" extrusionOk="0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07000" y="2060414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711750" y="2608800"/>
            <a:ext cx="34029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4288557" y="902449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4838925" y="2228800"/>
            <a:ext cx="3349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" name="Google Shape;161;p9"/>
          <p:cNvSpPr/>
          <p:nvPr/>
        </p:nvSpPr>
        <p:spPr>
          <a:xfrm flipH="1">
            <a:off x="8591556" y="2311129"/>
            <a:ext cx="552449" cy="2848563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2"/>
          </p:nvPr>
        </p:nvSpPr>
        <p:spPr>
          <a:xfrm>
            <a:off x="4838925" y="1630600"/>
            <a:ext cx="32859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 hasCustomPrompt="1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995600" y="3296291"/>
            <a:ext cx="5152800" cy="3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/>
          <p:nvPr/>
        </p:nvSpPr>
        <p:spPr>
          <a:xfrm rot="10800000" flipH="1">
            <a:off x="0" y="-13"/>
            <a:ext cx="1635264" cy="5143520"/>
          </a:xfrm>
          <a:custGeom>
            <a:avLst/>
            <a:gdLst/>
            <a:ahLst/>
            <a:cxnLst/>
            <a:rect l="l" t="t" r="r" b="b"/>
            <a:pathLst>
              <a:path w="51102" h="160735" extrusionOk="0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 flipH="1">
            <a:off x="7508725" y="-12"/>
            <a:ext cx="1635264" cy="5143520"/>
          </a:xfrm>
          <a:custGeom>
            <a:avLst/>
            <a:gdLst/>
            <a:ahLst/>
            <a:cxnLst/>
            <a:rect l="l" t="t" r="r" b="b"/>
            <a:pathLst>
              <a:path w="51102" h="160735" extrusionOk="0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215940" y="3790750"/>
            <a:ext cx="712120" cy="374465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-12"/>
            <a:ext cx="1635264" cy="5143520"/>
          </a:xfrm>
          <a:custGeom>
            <a:avLst/>
            <a:gdLst/>
            <a:ahLst/>
            <a:cxnLst/>
            <a:rect l="l" t="t" r="r" b="b"/>
            <a:pathLst>
              <a:path w="51102" h="160735" extrusionOk="0">
                <a:moveTo>
                  <a:pt x="0" y="0"/>
                </a:moveTo>
                <a:lnTo>
                  <a:pt x="0" y="160734"/>
                </a:lnTo>
                <a:lnTo>
                  <a:pt x="19967" y="160734"/>
                </a:lnTo>
                <a:lnTo>
                  <a:pt x="19967" y="160722"/>
                </a:lnTo>
                <a:lnTo>
                  <a:pt x="511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130655" y="3633745"/>
            <a:ext cx="1166656" cy="1595136"/>
          </a:xfrm>
          <a:custGeom>
            <a:avLst/>
            <a:gdLst/>
            <a:ahLst/>
            <a:cxnLst/>
            <a:rect l="l" t="t" r="r" b="b"/>
            <a:pathLst>
              <a:path w="36458" h="49848" extrusionOk="0">
                <a:moveTo>
                  <a:pt x="31758" y="0"/>
                </a:moveTo>
                <a:cubicBezTo>
                  <a:pt x="31585" y="0"/>
                  <a:pt x="31413" y="10"/>
                  <a:pt x="31243" y="30"/>
                </a:cubicBezTo>
                <a:cubicBezTo>
                  <a:pt x="29338" y="256"/>
                  <a:pt x="27683" y="1519"/>
                  <a:pt x="26504" y="3078"/>
                </a:cubicBezTo>
                <a:cubicBezTo>
                  <a:pt x="25337" y="4626"/>
                  <a:pt x="24587" y="6436"/>
                  <a:pt x="23825" y="8222"/>
                </a:cubicBezTo>
                <a:cubicBezTo>
                  <a:pt x="23051" y="10008"/>
                  <a:pt x="22218" y="11806"/>
                  <a:pt x="20920" y="13234"/>
                </a:cubicBezTo>
                <a:cubicBezTo>
                  <a:pt x="20597" y="13588"/>
                  <a:pt x="20156" y="13961"/>
                  <a:pt x="19692" y="13961"/>
                </a:cubicBezTo>
                <a:cubicBezTo>
                  <a:pt x="19625" y="13961"/>
                  <a:pt x="19558" y="13953"/>
                  <a:pt x="19491" y="13937"/>
                </a:cubicBezTo>
                <a:cubicBezTo>
                  <a:pt x="18956" y="13818"/>
                  <a:pt x="18670" y="13210"/>
                  <a:pt x="18598" y="12663"/>
                </a:cubicBezTo>
                <a:cubicBezTo>
                  <a:pt x="18527" y="12115"/>
                  <a:pt x="18598" y="11544"/>
                  <a:pt x="18455" y="10996"/>
                </a:cubicBezTo>
                <a:cubicBezTo>
                  <a:pt x="18183" y="9981"/>
                  <a:pt x="17109" y="9374"/>
                  <a:pt x="16060" y="9374"/>
                </a:cubicBezTo>
                <a:cubicBezTo>
                  <a:pt x="15780" y="9374"/>
                  <a:pt x="15502" y="9417"/>
                  <a:pt x="15241" y="9508"/>
                </a:cubicBezTo>
                <a:cubicBezTo>
                  <a:pt x="14003" y="9948"/>
                  <a:pt x="13145" y="11174"/>
                  <a:pt x="12812" y="12472"/>
                </a:cubicBezTo>
                <a:cubicBezTo>
                  <a:pt x="12467" y="13770"/>
                  <a:pt x="12550" y="15127"/>
                  <a:pt x="12645" y="16461"/>
                </a:cubicBezTo>
                <a:cubicBezTo>
                  <a:pt x="12812" y="18949"/>
                  <a:pt x="12979" y="21438"/>
                  <a:pt x="13133" y="23926"/>
                </a:cubicBezTo>
                <a:cubicBezTo>
                  <a:pt x="13229" y="25260"/>
                  <a:pt x="13193" y="26867"/>
                  <a:pt x="12062" y="27581"/>
                </a:cubicBezTo>
                <a:cubicBezTo>
                  <a:pt x="11718" y="27799"/>
                  <a:pt x="11330" y="27887"/>
                  <a:pt x="10928" y="27887"/>
                </a:cubicBezTo>
                <a:cubicBezTo>
                  <a:pt x="10383" y="27887"/>
                  <a:pt x="9814" y="27724"/>
                  <a:pt x="9300" y="27498"/>
                </a:cubicBezTo>
                <a:cubicBezTo>
                  <a:pt x="7942" y="26891"/>
                  <a:pt x="6787" y="25914"/>
                  <a:pt x="5954" y="24676"/>
                </a:cubicBezTo>
                <a:cubicBezTo>
                  <a:pt x="5347" y="23747"/>
                  <a:pt x="4835" y="22616"/>
                  <a:pt x="3811" y="22212"/>
                </a:cubicBezTo>
                <a:cubicBezTo>
                  <a:pt x="3571" y="22115"/>
                  <a:pt x="3323" y="22070"/>
                  <a:pt x="3076" y="22070"/>
                </a:cubicBezTo>
                <a:cubicBezTo>
                  <a:pt x="2047" y="22070"/>
                  <a:pt x="1021" y="22842"/>
                  <a:pt x="560" y="23831"/>
                </a:cubicBezTo>
                <a:cubicBezTo>
                  <a:pt x="1" y="25045"/>
                  <a:pt x="227" y="26450"/>
                  <a:pt x="263" y="27796"/>
                </a:cubicBezTo>
                <a:cubicBezTo>
                  <a:pt x="477" y="35868"/>
                  <a:pt x="2584" y="44726"/>
                  <a:pt x="9776" y="49143"/>
                </a:cubicBezTo>
                <a:lnTo>
                  <a:pt x="9788" y="49155"/>
                </a:lnTo>
                <a:cubicBezTo>
                  <a:pt x="11358" y="49631"/>
                  <a:pt x="12876" y="49848"/>
                  <a:pt x="14373" y="49848"/>
                </a:cubicBezTo>
                <a:cubicBezTo>
                  <a:pt x="16996" y="49848"/>
                  <a:pt x="19553" y="49183"/>
                  <a:pt x="22206" y="48084"/>
                </a:cubicBezTo>
                <a:cubicBezTo>
                  <a:pt x="26385" y="46345"/>
                  <a:pt x="29981" y="43333"/>
                  <a:pt x="32719" y="39702"/>
                </a:cubicBezTo>
                <a:cubicBezTo>
                  <a:pt x="33505" y="38666"/>
                  <a:pt x="34231" y="37547"/>
                  <a:pt x="34541" y="36285"/>
                </a:cubicBezTo>
                <a:cubicBezTo>
                  <a:pt x="34862" y="35011"/>
                  <a:pt x="34707" y="33558"/>
                  <a:pt x="33862" y="32570"/>
                </a:cubicBezTo>
                <a:cubicBezTo>
                  <a:pt x="33137" y="31694"/>
                  <a:pt x="32037" y="31329"/>
                  <a:pt x="30894" y="31329"/>
                </a:cubicBezTo>
                <a:cubicBezTo>
                  <a:pt x="30049" y="31329"/>
                  <a:pt x="29180" y="31528"/>
                  <a:pt x="28421" y="31868"/>
                </a:cubicBezTo>
                <a:cubicBezTo>
                  <a:pt x="27457" y="32296"/>
                  <a:pt x="26564" y="32927"/>
                  <a:pt x="25552" y="33165"/>
                </a:cubicBezTo>
                <a:cubicBezTo>
                  <a:pt x="25300" y="33227"/>
                  <a:pt x="25034" y="33260"/>
                  <a:pt x="24767" y="33260"/>
                </a:cubicBezTo>
                <a:cubicBezTo>
                  <a:pt x="23962" y="33260"/>
                  <a:pt x="23156" y="32961"/>
                  <a:pt x="22754" y="32272"/>
                </a:cubicBezTo>
                <a:cubicBezTo>
                  <a:pt x="22218" y="31356"/>
                  <a:pt x="22623" y="30129"/>
                  <a:pt x="23373" y="29391"/>
                </a:cubicBezTo>
                <a:cubicBezTo>
                  <a:pt x="24123" y="28653"/>
                  <a:pt x="25147" y="28272"/>
                  <a:pt x="26099" y="27855"/>
                </a:cubicBezTo>
                <a:cubicBezTo>
                  <a:pt x="28790" y="26676"/>
                  <a:pt x="31267" y="25045"/>
                  <a:pt x="33410" y="23033"/>
                </a:cubicBezTo>
                <a:cubicBezTo>
                  <a:pt x="34469" y="22033"/>
                  <a:pt x="35529" y="20533"/>
                  <a:pt x="34898" y="19199"/>
                </a:cubicBezTo>
                <a:cubicBezTo>
                  <a:pt x="34446" y="18235"/>
                  <a:pt x="33291" y="17842"/>
                  <a:pt x="32243" y="17782"/>
                </a:cubicBezTo>
                <a:cubicBezTo>
                  <a:pt x="32054" y="17772"/>
                  <a:pt x="31864" y="17768"/>
                  <a:pt x="31674" y="17768"/>
                </a:cubicBezTo>
                <a:cubicBezTo>
                  <a:pt x="31333" y="17768"/>
                  <a:pt x="30992" y="17779"/>
                  <a:pt x="30653" y="17779"/>
                </a:cubicBezTo>
                <a:cubicBezTo>
                  <a:pt x="30127" y="17779"/>
                  <a:pt x="29606" y="17753"/>
                  <a:pt x="29100" y="17616"/>
                </a:cubicBezTo>
                <a:cubicBezTo>
                  <a:pt x="28195" y="17378"/>
                  <a:pt x="27302" y="16532"/>
                  <a:pt x="27540" y="15639"/>
                </a:cubicBezTo>
                <a:cubicBezTo>
                  <a:pt x="27671" y="15127"/>
                  <a:pt x="28100" y="14770"/>
                  <a:pt x="28504" y="14449"/>
                </a:cubicBezTo>
                <a:cubicBezTo>
                  <a:pt x="30755" y="12639"/>
                  <a:pt x="32731" y="10520"/>
                  <a:pt x="34362" y="8150"/>
                </a:cubicBezTo>
                <a:cubicBezTo>
                  <a:pt x="35469" y="6555"/>
                  <a:pt x="36458" y="4567"/>
                  <a:pt x="35862" y="2721"/>
                </a:cubicBezTo>
                <a:cubicBezTo>
                  <a:pt x="35309" y="1030"/>
                  <a:pt x="33513" y="0"/>
                  <a:pt x="317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500605" y="3665553"/>
            <a:ext cx="712128" cy="1376576"/>
          </a:xfrm>
          <a:custGeom>
            <a:avLst/>
            <a:gdLst/>
            <a:ahLst/>
            <a:cxnLst/>
            <a:rect l="l" t="t" r="r" b="b"/>
            <a:pathLst>
              <a:path w="22254" h="43018" extrusionOk="0">
                <a:moveTo>
                  <a:pt x="22254" y="1"/>
                </a:moveTo>
                <a:lnTo>
                  <a:pt x="22254" y="1"/>
                </a:lnTo>
                <a:cubicBezTo>
                  <a:pt x="22206" y="36"/>
                  <a:pt x="22158" y="72"/>
                  <a:pt x="22123" y="120"/>
                </a:cubicBezTo>
                <a:lnTo>
                  <a:pt x="21718" y="477"/>
                </a:lnTo>
                <a:cubicBezTo>
                  <a:pt x="21384" y="798"/>
                  <a:pt x="20884" y="1275"/>
                  <a:pt x="20253" y="1906"/>
                </a:cubicBezTo>
                <a:cubicBezTo>
                  <a:pt x="18491" y="3704"/>
                  <a:pt x="16872" y="5644"/>
                  <a:pt x="15407" y="7692"/>
                </a:cubicBezTo>
                <a:cubicBezTo>
                  <a:pt x="14479" y="8990"/>
                  <a:pt x="13514" y="10454"/>
                  <a:pt x="12526" y="12038"/>
                </a:cubicBezTo>
                <a:cubicBezTo>
                  <a:pt x="11526" y="13633"/>
                  <a:pt x="10478" y="15336"/>
                  <a:pt x="9430" y="17181"/>
                </a:cubicBezTo>
                <a:cubicBezTo>
                  <a:pt x="8335" y="19098"/>
                  <a:pt x="7335" y="21075"/>
                  <a:pt x="6454" y="23111"/>
                </a:cubicBezTo>
                <a:cubicBezTo>
                  <a:pt x="5990" y="24170"/>
                  <a:pt x="5597" y="25278"/>
                  <a:pt x="5192" y="26385"/>
                </a:cubicBezTo>
                <a:cubicBezTo>
                  <a:pt x="4787" y="27504"/>
                  <a:pt x="4382" y="28647"/>
                  <a:pt x="3966" y="29790"/>
                </a:cubicBezTo>
                <a:cubicBezTo>
                  <a:pt x="2394" y="34100"/>
                  <a:pt x="1072" y="38505"/>
                  <a:pt x="1" y="42970"/>
                </a:cubicBezTo>
                <a:lnTo>
                  <a:pt x="227" y="43018"/>
                </a:lnTo>
                <a:cubicBezTo>
                  <a:pt x="1310" y="38565"/>
                  <a:pt x="2632" y="34172"/>
                  <a:pt x="4204" y="29873"/>
                </a:cubicBezTo>
                <a:cubicBezTo>
                  <a:pt x="4620" y="28718"/>
                  <a:pt x="5025" y="27587"/>
                  <a:pt x="5430" y="26468"/>
                </a:cubicBezTo>
                <a:cubicBezTo>
                  <a:pt x="5835" y="25349"/>
                  <a:pt x="6228" y="24254"/>
                  <a:pt x="6680" y="23206"/>
                </a:cubicBezTo>
                <a:cubicBezTo>
                  <a:pt x="7549" y="21182"/>
                  <a:pt x="8538" y="19205"/>
                  <a:pt x="9633" y="17289"/>
                </a:cubicBezTo>
                <a:cubicBezTo>
                  <a:pt x="10657" y="15455"/>
                  <a:pt x="11705" y="13740"/>
                  <a:pt x="12693" y="12145"/>
                </a:cubicBezTo>
                <a:cubicBezTo>
                  <a:pt x="13681" y="10561"/>
                  <a:pt x="14634" y="9097"/>
                  <a:pt x="15550" y="7799"/>
                </a:cubicBezTo>
                <a:cubicBezTo>
                  <a:pt x="16991" y="5739"/>
                  <a:pt x="18598" y="3787"/>
                  <a:pt x="20325" y="1977"/>
                </a:cubicBezTo>
                <a:cubicBezTo>
                  <a:pt x="20944" y="1334"/>
                  <a:pt x="21432" y="846"/>
                  <a:pt x="21753" y="513"/>
                </a:cubicBezTo>
                <a:lnTo>
                  <a:pt x="22134" y="132"/>
                </a:lnTo>
                <a:cubicBezTo>
                  <a:pt x="22218" y="48"/>
                  <a:pt x="22253" y="1"/>
                  <a:pt x="2225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618333" y="3937583"/>
            <a:ext cx="90720" cy="467136"/>
          </a:xfrm>
          <a:custGeom>
            <a:avLst/>
            <a:gdLst/>
            <a:ahLst/>
            <a:cxnLst/>
            <a:rect l="l" t="t" r="r" b="b"/>
            <a:pathLst>
              <a:path w="2835" h="14598" extrusionOk="0">
                <a:moveTo>
                  <a:pt x="1" y="1"/>
                </a:moveTo>
                <a:lnTo>
                  <a:pt x="1" y="1"/>
                </a:lnTo>
                <a:cubicBezTo>
                  <a:pt x="25" y="203"/>
                  <a:pt x="60" y="394"/>
                  <a:pt x="108" y="584"/>
                </a:cubicBezTo>
                <a:cubicBezTo>
                  <a:pt x="203" y="941"/>
                  <a:pt x="322" y="1477"/>
                  <a:pt x="465" y="2132"/>
                </a:cubicBezTo>
                <a:cubicBezTo>
                  <a:pt x="751" y="3442"/>
                  <a:pt x="1084" y="5275"/>
                  <a:pt x="1418" y="7299"/>
                </a:cubicBezTo>
                <a:cubicBezTo>
                  <a:pt x="1751" y="9323"/>
                  <a:pt x="2061" y="11157"/>
                  <a:pt x="2334" y="12478"/>
                </a:cubicBezTo>
                <a:cubicBezTo>
                  <a:pt x="2465" y="13133"/>
                  <a:pt x="2584" y="13669"/>
                  <a:pt x="2680" y="14026"/>
                </a:cubicBezTo>
                <a:cubicBezTo>
                  <a:pt x="2715" y="14229"/>
                  <a:pt x="2763" y="14407"/>
                  <a:pt x="2834" y="14598"/>
                </a:cubicBezTo>
                <a:cubicBezTo>
                  <a:pt x="2834" y="14395"/>
                  <a:pt x="2811" y="14205"/>
                  <a:pt x="2775" y="14014"/>
                </a:cubicBezTo>
                <a:cubicBezTo>
                  <a:pt x="2703" y="13586"/>
                  <a:pt x="2608" y="13062"/>
                  <a:pt x="2501" y="12443"/>
                </a:cubicBezTo>
                <a:cubicBezTo>
                  <a:pt x="2287" y="11062"/>
                  <a:pt x="2001" y="9288"/>
                  <a:pt x="1668" y="7252"/>
                </a:cubicBezTo>
                <a:cubicBezTo>
                  <a:pt x="1334" y="5228"/>
                  <a:pt x="965" y="3394"/>
                  <a:pt x="632" y="2096"/>
                </a:cubicBezTo>
                <a:cubicBezTo>
                  <a:pt x="465" y="1453"/>
                  <a:pt x="322" y="917"/>
                  <a:pt x="203" y="560"/>
                </a:cubicBezTo>
                <a:cubicBezTo>
                  <a:pt x="156" y="370"/>
                  <a:pt x="96" y="179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08636" y="4268526"/>
            <a:ext cx="544480" cy="135808"/>
          </a:xfrm>
          <a:custGeom>
            <a:avLst/>
            <a:gdLst/>
            <a:ahLst/>
            <a:cxnLst/>
            <a:rect l="l" t="t" r="r" b="b"/>
            <a:pathLst>
              <a:path w="17015" h="4244" extrusionOk="0">
                <a:moveTo>
                  <a:pt x="16838" y="1"/>
                </a:moveTo>
                <a:cubicBezTo>
                  <a:pt x="16663" y="1"/>
                  <a:pt x="16494" y="14"/>
                  <a:pt x="16324" y="41"/>
                </a:cubicBezTo>
                <a:cubicBezTo>
                  <a:pt x="15872" y="77"/>
                  <a:pt x="15241" y="136"/>
                  <a:pt x="14455" y="255"/>
                </a:cubicBezTo>
                <a:cubicBezTo>
                  <a:pt x="12395" y="565"/>
                  <a:pt x="10359" y="970"/>
                  <a:pt x="8359" y="1482"/>
                </a:cubicBezTo>
                <a:cubicBezTo>
                  <a:pt x="5989" y="2077"/>
                  <a:pt x="3882" y="2732"/>
                  <a:pt x="2382" y="3268"/>
                </a:cubicBezTo>
                <a:cubicBezTo>
                  <a:pt x="1632" y="3541"/>
                  <a:pt x="1036" y="3779"/>
                  <a:pt x="632" y="3946"/>
                </a:cubicBezTo>
                <a:cubicBezTo>
                  <a:pt x="405" y="4030"/>
                  <a:pt x="203" y="4125"/>
                  <a:pt x="1" y="4244"/>
                </a:cubicBezTo>
                <a:cubicBezTo>
                  <a:pt x="227" y="4208"/>
                  <a:pt x="441" y="4137"/>
                  <a:pt x="655" y="4041"/>
                </a:cubicBezTo>
                <a:cubicBezTo>
                  <a:pt x="1084" y="3899"/>
                  <a:pt x="1691" y="3684"/>
                  <a:pt x="2453" y="3446"/>
                </a:cubicBezTo>
                <a:cubicBezTo>
                  <a:pt x="3965" y="2946"/>
                  <a:pt x="6073" y="2315"/>
                  <a:pt x="8418" y="1720"/>
                </a:cubicBezTo>
                <a:cubicBezTo>
                  <a:pt x="10764" y="1136"/>
                  <a:pt x="12907" y="696"/>
                  <a:pt x="14479" y="422"/>
                </a:cubicBezTo>
                <a:cubicBezTo>
                  <a:pt x="15252" y="279"/>
                  <a:pt x="15895" y="196"/>
                  <a:pt x="16324" y="124"/>
                </a:cubicBezTo>
                <a:cubicBezTo>
                  <a:pt x="16562" y="100"/>
                  <a:pt x="16788" y="65"/>
                  <a:pt x="17015" y="5"/>
                </a:cubicBezTo>
                <a:cubicBezTo>
                  <a:pt x="16955" y="2"/>
                  <a:pt x="16896" y="1"/>
                  <a:pt x="16838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187422" y="4344494"/>
            <a:ext cx="319328" cy="685440"/>
          </a:xfrm>
          <a:custGeom>
            <a:avLst/>
            <a:gdLst/>
            <a:ahLst/>
            <a:cxnLst/>
            <a:rect l="l" t="t" r="r" b="b"/>
            <a:pathLst>
              <a:path w="9979" h="21420" extrusionOk="0">
                <a:moveTo>
                  <a:pt x="1" y="1"/>
                </a:moveTo>
                <a:cubicBezTo>
                  <a:pt x="13" y="84"/>
                  <a:pt x="37" y="155"/>
                  <a:pt x="84" y="227"/>
                </a:cubicBezTo>
                <a:lnTo>
                  <a:pt x="382" y="846"/>
                </a:lnTo>
                <a:lnTo>
                  <a:pt x="1453" y="3144"/>
                </a:lnTo>
                <a:cubicBezTo>
                  <a:pt x="2358" y="5085"/>
                  <a:pt x="3561" y="7787"/>
                  <a:pt x="4870" y="10776"/>
                </a:cubicBezTo>
                <a:cubicBezTo>
                  <a:pt x="6192" y="13764"/>
                  <a:pt x="7418" y="16455"/>
                  <a:pt x="8359" y="18372"/>
                </a:cubicBezTo>
                <a:cubicBezTo>
                  <a:pt x="8835" y="19336"/>
                  <a:pt x="9216" y="20098"/>
                  <a:pt x="9514" y="20634"/>
                </a:cubicBezTo>
                <a:cubicBezTo>
                  <a:pt x="9645" y="20860"/>
                  <a:pt x="9752" y="21063"/>
                  <a:pt x="9847" y="21229"/>
                </a:cubicBezTo>
                <a:cubicBezTo>
                  <a:pt x="9883" y="21301"/>
                  <a:pt x="9919" y="21360"/>
                  <a:pt x="9978" y="21420"/>
                </a:cubicBezTo>
                <a:cubicBezTo>
                  <a:pt x="9954" y="21348"/>
                  <a:pt x="9931" y="21265"/>
                  <a:pt x="9895" y="21194"/>
                </a:cubicBezTo>
                <a:lnTo>
                  <a:pt x="9597" y="20575"/>
                </a:lnTo>
                <a:lnTo>
                  <a:pt x="8514" y="18277"/>
                </a:lnTo>
                <a:cubicBezTo>
                  <a:pt x="7609" y="16348"/>
                  <a:pt x="6406" y="13645"/>
                  <a:pt x="5097" y="10657"/>
                </a:cubicBezTo>
                <a:cubicBezTo>
                  <a:pt x="3787" y="7668"/>
                  <a:pt x="2561" y="4977"/>
                  <a:pt x="1608" y="3060"/>
                </a:cubicBezTo>
                <a:cubicBezTo>
                  <a:pt x="1132" y="2096"/>
                  <a:pt x="751" y="1322"/>
                  <a:pt x="453" y="798"/>
                </a:cubicBezTo>
                <a:lnTo>
                  <a:pt x="120" y="203"/>
                </a:lnTo>
                <a:cubicBezTo>
                  <a:pt x="84" y="132"/>
                  <a:pt x="48" y="60"/>
                  <a:pt x="1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06717" y="4750636"/>
            <a:ext cx="716288" cy="279296"/>
          </a:xfrm>
          <a:custGeom>
            <a:avLst/>
            <a:gdLst/>
            <a:ahLst/>
            <a:cxnLst/>
            <a:rect l="l" t="t" r="r" b="b"/>
            <a:pathLst>
              <a:path w="22384" h="8728" extrusionOk="0">
                <a:moveTo>
                  <a:pt x="22384" y="1"/>
                </a:moveTo>
                <a:cubicBezTo>
                  <a:pt x="22301" y="1"/>
                  <a:pt x="22217" y="24"/>
                  <a:pt x="22146" y="60"/>
                </a:cubicBezTo>
                <a:lnTo>
                  <a:pt x="21479" y="274"/>
                </a:lnTo>
                <a:cubicBezTo>
                  <a:pt x="20896" y="465"/>
                  <a:pt x="20074" y="763"/>
                  <a:pt x="19050" y="1144"/>
                </a:cubicBezTo>
                <a:cubicBezTo>
                  <a:pt x="17014" y="1906"/>
                  <a:pt x="14216" y="3001"/>
                  <a:pt x="11144" y="4251"/>
                </a:cubicBezTo>
                <a:cubicBezTo>
                  <a:pt x="8073" y="5501"/>
                  <a:pt x="5287" y="6632"/>
                  <a:pt x="3263" y="7430"/>
                </a:cubicBezTo>
                <a:lnTo>
                  <a:pt x="881" y="8371"/>
                </a:lnTo>
                <a:lnTo>
                  <a:pt x="226" y="8621"/>
                </a:lnTo>
                <a:cubicBezTo>
                  <a:pt x="143" y="8656"/>
                  <a:pt x="72" y="8692"/>
                  <a:pt x="0" y="8728"/>
                </a:cubicBezTo>
                <a:cubicBezTo>
                  <a:pt x="84" y="8728"/>
                  <a:pt x="167" y="8704"/>
                  <a:pt x="238" y="8668"/>
                </a:cubicBezTo>
                <a:lnTo>
                  <a:pt x="905" y="8454"/>
                </a:lnTo>
                <a:cubicBezTo>
                  <a:pt x="1489" y="8264"/>
                  <a:pt x="2310" y="7966"/>
                  <a:pt x="3334" y="7585"/>
                </a:cubicBezTo>
                <a:cubicBezTo>
                  <a:pt x="5382" y="6835"/>
                  <a:pt x="8180" y="5727"/>
                  <a:pt x="11252" y="4477"/>
                </a:cubicBezTo>
                <a:cubicBezTo>
                  <a:pt x="14323" y="3227"/>
                  <a:pt x="17110" y="2096"/>
                  <a:pt x="19134" y="1310"/>
                </a:cubicBezTo>
                <a:lnTo>
                  <a:pt x="21515" y="370"/>
                </a:lnTo>
                <a:lnTo>
                  <a:pt x="22170" y="108"/>
                </a:lnTo>
                <a:cubicBezTo>
                  <a:pt x="22241" y="72"/>
                  <a:pt x="22324" y="36"/>
                  <a:pt x="22384" y="1"/>
                </a:cubicBez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5071838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/>
          <p:nvPr/>
        </p:nvSpPr>
        <p:spPr>
          <a:xfrm flipH="1">
            <a:off x="8824675" y="3513180"/>
            <a:ext cx="319319" cy="1646488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rgbClr val="FED1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2"/>
          </p:nvPr>
        </p:nvSpPr>
        <p:spPr>
          <a:xfrm>
            <a:off x="5071838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1728563" y="379670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4"/>
          </p:nvPr>
        </p:nvSpPr>
        <p:spPr>
          <a:xfrm>
            <a:off x="1728563" y="1910750"/>
            <a:ext cx="2343000" cy="32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1728563" y="2276100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6"/>
          </p:nvPr>
        </p:nvSpPr>
        <p:spPr>
          <a:xfrm>
            <a:off x="5071838" y="2276165"/>
            <a:ext cx="2343600" cy="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5071838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1728563" y="4154900"/>
            <a:ext cx="2343600" cy="4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5977574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5977574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2634299" y="3201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2634299" y="1288964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2654963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5998538" y="138725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8538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2654950" y="3301802"/>
            <a:ext cx="490200" cy="27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8645324" y="1"/>
            <a:ext cx="498686" cy="2572235"/>
          </a:xfrm>
          <a:custGeom>
            <a:avLst/>
            <a:gdLst/>
            <a:ahLst/>
            <a:cxnLst/>
            <a:rect l="l" t="t" r="r" b="b"/>
            <a:pathLst>
              <a:path w="6752" h="34827" extrusionOk="0">
                <a:moveTo>
                  <a:pt x="1" y="1"/>
                </a:moveTo>
                <a:lnTo>
                  <a:pt x="6752" y="34827"/>
                </a:lnTo>
                <a:lnTo>
                  <a:pt x="67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0" y="2572161"/>
            <a:ext cx="498686" cy="2571349"/>
          </a:xfrm>
          <a:custGeom>
            <a:avLst/>
            <a:gdLst/>
            <a:ahLst/>
            <a:cxnLst/>
            <a:rect l="l" t="t" r="r" b="b"/>
            <a:pathLst>
              <a:path w="6752" h="34815" extrusionOk="0">
                <a:moveTo>
                  <a:pt x="0" y="1"/>
                </a:moveTo>
                <a:lnTo>
                  <a:pt x="0" y="34814"/>
                </a:lnTo>
                <a:lnTo>
                  <a:pt x="6751" y="34814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6108982" y="2223871"/>
            <a:ext cx="2032337" cy="2032263"/>
          </a:xfrm>
          <a:custGeom>
            <a:avLst/>
            <a:gdLst/>
            <a:ahLst/>
            <a:cxnLst/>
            <a:rect l="l" t="t" r="r" b="b"/>
            <a:pathLst>
              <a:path w="27517" h="27516" extrusionOk="0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6692897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6692897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rgbClr val="2C272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3555832" y="2223871"/>
            <a:ext cx="2032337" cy="2032263"/>
          </a:xfrm>
          <a:custGeom>
            <a:avLst/>
            <a:gdLst/>
            <a:ahLst/>
            <a:cxnLst/>
            <a:rect l="l" t="t" r="r" b="b"/>
            <a:pathLst>
              <a:path w="27517" h="27516" extrusionOk="0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4139747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139747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rgbClr val="2C272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945944" y="2223871"/>
            <a:ext cx="2032337" cy="2032263"/>
          </a:xfrm>
          <a:custGeom>
            <a:avLst/>
            <a:gdLst/>
            <a:ahLst/>
            <a:cxnLst/>
            <a:rect l="l" t="t" r="r" b="b"/>
            <a:pathLst>
              <a:path w="27517" h="27516" extrusionOk="0">
                <a:moveTo>
                  <a:pt x="1" y="1"/>
                </a:moveTo>
                <a:lnTo>
                  <a:pt x="1" y="27516"/>
                </a:lnTo>
                <a:lnTo>
                  <a:pt x="27516" y="27516"/>
                </a:lnTo>
                <a:lnTo>
                  <a:pt x="27516" y="1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1529860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529860" y="1963598"/>
            <a:ext cx="962954" cy="802019"/>
          </a:xfrm>
          <a:custGeom>
            <a:avLst/>
            <a:gdLst/>
            <a:ahLst/>
            <a:cxnLst/>
            <a:rect l="l" t="t" r="r" b="b"/>
            <a:pathLst>
              <a:path w="13038" h="10859" extrusionOk="0">
                <a:moveTo>
                  <a:pt x="2084" y="0"/>
                </a:moveTo>
                <a:lnTo>
                  <a:pt x="1" y="10859"/>
                </a:lnTo>
                <a:lnTo>
                  <a:pt x="10954" y="10859"/>
                </a:lnTo>
                <a:lnTo>
                  <a:pt x="13038" y="0"/>
                </a:lnTo>
                <a:close/>
              </a:path>
            </a:pathLst>
          </a:custGeom>
          <a:solidFill>
            <a:srgbClr val="2C272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4089598" y="1909091"/>
            <a:ext cx="963914" cy="802019"/>
          </a:xfrm>
          <a:custGeom>
            <a:avLst/>
            <a:gdLst/>
            <a:ahLst/>
            <a:cxnLst/>
            <a:rect l="l" t="t" r="r" b="b"/>
            <a:pathLst>
              <a:path w="13051" h="10859" extrusionOk="0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1479711" y="1909091"/>
            <a:ext cx="963914" cy="802019"/>
          </a:xfrm>
          <a:custGeom>
            <a:avLst/>
            <a:gdLst/>
            <a:ahLst/>
            <a:cxnLst/>
            <a:rect l="l" t="t" r="r" b="b"/>
            <a:pathLst>
              <a:path w="13051" h="10859" extrusionOk="0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6642748" y="1909091"/>
            <a:ext cx="963914" cy="802019"/>
          </a:xfrm>
          <a:custGeom>
            <a:avLst/>
            <a:gdLst/>
            <a:ahLst/>
            <a:cxnLst/>
            <a:rect l="l" t="t" r="r" b="b"/>
            <a:pathLst>
              <a:path w="13051" h="10859" extrusionOk="0">
                <a:moveTo>
                  <a:pt x="2096" y="0"/>
                </a:moveTo>
                <a:lnTo>
                  <a:pt x="1" y="10859"/>
                </a:lnTo>
                <a:lnTo>
                  <a:pt x="10967" y="10859"/>
                </a:lnTo>
                <a:lnTo>
                  <a:pt x="130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title" idx="2"/>
          </p:nvPr>
        </p:nvSpPr>
        <p:spPr>
          <a:xfrm>
            <a:off x="1100050" y="2900200"/>
            <a:ext cx="17241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title" idx="3"/>
          </p:nvPr>
        </p:nvSpPr>
        <p:spPr>
          <a:xfrm>
            <a:off x="3709942" y="2900200"/>
            <a:ext cx="17241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idx="4"/>
          </p:nvPr>
        </p:nvSpPr>
        <p:spPr>
          <a:xfrm>
            <a:off x="6263097" y="2900200"/>
            <a:ext cx="17241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/>
          <p:nvPr/>
        </p:nvSpPr>
        <p:spPr>
          <a:xfrm>
            <a:off x="0" y="0"/>
            <a:ext cx="3024809" cy="5143509"/>
          </a:xfrm>
          <a:custGeom>
            <a:avLst/>
            <a:gdLst/>
            <a:ahLst/>
            <a:cxnLst/>
            <a:rect l="l" t="t" r="r" b="b"/>
            <a:pathLst>
              <a:path w="44245" h="75236" extrusionOk="0">
                <a:moveTo>
                  <a:pt x="0" y="0"/>
                </a:moveTo>
                <a:lnTo>
                  <a:pt x="0" y="75236"/>
                </a:lnTo>
                <a:lnTo>
                  <a:pt x="44244" y="75236"/>
                </a:lnTo>
                <a:lnTo>
                  <a:pt x="296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"/>
          <p:cNvSpPr/>
          <p:nvPr/>
        </p:nvSpPr>
        <p:spPr>
          <a:xfrm>
            <a:off x="4288557" y="892422"/>
            <a:ext cx="566885" cy="298094"/>
          </a:xfrm>
          <a:custGeom>
            <a:avLst/>
            <a:gdLst/>
            <a:ahLst/>
            <a:cxnLst/>
            <a:rect l="l" t="t" r="r" b="b"/>
            <a:pathLst>
              <a:path w="19384" h="10193" extrusionOk="0">
                <a:moveTo>
                  <a:pt x="10180" y="0"/>
                </a:moveTo>
                <a:lnTo>
                  <a:pt x="8835" y="6989"/>
                </a:lnTo>
                <a:lnTo>
                  <a:pt x="8275" y="4656"/>
                </a:lnTo>
                <a:lnTo>
                  <a:pt x="8264" y="4632"/>
                </a:lnTo>
                <a:cubicBezTo>
                  <a:pt x="8192" y="4310"/>
                  <a:pt x="8085" y="3906"/>
                  <a:pt x="7478" y="3906"/>
                </a:cubicBezTo>
                <a:lnTo>
                  <a:pt x="1" y="3906"/>
                </a:lnTo>
                <a:lnTo>
                  <a:pt x="1" y="4584"/>
                </a:lnTo>
                <a:lnTo>
                  <a:pt x="7549" y="4584"/>
                </a:lnTo>
                <a:cubicBezTo>
                  <a:pt x="7573" y="4632"/>
                  <a:pt x="7597" y="4715"/>
                  <a:pt x="7609" y="4787"/>
                </a:cubicBezTo>
                <a:lnTo>
                  <a:pt x="8906" y="10192"/>
                </a:lnTo>
                <a:lnTo>
                  <a:pt x="10323" y="2846"/>
                </a:lnTo>
                <a:cubicBezTo>
                  <a:pt x="10419" y="3120"/>
                  <a:pt x="10502" y="3334"/>
                  <a:pt x="10573" y="3477"/>
                </a:cubicBezTo>
                <a:lnTo>
                  <a:pt x="10609" y="3560"/>
                </a:lnTo>
                <a:cubicBezTo>
                  <a:pt x="10931" y="4215"/>
                  <a:pt x="11121" y="4453"/>
                  <a:pt x="11919" y="4453"/>
                </a:cubicBezTo>
                <a:lnTo>
                  <a:pt x="19384" y="4453"/>
                </a:lnTo>
                <a:lnTo>
                  <a:pt x="19384" y="3775"/>
                </a:lnTo>
                <a:lnTo>
                  <a:pt x="11919" y="3775"/>
                </a:lnTo>
                <a:cubicBezTo>
                  <a:pt x="11466" y="3775"/>
                  <a:pt x="11466" y="3775"/>
                  <a:pt x="11216" y="3263"/>
                </a:cubicBezTo>
                <a:lnTo>
                  <a:pt x="11181" y="3179"/>
                </a:lnTo>
                <a:cubicBezTo>
                  <a:pt x="11050" y="2917"/>
                  <a:pt x="10835" y="2274"/>
                  <a:pt x="10573" y="1358"/>
                </a:cubicBezTo>
                <a:lnTo>
                  <a:pt x="1018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7" r:id="rId11"/>
    <p:sldLayoutId id="2147483671" r:id="rId12"/>
    <p:sldLayoutId id="2147483676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8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subTitle" idx="1"/>
          </p:nvPr>
        </p:nvSpPr>
        <p:spPr>
          <a:xfrm>
            <a:off x="772800" y="3577075"/>
            <a:ext cx="8520600" cy="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Munirah Mohammed Alshahrani</a:t>
            </a: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>
            <a:off x="-886955" y="1310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6000" b="1" i="0" dirty="0">
                <a:solidFill>
                  <a:schemeClr val="tx1">
                    <a:lumMod val="75000"/>
                  </a:schemeClr>
                </a:solidFill>
                <a:effectLst/>
                <a:latin typeface="zeitung"/>
              </a:rPr>
              <a:t>Cardiovascular </a:t>
            </a:r>
            <a:br>
              <a:rPr lang="en-US" sz="6000" b="1" i="0" dirty="0">
                <a:solidFill>
                  <a:schemeClr val="tx1">
                    <a:lumMod val="75000"/>
                  </a:schemeClr>
                </a:solidFill>
                <a:effectLst/>
                <a:latin typeface="zeitung"/>
              </a:rPr>
            </a:br>
            <a:r>
              <a:rPr lang="en-US" sz="6000" b="1" i="0" dirty="0">
                <a:solidFill>
                  <a:schemeClr val="tx1">
                    <a:lumMod val="75000"/>
                  </a:schemeClr>
                </a:solidFill>
                <a:effectLst/>
                <a:latin typeface="zeitung"/>
              </a:rPr>
              <a:t>Disease dataset</a:t>
            </a:r>
          </a:p>
        </p:txBody>
      </p:sp>
      <p:pic>
        <p:nvPicPr>
          <p:cNvPr id="4" name="Picture 2" descr="نتيجة الصورة لـ سدايا توظيف">
            <a:extLst>
              <a:ext uri="{FF2B5EF4-FFF2-40B4-BE49-F238E27FC236}">
                <a16:creationId xmlns:a16="http://schemas.microsoft.com/office/drawing/2014/main" id="{72263E12-1A12-44E3-851B-B9693FFC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4" y="89412"/>
            <a:ext cx="1063192" cy="11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5"/>
          <p:cNvSpPr txBox="1">
            <a:spLocks noGrp="1"/>
          </p:cNvSpPr>
          <p:nvPr>
            <p:ph type="title" idx="7"/>
          </p:nvPr>
        </p:nvSpPr>
        <p:spPr>
          <a:xfrm>
            <a:off x="130628" y="3176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b="1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Tools</a:t>
            </a:r>
          </a:p>
        </p:txBody>
      </p:sp>
      <p:sp>
        <p:nvSpPr>
          <p:cNvPr id="1018" name="Google Shape;1018;p55"/>
          <p:cNvSpPr txBox="1"/>
          <p:nvPr/>
        </p:nvSpPr>
        <p:spPr>
          <a:xfrm>
            <a:off x="72000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9" name="Google Shape;1019;p55"/>
          <p:cNvSpPr txBox="1"/>
          <p:nvPr/>
        </p:nvSpPr>
        <p:spPr>
          <a:xfrm>
            <a:off x="3425550" y="368585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2" name="Google Shape;1022;p55"/>
          <p:cNvSpPr txBox="1"/>
          <p:nvPr/>
        </p:nvSpPr>
        <p:spPr>
          <a:xfrm>
            <a:off x="3425550" y="1985800"/>
            <a:ext cx="22929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0" name="Google Shape;1030;p55"/>
          <p:cNvSpPr/>
          <p:nvPr/>
        </p:nvSpPr>
        <p:spPr>
          <a:xfrm>
            <a:off x="2238464" y="1539993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246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31" name="Google Shape;1031;p55"/>
          <p:cNvSpPr/>
          <p:nvPr/>
        </p:nvSpPr>
        <p:spPr>
          <a:xfrm>
            <a:off x="5876083" y="1539993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EA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33" name="Google Shape;1033;p55"/>
          <p:cNvSpPr/>
          <p:nvPr/>
        </p:nvSpPr>
        <p:spPr>
          <a:xfrm>
            <a:off x="2084783" y="3157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EA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sym typeface="Fjalla One"/>
              </a:rPr>
              <a:t>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5718450" y="3157701"/>
            <a:ext cx="531522" cy="445807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246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sym typeface="Fjalla One"/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6A842-3442-46A5-8FE3-D08DD2D3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341881"/>
            <a:ext cx="1299036" cy="99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FFEFA-ECD5-43E6-9801-E44D2C2A9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175" y="1258641"/>
            <a:ext cx="2004092" cy="10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08533-9C01-41BE-9099-C7F106AF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50" y="2895538"/>
            <a:ext cx="1746264" cy="102865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2315964-E05C-47AE-BAFA-D0C2EEEA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87" y="2943996"/>
            <a:ext cx="2520363" cy="7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1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B2101-95B0-49FD-814A-0BF8A0C90BE9}"/>
              </a:ext>
            </a:extLst>
          </p:cNvPr>
          <p:cNvSpPr txBox="1"/>
          <p:nvPr/>
        </p:nvSpPr>
        <p:spPr>
          <a:xfrm>
            <a:off x="1369678" y="1532850"/>
            <a:ext cx="62970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10000"/>
                  </a:schemeClr>
                </a:solidFill>
                <a:latin typeface="Arabic Typesetting" panose="03020402040406030203" pitchFamily="66" charset="-78"/>
                <a:cs typeface="+mj-cs"/>
              </a:rPr>
              <a:t>This data exploration and predictive analysis of heart disease has identified which health factors statistically affect a patient’s disease risk, in addition to the extent to which those factors contribute to the risk. Both a graphical analysis as well as a prediction explanation demonstrated that even a limited amount of health data from a patient provides a template to understand their risk for disease</a:t>
            </a:r>
            <a:r>
              <a:rPr lang="en-US" sz="1800" dirty="0">
                <a:solidFill>
                  <a:srgbClr val="002060"/>
                </a:solidFill>
                <a:latin typeface="Arabic Typesetting" panose="03020402040406030203" pitchFamily="66" charset="-78"/>
                <a:cs typeface="+mj-cs"/>
              </a:rPr>
              <a:t>.</a:t>
            </a:r>
            <a:endParaRPr lang="ar-SA" sz="1800" dirty="0">
              <a:solidFill>
                <a:srgbClr val="002060"/>
              </a:solidFill>
              <a:latin typeface="Arabic Typesetting" panose="03020402040406030203" pitchFamily="66" charset="-78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7"/>
          <p:cNvSpPr txBox="1">
            <a:spLocks noGrp="1"/>
          </p:cNvSpPr>
          <p:nvPr>
            <p:ph type="title"/>
          </p:nvPr>
        </p:nvSpPr>
        <p:spPr>
          <a:xfrm>
            <a:off x="-36248" y="272487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THANKS!</a:t>
            </a:r>
            <a:endParaRPr sz="3600" dirty="0"/>
          </a:p>
        </p:txBody>
      </p:sp>
      <p:grpSp>
        <p:nvGrpSpPr>
          <p:cNvPr id="1411" name="Google Shape;1411;p67"/>
          <p:cNvGrpSpPr/>
          <p:nvPr/>
        </p:nvGrpSpPr>
        <p:grpSpPr>
          <a:xfrm>
            <a:off x="709816" y="2415803"/>
            <a:ext cx="2438711" cy="1580589"/>
            <a:chOff x="713226" y="2194794"/>
            <a:chExt cx="2438711" cy="1580589"/>
          </a:xfrm>
        </p:grpSpPr>
        <p:sp>
          <p:nvSpPr>
            <p:cNvPr id="1412" name="Google Shape;1412;p67"/>
            <p:cNvSpPr/>
            <p:nvPr/>
          </p:nvSpPr>
          <p:spPr>
            <a:xfrm>
              <a:off x="967875" y="2461560"/>
              <a:ext cx="49922" cy="222790"/>
            </a:xfrm>
            <a:custGeom>
              <a:avLst/>
              <a:gdLst/>
              <a:ahLst/>
              <a:cxnLst/>
              <a:rect l="l" t="t" r="r" b="b"/>
              <a:pathLst>
                <a:path w="5381" h="24014" extrusionOk="0">
                  <a:moveTo>
                    <a:pt x="0" y="1"/>
                  </a:moveTo>
                  <a:lnTo>
                    <a:pt x="0" y="24013"/>
                  </a:lnTo>
                  <a:lnTo>
                    <a:pt x="5380" y="24013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7"/>
            <p:cNvSpPr/>
            <p:nvPr/>
          </p:nvSpPr>
          <p:spPr>
            <a:xfrm>
              <a:off x="881297" y="2548137"/>
              <a:ext cx="223068" cy="49635"/>
            </a:xfrm>
            <a:custGeom>
              <a:avLst/>
              <a:gdLst/>
              <a:ahLst/>
              <a:cxnLst/>
              <a:rect l="l" t="t" r="r" b="b"/>
              <a:pathLst>
                <a:path w="24044" h="5350" extrusionOk="0">
                  <a:moveTo>
                    <a:pt x="1" y="0"/>
                  </a:moveTo>
                  <a:lnTo>
                    <a:pt x="1" y="5350"/>
                  </a:lnTo>
                  <a:lnTo>
                    <a:pt x="24044" y="535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7"/>
            <p:cNvSpPr/>
            <p:nvPr/>
          </p:nvSpPr>
          <p:spPr>
            <a:xfrm>
              <a:off x="801214" y="2385864"/>
              <a:ext cx="377038" cy="374737"/>
            </a:xfrm>
            <a:custGeom>
              <a:avLst/>
              <a:gdLst/>
              <a:ahLst/>
              <a:cxnLst/>
              <a:rect l="l" t="t" r="r" b="b"/>
              <a:pathLst>
                <a:path w="40640" h="40392" extrusionOk="0">
                  <a:moveTo>
                    <a:pt x="20644" y="380"/>
                  </a:moveTo>
                  <a:cubicBezTo>
                    <a:pt x="27462" y="380"/>
                    <a:pt x="34014" y="3913"/>
                    <a:pt x="37661" y="10044"/>
                  </a:cubicBezTo>
                  <a:cubicBezTo>
                    <a:pt x="38694" y="11685"/>
                    <a:pt x="39423" y="13479"/>
                    <a:pt x="39910" y="15363"/>
                  </a:cubicBezTo>
                  <a:cubicBezTo>
                    <a:pt x="40092" y="16032"/>
                    <a:pt x="40244" y="16701"/>
                    <a:pt x="40335" y="17400"/>
                  </a:cubicBezTo>
                  <a:cubicBezTo>
                    <a:pt x="40366" y="17704"/>
                    <a:pt x="40427" y="17977"/>
                    <a:pt x="40457" y="18251"/>
                  </a:cubicBezTo>
                  <a:cubicBezTo>
                    <a:pt x="40457" y="18494"/>
                    <a:pt x="40487" y="18737"/>
                    <a:pt x="40487" y="18950"/>
                  </a:cubicBezTo>
                  <a:cubicBezTo>
                    <a:pt x="40548" y="19345"/>
                    <a:pt x="40579" y="19649"/>
                    <a:pt x="40579" y="19892"/>
                  </a:cubicBezTo>
                  <a:cubicBezTo>
                    <a:pt x="40579" y="20008"/>
                    <a:pt x="40579" y="20096"/>
                    <a:pt x="40605" y="20209"/>
                  </a:cubicBezTo>
                  <a:lnTo>
                    <a:pt x="40605" y="20209"/>
                  </a:lnTo>
                  <a:cubicBezTo>
                    <a:pt x="40579" y="20299"/>
                    <a:pt x="40579" y="20413"/>
                    <a:pt x="40579" y="20500"/>
                  </a:cubicBezTo>
                  <a:cubicBezTo>
                    <a:pt x="40548" y="20743"/>
                    <a:pt x="40548" y="21078"/>
                    <a:pt x="40518" y="21442"/>
                  </a:cubicBezTo>
                  <a:cubicBezTo>
                    <a:pt x="40487" y="21655"/>
                    <a:pt x="40487" y="21898"/>
                    <a:pt x="40457" y="22142"/>
                  </a:cubicBezTo>
                  <a:cubicBezTo>
                    <a:pt x="40427" y="22415"/>
                    <a:pt x="40366" y="22689"/>
                    <a:pt x="40335" y="22993"/>
                  </a:cubicBezTo>
                  <a:cubicBezTo>
                    <a:pt x="40244" y="23692"/>
                    <a:pt x="40092" y="24360"/>
                    <a:pt x="39910" y="25060"/>
                  </a:cubicBezTo>
                  <a:cubicBezTo>
                    <a:pt x="39423" y="26914"/>
                    <a:pt x="38694" y="28707"/>
                    <a:pt x="37691" y="30348"/>
                  </a:cubicBezTo>
                  <a:cubicBezTo>
                    <a:pt x="33996" y="36483"/>
                    <a:pt x="27444" y="40000"/>
                    <a:pt x="20628" y="40000"/>
                  </a:cubicBezTo>
                  <a:cubicBezTo>
                    <a:pt x="18359" y="40000"/>
                    <a:pt x="16062" y="39610"/>
                    <a:pt x="13830" y="38798"/>
                  </a:cubicBezTo>
                  <a:cubicBezTo>
                    <a:pt x="12949" y="38494"/>
                    <a:pt x="12067" y="38099"/>
                    <a:pt x="11247" y="37674"/>
                  </a:cubicBezTo>
                  <a:cubicBezTo>
                    <a:pt x="10396" y="37218"/>
                    <a:pt x="9575" y="36671"/>
                    <a:pt x="8815" y="36093"/>
                  </a:cubicBezTo>
                  <a:cubicBezTo>
                    <a:pt x="8025" y="35516"/>
                    <a:pt x="7265" y="34877"/>
                    <a:pt x="6566" y="34209"/>
                  </a:cubicBezTo>
                  <a:cubicBezTo>
                    <a:pt x="5867" y="33479"/>
                    <a:pt x="5198" y="32719"/>
                    <a:pt x="4620" y="31899"/>
                  </a:cubicBezTo>
                  <a:cubicBezTo>
                    <a:pt x="3374" y="30257"/>
                    <a:pt x="2432" y="28403"/>
                    <a:pt x="1794" y="26458"/>
                  </a:cubicBezTo>
                  <a:cubicBezTo>
                    <a:pt x="426" y="22385"/>
                    <a:pt x="426" y="17977"/>
                    <a:pt x="1794" y="13935"/>
                  </a:cubicBezTo>
                  <a:cubicBezTo>
                    <a:pt x="2432" y="11959"/>
                    <a:pt x="3374" y="10135"/>
                    <a:pt x="4620" y="8464"/>
                  </a:cubicBezTo>
                  <a:cubicBezTo>
                    <a:pt x="5198" y="7673"/>
                    <a:pt x="5867" y="6913"/>
                    <a:pt x="6566" y="6184"/>
                  </a:cubicBezTo>
                  <a:cubicBezTo>
                    <a:pt x="7265" y="5515"/>
                    <a:pt x="8025" y="4877"/>
                    <a:pt x="8815" y="4299"/>
                  </a:cubicBezTo>
                  <a:cubicBezTo>
                    <a:pt x="10335" y="3144"/>
                    <a:pt x="12007" y="2232"/>
                    <a:pt x="13830" y="1594"/>
                  </a:cubicBezTo>
                  <a:cubicBezTo>
                    <a:pt x="16066" y="773"/>
                    <a:pt x="18370" y="380"/>
                    <a:pt x="20644" y="380"/>
                  </a:cubicBezTo>
                  <a:close/>
                  <a:moveTo>
                    <a:pt x="20582" y="1"/>
                  </a:moveTo>
                  <a:cubicBezTo>
                    <a:pt x="18237" y="1"/>
                    <a:pt x="15900" y="406"/>
                    <a:pt x="13678" y="1199"/>
                  </a:cubicBezTo>
                  <a:cubicBezTo>
                    <a:pt x="11855" y="1837"/>
                    <a:pt x="10122" y="2780"/>
                    <a:pt x="8572" y="3935"/>
                  </a:cubicBezTo>
                  <a:cubicBezTo>
                    <a:pt x="7751" y="4543"/>
                    <a:pt x="6991" y="5181"/>
                    <a:pt x="6292" y="5880"/>
                  </a:cubicBezTo>
                  <a:cubicBezTo>
                    <a:pt x="5563" y="6640"/>
                    <a:pt x="4924" y="7400"/>
                    <a:pt x="4316" y="8220"/>
                  </a:cubicBezTo>
                  <a:cubicBezTo>
                    <a:pt x="3040" y="9923"/>
                    <a:pt x="2067" y="11807"/>
                    <a:pt x="1398" y="13813"/>
                  </a:cubicBezTo>
                  <a:cubicBezTo>
                    <a:pt x="0" y="17947"/>
                    <a:pt x="0" y="22446"/>
                    <a:pt x="1398" y="26579"/>
                  </a:cubicBezTo>
                  <a:cubicBezTo>
                    <a:pt x="2067" y="28585"/>
                    <a:pt x="3040" y="30470"/>
                    <a:pt x="4316" y="32172"/>
                  </a:cubicBezTo>
                  <a:cubicBezTo>
                    <a:pt x="4924" y="32993"/>
                    <a:pt x="5563" y="33753"/>
                    <a:pt x="6292" y="34513"/>
                  </a:cubicBezTo>
                  <a:cubicBezTo>
                    <a:pt x="6991" y="35212"/>
                    <a:pt x="7751" y="35850"/>
                    <a:pt x="8572" y="36458"/>
                  </a:cubicBezTo>
                  <a:cubicBezTo>
                    <a:pt x="9362" y="37035"/>
                    <a:pt x="10183" y="37552"/>
                    <a:pt x="11064" y="38038"/>
                  </a:cubicBezTo>
                  <a:cubicBezTo>
                    <a:pt x="11915" y="38464"/>
                    <a:pt x="12797" y="38859"/>
                    <a:pt x="13709" y="39193"/>
                  </a:cubicBezTo>
                  <a:cubicBezTo>
                    <a:pt x="15950" y="40003"/>
                    <a:pt x="18257" y="40391"/>
                    <a:pt x="20535" y="40391"/>
                  </a:cubicBezTo>
                  <a:cubicBezTo>
                    <a:pt x="27497" y="40391"/>
                    <a:pt x="34186" y="36768"/>
                    <a:pt x="37873" y="30470"/>
                  </a:cubicBezTo>
                  <a:cubicBezTo>
                    <a:pt x="38876" y="28798"/>
                    <a:pt x="39606" y="26974"/>
                    <a:pt x="40062" y="25090"/>
                  </a:cubicBezTo>
                  <a:cubicBezTo>
                    <a:pt x="40244" y="24421"/>
                    <a:pt x="40366" y="23722"/>
                    <a:pt x="40457" y="23023"/>
                  </a:cubicBezTo>
                  <a:cubicBezTo>
                    <a:pt x="40487" y="22689"/>
                    <a:pt x="40548" y="22415"/>
                    <a:pt x="40548" y="22172"/>
                  </a:cubicBezTo>
                  <a:cubicBezTo>
                    <a:pt x="40579" y="21898"/>
                    <a:pt x="40579" y="21686"/>
                    <a:pt x="40579" y="21473"/>
                  </a:cubicBezTo>
                  <a:cubicBezTo>
                    <a:pt x="40609" y="21047"/>
                    <a:pt x="40609" y="20743"/>
                    <a:pt x="40609" y="20500"/>
                  </a:cubicBezTo>
                  <a:cubicBezTo>
                    <a:pt x="40609" y="20419"/>
                    <a:pt x="40609" y="20313"/>
                    <a:pt x="40609" y="20227"/>
                  </a:cubicBezTo>
                  <a:cubicBezTo>
                    <a:pt x="40639" y="20105"/>
                    <a:pt x="40639" y="19983"/>
                    <a:pt x="40639" y="19862"/>
                  </a:cubicBezTo>
                  <a:cubicBezTo>
                    <a:pt x="40609" y="19649"/>
                    <a:pt x="40609" y="19315"/>
                    <a:pt x="40609" y="18920"/>
                  </a:cubicBezTo>
                  <a:cubicBezTo>
                    <a:pt x="40579" y="18707"/>
                    <a:pt x="40609" y="18464"/>
                    <a:pt x="40579" y="18221"/>
                  </a:cubicBezTo>
                  <a:cubicBezTo>
                    <a:pt x="40548" y="17947"/>
                    <a:pt x="40518" y="17673"/>
                    <a:pt x="40457" y="17369"/>
                  </a:cubicBezTo>
                  <a:cubicBezTo>
                    <a:pt x="40396" y="16670"/>
                    <a:pt x="40275" y="15971"/>
                    <a:pt x="40092" y="15272"/>
                  </a:cubicBezTo>
                  <a:cubicBezTo>
                    <a:pt x="39636" y="13388"/>
                    <a:pt x="38907" y="11564"/>
                    <a:pt x="37904" y="9923"/>
                  </a:cubicBezTo>
                  <a:cubicBezTo>
                    <a:pt x="34955" y="4907"/>
                    <a:pt x="30001" y="1442"/>
                    <a:pt x="24317" y="348"/>
                  </a:cubicBezTo>
                  <a:cubicBezTo>
                    <a:pt x="23081" y="116"/>
                    <a:pt x="21830" y="1"/>
                    <a:pt x="205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7"/>
            <p:cNvSpPr/>
            <p:nvPr/>
          </p:nvSpPr>
          <p:spPr>
            <a:xfrm>
              <a:off x="719433" y="2983224"/>
              <a:ext cx="496884" cy="710666"/>
            </a:xfrm>
            <a:custGeom>
              <a:avLst/>
              <a:gdLst/>
              <a:ahLst/>
              <a:cxnLst/>
              <a:rect l="l" t="t" r="r" b="b"/>
              <a:pathLst>
                <a:path w="53558" h="76601" extrusionOk="0">
                  <a:moveTo>
                    <a:pt x="5814" y="0"/>
                  </a:moveTo>
                  <a:cubicBezTo>
                    <a:pt x="4928" y="0"/>
                    <a:pt x="4408" y="338"/>
                    <a:pt x="4408" y="338"/>
                  </a:cubicBezTo>
                  <a:lnTo>
                    <a:pt x="4499" y="277"/>
                  </a:lnTo>
                  <a:lnTo>
                    <a:pt x="4499" y="277"/>
                  </a:lnTo>
                  <a:cubicBezTo>
                    <a:pt x="4499" y="277"/>
                    <a:pt x="1" y="1827"/>
                    <a:pt x="4590" y="11463"/>
                  </a:cubicBezTo>
                  <a:cubicBezTo>
                    <a:pt x="9180" y="21098"/>
                    <a:pt x="12402" y="25900"/>
                    <a:pt x="12402" y="25900"/>
                  </a:cubicBezTo>
                  <a:cubicBezTo>
                    <a:pt x="12402" y="25900"/>
                    <a:pt x="13192" y="28150"/>
                    <a:pt x="11338" y="28423"/>
                  </a:cubicBezTo>
                  <a:cubicBezTo>
                    <a:pt x="9484" y="28727"/>
                    <a:pt x="5411" y="27967"/>
                    <a:pt x="4499" y="30217"/>
                  </a:cubicBezTo>
                  <a:cubicBezTo>
                    <a:pt x="3587" y="32527"/>
                    <a:pt x="5229" y="34806"/>
                    <a:pt x="8633" y="36843"/>
                  </a:cubicBezTo>
                  <a:cubicBezTo>
                    <a:pt x="12068" y="38910"/>
                    <a:pt x="19393" y="43651"/>
                    <a:pt x="20031" y="44077"/>
                  </a:cubicBezTo>
                  <a:cubicBezTo>
                    <a:pt x="20700" y="44503"/>
                    <a:pt x="21338" y="45536"/>
                    <a:pt x="20092" y="45931"/>
                  </a:cubicBezTo>
                  <a:cubicBezTo>
                    <a:pt x="18846" y="46357"/>
                    <a:pt x="9636" y="47056"/>
                    <a:pt x="10213" y="51402"/>
                  </a:cubicBezTo>
                  <a:cubicBezTo>
                    <a:pt x="10821" y="55779"/>
                    <a:pt x="21277" y="59883"/>
                    <a:pt x="22402" y="60369"/>
                  </a:cubicBezTo>
                  <a:cubicBezTo>
                    <a:pt x="23557" y="60825"/>
                    <a:pt x="23800" y="61342"/>
                    <a:pt x="23709" y="61950"/>
                  </a:cubicBezTo>
                  <a:cubicBezTo>
                    <a:pt x="23588" y="62588"/>
                    <a:pt x="20457" y="62527"/>
                    <a:pt x="17843" y="62831"/>
                  </a:cubicBezTo>
                  <a:cubicBezTo>
                    <a:pt x="15229" y="63135"/>
                    <a:pt x="12250" y="63986"/>
                    <a:pt x="12827" y="66448"/>
                  </a:cubicBezTo>
                  <a:cubicBezTo>
                    <a:pt x="13375" y="68910"/>
                    <a:pt x="19484" y="74290"/>
                    <a:pt x="34621" y="76175"/>
                  </a:cubicBezTo>
                  <a:lnTo>
                    <a:pt x="41703" y="76600"/>
                  </a:lnTo>
                  <a:lnTo>
                    <a:pt x="45716" y="70734"/>
                  </a:lnTo>
                  <a:cubicBezTo>
                    <a:pt x="53558" y="57603"/>
                    <a:pt x="53102" y="49487"/>
                    <a:pt x="51491" y="47542"/>
                  </a:cubicBezTo>
                  <a:cubicBezTo>
                    <a:pt x="51001" y="46951"/>
                    <a:pt x="50430" y="46708"/>
                    <a:pt x="49821" y="46708"/>
                  </a:cubicBezTo>
                  <a:cubicBezTo>
                    <a:pt x="48424" y="46708"/>
                    <a:pt x="46824" y="47984"/>
                    <a:pt x="45533" y="49275"/>
                  </a:cubicBezTo>
                  <a:cubicBezTo>
                    <a:pt x="43783" y="51053"/>
                    <a:pt x="42007" y="53373"/>
                    <a:pt x="41352" y="53373"/>
                  </a:cubicBezTo>
                  <a:cubicBezTo>
                    <a:pt x="41313" y="53373"/>
                    <a:pt x="41278" y="53365"/>
                    <a:pt x="41247" y="53348"/>
                  </a:cubicBezTo>
                  <a:cubicBezTo>
                    <a:pt x="40670" y="53044"/>
                    <a:pt x="40457" y="52557"/>
                    <a:pt x="40792" y="51372"/>
                  </a:cubicBezTo>
                  <a:cubicBezTo>
                    <a:pt x="41095" y="50187"/>
                    <a:pt x="44287" y="39396"/>
                    <a:pt x="41217" y="36235"/>
                  </a:cubicBezTo>
                  <a:cubicBezTo>
                    <a:pt x="40646" y="35647"/>
                    <a:pt x="39967" y="35405"/>
                    <a:pt x="39231" y="35405"/>
                  </a:cubicBezTo>
                  <a:cubicBezTo>
                    <a:pt x="36009" y="35405"/>
                    <a:pt x="31718" y="40048"/>
                    <a:pt x="30852" y="40642"/>
                  </a:cubicBezTo>
                  <a:cubicBezTo>
                    <a:pt x="30604" y="40808"/>
                    <a:pt x="30389" y="40878"/>
                    <a:pt x="30208" y="40878"/>
                  </a:cubicBezTo>
                  <a:cubicBezTo>
                    <a:pt x="29590" y="40878"/>
                    <a:pt x="29346" y="40068"/>
                    <a:pt x="29393" y="39457"/>
                  </a:cubicBezTo>
                  <a:cubicBezTo>
                    <a:pt x="29454" y="38697"/>
                    <a:pt x="30214" y="29973"/>
                    <a:pt x="30700" y="26022"/>
                  </a:cubicBezTo>
                  <a:cubicBezTo>
                    <a:pt x="31217" y="22101"/>
                    <a:pt x="30457" y="19365"/>
                    <a:pt x="28056" y="18666"/>
                  </a:cubicBezTo>
                  <a:cubicBezTo>
                    <a:pt x="27858" y="18607"/>
                    <a:pt x="27664" y="18579"/>
                    <a:pt x="27472" y="18579"/>
                  </a:cubicBezTo>
                  <a:cubicBezTo>
                    <a:pt x="25422" y="18579"/>
                    <a:pt x="23714" y="21757"/>
                    <a:pt x="22463" y="22952"/>
                  </a:cubicBezTo>
                  <a:cubicBezTo>
                    <a:pt x="22125" y="23260"/>
                    <a:pt x="21795" y="23377"/>
                    <a:pt x="21488" y="23377"/>
                  </a:cubicBezTo>
                  <a:cubicBezTo>
                    <a:pt x="20523" y="23377"/>
                    <a:pt x="19788" y="22223"/>
                    <a:pt x="19788" y="22223"/>
                  </a:cubicBezTo>
                  <a:cubicBezTo>
                    <a:pt x="19788" y="22223"/>
                    <a:pt x="18025" y="16721"/>
                    <a:pt x="13253" y="7207"/>
                  </a:cubicBezTo>
                  <a:cubicBezTo>
                    <a:pt x="10186" y="1093"/>
                    <a:pt x="7408" y="0"/>
                    <a:pt x="581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7"/>
            <p:cNvSpPr/>
            <p:nvPr/>
          </p:nvSpPr>
          <p:spPr>
            <a:xfrm>
              <a:off x="799238" y="3065877"/>
              <a:ext cx="311613" cy="643525"/>
            </a:xfrm>
            <a:custGeom>
              <a:avLst/>
              <a:gdLst/>
              <a:ahLst/>
              <a:cxnLst/>
              <a:rect l="l" t="t" r="r" b="b"/>
              <a:pathLst>
                <a:path w="33588" h="69364" extrusionOk="0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31" y="62"/>
                    <a:pt x="92" y="213"/>
                  </a:cubicBezTo>
                  <a:lnTo>
                    <a:pt x="365" y="760"/>
                  </a:lnTo>
                  <a:cubicBezTo>
                    <a:pt x="639" y="1307"/>
                    <a:pt x="1004" y="2067"/>
                    <a:pt x="1459" y="3040"/>
                  </a:cubicBezTo>
                  <a:cubicBezTo>
                    <a:pt x="2432" y="5016"/>
                    <a:pt x="3830" y="7873"/>
                    <a:pt x="5563" y="11399"/>
                  </a:cubicBezTo>
                  <a:cubicBezTo>
                    <a:pt x="8967" y="18450"/>
                    <a:pt x="13679" y="28177"/>
                    <a:pt x="18846" y="38967"/>
                  </a:cubicBezTo>
                  <a:cubicBezTo>
                    <a:pt x="24013" y="49727"/>
                    <a:pt x="29971" y="62342"/>
                    <a:pt x="33466" y="69363"/>
                  </a:cubicBezTo>
                  <a:lnTo>
                    <a:pt x="33588" y="69302"/>
                  </a:lnTo>
                  <a:cubicBezTo>
                    <a:pt x="30153" y="62250"/>
                    <a:pt x="24195" y="49667"/>
                    <a:pt x="19059" y="38876"/>
                  </a:cubicBezTo>
                  <a:cubicBezTo>
                    <a:pt x="13891" y="28116"/>
                    <a:pt x="9150" y="18359"/>
                    <a:pt x="5684" y="11307"/>
                  </a:cubicBezTo>
                  <a:cubicBezTo>
                    <a:pt x="3952" y="7812"/>
                    <a:pt x="2523" y="4955"/>
                    <a:pt x="1551" y="3009"/>
                  </a:cubicBezTo>
                  <a:cubicBezTo>
                    <a:pt x="1064" y="2037"/>
                    <a:pt x="669" y="1277"/>
                    <a:pt x="396" y="760"/>
                  </a:cubicBezTo>
                  <a:lnTo>
                    <a:pt x="92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7"/>
            <p:cNvSpPr/>
            <p:nvPr/>
          </p:nvSpPr>
          <p:spPr>
            <a:xfrm>
              <a:off x="813618" y="3275400"/>
              <a:ext cx="110838" cy="47668"/>
            </a:xfrm>
            <a:custGeom>
              <a:avLst/>
              <a:gdLst/>
              <a:ahLst/>
              <a:cxnLst/>
              <a:rect l="l" t="t" r="r" b="b"/>
              <a:pathLst>
                <a:path w="11947" h="5138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91"/>
                    <a:pt x="305" y="183"/>
                    <a:pt x="487" y="243"/>
                  </a:cubicBezTo>
                  <a:lnTo>
                    <a:pt x="1733" y="791"/>
                  </a:lnTo>
                  <a:lnTo>
                    <a:pt x="5928" y="2645"/>
                  </a:lnTo>
                  <a:cubicBezTo>
                    <a:pt x="7569" y="3405"/>
                    <a:pt x="9059" y="4043"/>
                    <a:pt x="10153" y="4499"/>
                  </a:cubicBezTo>
                  <a:cubicBezTo>
                    <a:pt x="10700" y="4712"/>
                    <a:pt x="11156" y="4894"/>
                    <a:pt x="11460" y="4985"/>
                  </a:cubicBezTo>
                  <a:cubicBezTo>
                    <a:pt x="11612" y="5076"/>
                    <a:pt x="11764" y="5107"/>
                    <a:pt x="11946" y="5137"/>
                  </a:cubicBezTo>
                  <a:cubicBezTo>
                    <a:pt x="11794" y="5046"/>
                    <a:pt x="11642" y="4985"/>
                    <a:pt x="11490" y="4924"/>
                  </a:cubicBezTo>
                  <a:lnTo>
                    <a:pt x="10214" y="4347"/>
                  </a:lnTo>
                  <a:lnTo>
                    <a:pt x="6049" y="2462"/>
                  </a:lnTo>
                  <a:cubicBezTo>
                    <a:pt x="4408" y="1702"/>
                    <a:pt x="2888" y="1064"/>
                    <a:pt x="1794" y="639"/>
                  </a:cubicBezTo>
                  <a:cubicBezTo>
                    <a:pt x="1277" y="426"/>
                    <a:pt x="821" y="243"/>
                    <a:pt x="517" y="152"/>
                  </a:cubicBezTo>
                  <a:cubicBezTo>
                    <a:pt x="335" y="61"/>
                    <a:pt x="183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7"/>
            <p:cNvSpPr/>
            <p:nvPr/>
          </p:nvSpPr>
          <p:spPr>
            <a:xfrm>
              <a:off x="928677" y="3189667"/>
              <a:ext cx="52177" cy="129449"/>
            </a:xfrm>
            <a:custGeom>
              <a:avLst/>
              <a:gdLst/>
              <a:ahLst/>
              <a:cxnLst/>
              <a:rect l="l" t="t" r="r" b="b"/>
              <a:pathLst>
                <a:path w="5624" h="13953" extrusionOk="0">
                  <a:moveTo>
                    <a:pt x="5562" y="1"/>
                  </a:moveTo>
                  <a:cubicBezTo>
                    <a:pt x="5489" y="1"/>
                    <a:pt x="4218" y="3090"/>
                    <a:pt x="2705" y="6931"/>
                  </a:cubicBezTo>
                  <a:cubicBezTo>
                    <a:pt x="1186" y="10791"/>
                    <a:pt x="0" y="13922"/>
                    <a:pt x="61" y="13953"/>
                  </a:cubicBezTo>
                  <a:cubicBezTo>
                    <a:pt x="61" y="13953"/>
                    <a:pt x="61" y="13953"/>
                    <a:pt x="61" y="13953"/>
                  </a:cubicBezTo>
                  <a:cubicBezTo>
                    <a:pt x="104" y="13953"/>
                    <a:pt x="1375" y="10834"/>
                    <a:pt x="2888" y="7022"/>
                  </a:cubicBezTo>
                  <a:cubicBezTo>
                    <a:pt x="4407" y="3162"/>
                    <a:pt x="5623" y="1"/>
                    <a:pt x="5563" y="1"/>
                  </a:cubicBezTo>
                  <a:cubicBezTo>
                    <a:pt x="5562" y="1"/>
                    <a:pt x="5562" y="1"/>
                    <a:pt x="55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995791" y="3375505"/>
              <a:ext cx="71066" cy="100401"/>
            </a:xfrm>
            <a:custGeom>
              <a:avLst/>
              <a:gdLst/>
              <a:ahLst/>
              <a:cxnLst/>
              <a:rect l="l" t="t" r="r" b="b"/>
              <a:pathLst>
                <a:path w="7660" h="10822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538" y="122"/>
                    <a:pt x="7447" y="244"/>
                    <a:pt x="7356" y="426"/>
                  </a:cubicBezTo>
                  <a:cubicBezTo>
                    <a:pt x="7174" y="730"/>
                    <a:pt x="6900" y="1125"/>
                    <a:pt x="6596" y="1612"/>
                  </a:cubicBezTo>
                  <a:cubicBezTo>
                    <a:pt x="5958" y="2615"/>
                    <a:pt x="5046" y="4013"/>
                    <a:pt x="3982" y="5502"/>
                  </a:cubicBezTo>
                  <a:cubicBezTo>
                    <a:pt x="2918" y="6961"/>
                    <a:pt x="1915" y="8299"/>
                    <a:pt x="1186" y="9241"/>
                  </a:cubicBezTo>
                  <a:lnTo>
                    <a:pt x="304" y="10396"/>
                  </a:lnTo>
                  <a:cubicBezTo>
                    <a:pt x="183" y="10518"/>
                    <a:pt x="91" y="10670"/>
                    <a:pt x="0" y="10822"/>
                  </a:cubicBezTo>
                  <a:cubicBezTo>
                    <a:pt x="152" y="10700"/>
                    <a:pt x="274" y="10578"/>
                    <a:pt x="365" y="10426"/>
                  </a:cubicBezTo>
                  <a:cubicBezTo>
                    <a:pt x="578" y="10183"/>
                    <a:pt x="912" y="9818"/>
                    <a:pt x="1277" y="9363"/>
                  </a:cubicBezTo>
                  <a:cubicBezTo>
                    <a:pt x="2037" y="8420"/>
                    <a:pt x="3070" y="7113"/>
                    <a:pt x="4134" y="5624"/>
                  </a:cubicBezTo>
                  <a:cubicBezTo>
                    <a:pt x="5198" y="4134"/>
                    <a:pt x="6110" y="2706"/>
                    <a:pt x="6718" y="1703"/>
                  </a:cubicBezTo>
                  <a:cubicBezTo>
                    <a:pt x="7022" y="1186"/>
                    <a:pt x="7265" y="761"/>
                    <a:pt x="7447" y="457"/>
                  </a:cubicBezTo>
                  <a:cubicBezTo>
                    <a:pt x="7538" y="305"/>
                    <a:pt x="7599" y="153"/>
                    <a:pt x="76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7"/>
            <p:cNvSpPr/>
            <p:nvPr/>
          </p:nvSpPr>
          <p:spPr>
            <a:xfrm>
              <a:off x="882707" y="3459262"/>
              <a:ext cx="112805" cy="15234"/>
            </a:xfrm>
            <a:custGeom>
              <a:avLst/>
              <a:gdLst/>
              <a:ahLst/>
              <a:cxnLst/>
              <a:rect l="l" t="t" r="r" b="b"/>
              <a:pathLst>
                <a:path w="12159" h="1642" extrusionOk="0">
                  <a:moveTo>
                    <a:pt x="1" y="0"/>
                  </a:moveTo>
                  <a:cubicBezTo>
                    <a:pt x="153" y="61"/>
                    <a:pt x="335" y="91"/>
                    <a:pt x="487" y="122"/>
                  </a:cubicBezTo>
                  <a:lnTo>
                    <a:pt x="1794" y="335"/>
                  </a:lnTo>
                  <a:cubicBezTo>
                    <a:pt x="2888" y="486"/>
                    <a:pt x="4408" y="699"/>
                    <a:pt x="6080" y="942"/>
                  </a:cubicBezTo>
                  <a:cubicBezTo>
                    <a:pt x="7752" y="1155"/>
                    <a:pt x="9271" y="1338"/>
                    <a:pt x="10396" y="1459"/>
                  </a:cubicBezTo>
                  <a:lnTo>
                    <a:pt x="11703" y="1611"/>
                  </a:lnTo>
                  <a:cubicBezTo>
                    <a:pt x="11855" y="1642"/>
                    <a:pt x="12007" y="1642"/>
                    <a:pt x="12159" y="1642"/>
                  </a:cubicBezTo>
                  <a:cubicBezTo>
                    <a:pt x="12007" y="1581"/>
                    <a:pt x="11855" y="1550"/>
                    <a:pt x="11703" y="1520"/>
                  </a:cubicBezTo>
                  <a:lnTo>
                    <a:pt x="10396" y="1307"/>
                  </a:lnTo>
                  <a:cubicBezTo>
                    <a:pt x="9302" y="1155"/>
                    <a:pt x="7782" y="942"/>
                    <a:pt x="6110" y="699"/>
                  </a:cubicBezTo>
                  <a:cubicBezTo>
                    <a:pt x="4438" y="486"/>
                    <a:pt x="2919" y="304"/>
                    <a:pt x="1794" y="183"/>
                  </a:cubicBezTo>
                  <a:lnTo>
                    <a:pt x="487" y="31"/>
                  </a:lnTo>
                  <a:cubicBezTo>
                    <a:pt x="335" y="0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7"/>
            <p:cNvSpPr/>
            <p:nvPr/>
          </p:nvSpPr>
          <p:spPr>
            <a:xfrm>
              <a:off x="924159" y="3605336"/>
              <a:ext cx="144673" cy="17887"/>
            </a:xfrm>
            <a:custGeom>
              <a:avLst/>
              <a:gdLst/>
              <a:ahLst/>
              <a:cxnLst/>
              <a:rect l="l" t="t" r="r" b="b"/>
              <a:pathLst>
                <a:path w="15594" h="1928" extrusionOk="0">
                  <a:moveTo>
                    <a:pt x="1" y="0"/>
                  </a:moveTo>
                  <a:cubicBezTo>
                    <a:pt x="214" y="61"/>
                    <a:pt x="396" y="91"/>
                    <a:pt x="609" y="122"/>
                  </a:cubicBezTo>
                  <a:lnTo>
                    <a:pt x="2280" y="365"/>
                  </a:lnTo>
                  <a:cubicBezTo>
                    <a:pt x="3679" y="547"/>
                    <a:pt x="5624" y="821"/>
                    <a:pt x="7782" y="1064"/>
                  </a:cubicBezTo>
                  <a:cubicBezTo>
                    <a:pt x="9940" y="1337"/>
                    <a:pt x="11885" y="1581"/>
                    <a:pt x="13314" y="1733"/>
                  </a:cubicBezTo>
                  <a:lnTo>
                    <a:pt x="14986" y="1885"/>
                  </a:lnTo>
                  <a:cubicBezTo>
                    <a:pt x="15136" y="1906"/>
                    <a:pt x="15287" y="1928"/>
                    <a:pt x="15426" y="1928"/>
                  </a:cubicBezTo>
                  <a:cubicBezTo>
                    <a:pt x="15484" y="1928"/>
                    <a:pt x="15540" y="1924"/>
                    <a:pt x="15594" y="1915"/>
                  </a:cubicBezTo>
                  <a:cubicBezTo>
                    <a:pt x="15411" y="1885"/>
                    <a:pt x="15199" y="1824"/>
                    <a:pt x="14986" y="1824"/>
                  </a:cubicBezTo>
                  <a:lnTo>
                    <a:pt x="13344" y="1581"/>
                  </a:lnTo>
                  <a:cubicBezTo>
                    <a:pt x="11916" y="1368"/>
                    <a:pt x="9971" y="1125"/>
                    <a:pt x="7812" y="851"/>
                  </a:cubicBezTo>
                  <a:cubicBezTo>
                    <a:pt x="5654" y="578"/>
                    <a:pt x="3709" y="365"/>
                    <a:pt x="2311" y="213"/>
                  </a:cubicBezTo>
                  <a:lnTo>
                    <a:pt x="609" y="30"/>
                  </a:lnTo>
                  <a:cubicBezTo>
                    <a:pt x="426" y="0"/>
                    <a:pt x="214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7"/>
            <p:cNvSpPr/>
            <p:nvPr/>
          </p:nvSpPr>
          <p:spPr>
            <a:xfrm>
              <a:off x="1065725" y="3492253"/>
              <a:ext cx="87144" cy="129727"/>
            </a:xfrm>
            <a:custGeom>
              <a:avLst/>
              <a:gdLst/>
              <a:ahLst/>
              <a:cxnLst/>
              <a:rect l="l" t="t" r="r" b="b"/>
              <a:pathLst>
                <a:path w="9393" h="13983" extrusionOk="0">
                  <a:moveTo>
                    <a:pt x="9393" y="0"/>
                  </a:moveTo>
                  <a:lnTo>
                    <a:pt x="9393" y="0"/>
                  </a:lnTo>
                  <a:cubicBezTo>
                    <a:pt x="9241" y="152"/>
                    <a:pt x="9119" y="335"/>
                    <a:pt x="8998" y="548"/>
                  </a:cubicBezTo>
                  <a:lnTo>
                    <a:pt x="8055" y="2067"/>
                  </a:lnTo>
                  <a:cubicBezTo>
                    <a:pt x="7235" y="3344"/>
                    <a:pt x="6110" y="5137"/>
                    <a:pt x="4803" y="7052"/>
                  </a:cubicBezTo>
                  <a:cubicBezTo>
                    <a:pt x="3526" y="8998"/>
                    <a:pt x="2310" y="10700"/>
                    <a:pt x="1429" y="11946"/>
                  </a:cubicBezTo>
                  <a:cubicBezTo>
                    <a:pt x="1003" y="12554"/>
                    <a:pt x="639" y="13040"/>
                    <a:pt x="365" y="13405"/>
                  </a:cubicBezTo>
                  <a:cubicBezTo>
                    <a:pt x="213" y="13587"/>
                    <a:pt x="92" y="13770"/>
                    <a:pt x="0" y="13982"/>
                  </a:cubicBezTo>
                  <a:cubicBezTo>
                    <a:pt x="152" y="13830"/>
                    <a:pt x="304" y="13648"/>
                    <a:pt x="456" y="13466"/>
                  </a:cubicBezTo>
                  <a:cubicBezTo>
                    <a:pt x="730" y="13162"/>
                    <a:pt x="1095" y="12675"/>
                    <a:pt x="1551" y="12067"/>
                  </a:cubicBezTo>
                  <a:cubicBezTo>
                    <a:pt x="2493" y="10821"/>
                    <a:pt x="3709" y="9119"/>
                    <a:pt x="5016" y="7204"/>
                  </a:cubicBezTo>
                  <a:cubicBezTo>
                    <a:pt x="6323" y="5259"/>
                    <a:pt x="7417" y="3466"/>
                    <a:pt x="8177" y="2159"/>
                  </a:cubicBezTo>
                  <a:cubicBezTo>
                    <a:pt x="8572" y="1490"/>
                    <a:pt x="8876" y="973"/>
                    <a:pt x="9089" y="578"/>
                  </a:cubicBezTo>
                  <a:cubicBezTo>
                    <a:pt x="9210" y="396"/>
                    <a:pt x="9302" y="183"/>
                    <a:pt x="93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7"/>
            <p:cNvSpPr/>
            <p:nvPr/>
          </p:nvSpPr>
          <p:spPr>
            <a:xfrm>
              <a:off x="2596113" y="3018646"/>
              <a:ext cx="490409" cy="670439"/>
            </a:xfrm>
            <a:custGeom>
              <a:avLst/>
              <a:gdLst/>
              <a:ahLst/>
              <a:cxnLst/>
              <a:rect l="l" t="t" r="r" b="b"/>
              <a:pathLst>
                <a:path w="52860" h="72265" extrusionOk="0">
                  <a:moveTo>
                    <a:pt x="46053" y="1"/>
                  </a:moveTo>
                  <a:cubicBezTo>
                    <a:pt x="45798" y="1"/>
                    <a:pt x="45543" y="15"/>
                    <a:pt x="45291" y="46"/>
                  </a:cubicBezTo>
                  <a:cubicBezTo>
                    <a:pt x="42524" y="380"/>
                    <a:pt x="40123" y="2204"/>
                    <a:pt x="38451" y="4453"/>
                  </a:cubicBezTo>
                  <a:cubicBezTo>
                    <a:pt x="36749" y="6702"/>
                    <a:pt x="35685" y="9347"/>
                    <a:pt x="34561" y="11930"/>
                  </a:cubicBezTo>
                  <a:cubicBezTo>
                    <a:pt x="33436" y="14514"/>
                    <a:pt x="32251" y="17128"/>
                    <a:pt x="30366" y="19195"/>
                  </a:cubicBezTo>
                  <a:cubicBezTo>
                    <a:pt x="29860" y="19728"/>
                    <a:pt x="29236" y="20261"/>
                    <a:pt x="28557" y="20261"/>
                  </a:cubicBezTo>
                  <a:cubicBezTo>
                    <a:pt x="28462" y="20261"/>
                    <a:pt x="28366" y="20251"/>
                    <a:pt x="28269" y="20228"/>
                  </a:cubicBezTo>
                  <a:cubicBezTo>
                    <a:pt x="27509" y="20046"/>
                    <a:pt x="27083" y="19164"/>
                    <a:pt x="26962" y="18374"/>
                  </a:cubicBezTo>
                  <a:cubicBezTo>
                    <a:pt x="26871" y="17584"/>
                    <a:pt x="26962" y="16733"/>
                    <a:pt x="26780" y="15973"/>
                  </a:cubicBezTo>
                  <a:cubicBezTo>
                    <a:pt x="26396" y="14486"/>
                    <a:pt x="24839" y="13586"/>
                    <a:pt x="23303" y="13586"/>
                  </a:cubicBezTo>
                  <a:cubicBezTo>
                    <a:pt x="22892" y="13586"/>
                    <a:pt x="22483" y="13650"/>
                    <a:pt x="22099" y="13784"/>
                  </a:cubicBezTo>
                  <a:cubicBezTo>
                    <a:pt x="20305" y="14423"/>
                    <a:pt x="19059" y="16216"/>
                    <a:pt x="18573" y="18070"/>
                  </a:cubicBezTo>
                  <a:cubicBezTo>
                    <a:pt x="18086" y="19955"/>
                    <a:pt x="18208" y="21930"/>
                    <a:pt x="18330" y="23876"/>
                  </a:cubicBezTo>
                  <a:lnTo>
                    <a:pt x="19059" y="34727"/>
                  </a:lnTo>
                  <a:cubicBezTo>
                    <a:pt x="19181" y="36642"/>
                    <a:pt x="19120" y="38982"/>
                    <a:pt x="17509" y="40016"/>
                  </a:cubicBezTo>
                  <a:cubicBezTo>
                    <a:pt x="17006" y="40338"/>
                    <a:pt x="16433" y="40469"/>
                    <a:pt x="15842" y="40469"/>
                  </a:cubicBezTo>
                  <a:cubicBezTo>
                    <a:pt x="15038" y="40469"/>
                    <a:pt x="14202" y="40227"/>
                    <a:pt x="13466" y="39894"/>
                  </a:cubicBezTo>
                  <a:cubicBezTo>
                    <a:pt x="11521" y="39013"/>
                    <a:pt x="9819" y="37584"/>
                    <a:pt x="8633" y="35791"/>
                  </a:cubicBezTo>
                  <a:cubicBezTo>
                    <a:pt x="7752" y="34453"/>
                    <a:pt x="7022" y="32812"/>
                    <a:pt x="5533" y="32235"/>
                  </a:cubicBezTo>
                  <a:cubicBezTo>
                    <a:pt x="5186" y="32093"/>
                    <a:pt x="4827" y="32028"/>
                    <a:pt x="4468" y="32028"/>
                  </a:cubicBezTo>
                  <a:cubicBezTo>
                    <a:pt x="2975" y="32028"/>
                    <a:pt x="1483" y="33154"/>
                    <a:pt x="822" y="34575"/>
                  </a:cubicBezTo>
                  <a:cubicBezTo>
                    <a:pt x="1" y="36338"/>
                    <a:pt x="335" y="38374"/>
                    <a:pt x="366" y="40320"/>
                  </a:cubicBezTo>
                  <a:cubicBezTo>
                    <a:pt x="700" y="52022"/>
                    <a:pt x="3740" y="64879"/>
                    <a:pt x="14196" y="71293"/>
                  </a:cubicBezTo>
                  <a:lnTo>
                    <a:pt x="14196" y="71263"/>
                  </a:lnTo>
                  <a:cubicBezTo>
                    <a:pt x="16477" y="71949"/>
                    <a:pt x="18682" y="72265"/>
                    <a:pt x="20856" y="72265"/>
                  </a:cubicBezTo>
                  <a:cubicBezTo>
                    <a:pt x="24648" y="72265"/>
                    <a:pt x="28345" y="71305"/>
                    <a:pt x="32190" y="69682"/>
                  </a:cubicBezTo>
                  <a:cubicBezTo>
                    <a:pt x="38239" y="67159"/>
                    <a:pt x="43467" y="62813"/>
                    <a:pt x="47449" y="57524"/>
                  </a:cubicBezTo>
                  <a:cubicBezTo>
                    <a:pt x="48573" y="56034"/>
                    <a:pt x="49637" y="54423"/>
                    <a:pt x="50093" y="52569"/>
                  </a:cubicBezTo>
                  <a:cubicBezTo>
                    <a:pt x="50549" y="50745"/>
                    <a:pt x="50336" y="48618"/>
                    <a:pt x="49120" y="47189"/>
                  </a:cubicBezTo>
                  <a:cubicBezTo>
                    <a:pt x="48058" y="45917"/>
                    <a:pt x="46476" y="45385"/>
                    <a:pt x="44827" y="45385"/>
                  </a:cubicBezTo>
                  <a:cubicBezTo>
                    <a:pt x="43599" y="45385"/>
                    <a:pt x="42333" y="45680"/>
                    <a:pt x="41217" y="46186"/>
                  </a:cubicBezTo>
                  <a:cubicBezTo>
                    <a:pt x="39819" y="46824"/>
                    <a:pt x="38543" y="47706"/>
                    <a:pt x="37053" y="48071"/>
                  </a:cubicBezTo>
                  <a:cubicBezTo>
                    <a:pt x="36690" y="48161"/>
                    <a:pt x="36305" y="48209"/>
                    <a:pt x="35919" y="48209"/>
                  </a:cubicBezTo>
                  <a:cubicBezTo>
                    <a:pt x="34753" y="48209"/>
                    <a:pt x="33581" y="47776"/>
                    <a:pt x="33011" y="46794"/>
                  </a:cubicBezTo>
                  <a:cubicBezTo>
                    <a:pt x="32220" y="45457"/>
                    <a:pt x="32798" y="43694"/>
                    <a:pt x="33892" y="42599"/>
                  </a:cubicBezTo>
                  <a:cubicBezTo>
                    <a:pt x="34986" y="41505"/>
                    <a:pt x="36476" y="40989"/>
                    <a:pt x="37844" y="40381"/>
                  </a:cubicBezTo>
                  <a:cubicBezTo>
                    <a:pt x="41765" y="38678"/>
                    <a:pt x="45351" y="36308"/>
                    <a:pt x="48452" y="33390"/>
                  </a:cubicBezTo>
                  <a:cubicBezTo>
                    <a:pt x="50002" y="31931"/>
                    <a:pt x="51522" y="29742"/>
                    <a:pt x="50610" y="27827"/>
                  </a:cubicBezTo>
                  <a:cubicBezTo>
                    <a:pt x="49941" y="26429"/>
                    <a:pt x="48269" y="25852"/>
                    <a:pt x="46749" y="25760"/>
                  </a:cubicBezTo>
                  <a:cubicBezTo>
                    <a:pt x="46465" y="25743"/>
                    <a:pt x="46179" y="25738"/>
                    <a:pt x="45892" y="25738"/>
                  </a:cubicBezTo>
                  <a:cubicBezTo>
                    <a:pt x="45415" y="25738"/>
                    <a:pt x="44936" y="25753"/>
                    <a:pt x="44458" y="25753"/>
                  </a:cubicBezTo>
                  <a:cubicBezTo>
                    <a:pt x="43695" y="25753"/>
                    <a:pt x="42935" y="25715"/>
                    <a:pt x="42190" y="25517"/>
                  </a:cubicBezTo>
                  <a:cubicBezTo>
                    <a:pt x="40883" y="25183"/>
                    <a:pt x="39607" y="23967"/>
                    <a:pt x="39941" y="22660"/>
                  </a:cubicBezTo>
                  <a:cubicBezTo>
                    <a:pt x="40123" y="21930"/>
                    <a:pt x="40762" y="21414"/>
                    <a:pt x="41339" y="20927"/>
                  </a:cubicBezTo>
                  <a:cubicBezTo>
                    <a:pt x="44591" y="18313"/>
                    <a:pt x="47449" y="15243"/>
                    <a:pt x="49850" y="11809"/>
                  </a:cubicBezTo>
                  <a:cubicBezTo>
                    <a:pt x="51430" y="9499"/>
                    <a:pt x="52859" y="6642"/>
                    <a:pt x="52008" y="3936"/>
                  </a:cubicBezTo>
                  <a:cubicBezTo>
                    <a:pt x="51206" y="1503"/>
                    <a:pt x="48619" y="1"/>
                    <a:pt x="4605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7"/>
            <p:cNvSpPr/>
            <p:nvPr/>
          </p:nvSpPr>
          <p:spPr>
            <a:xfrm>
              <a:off x="2751493" y="3032033"/>
              <a:ext cx="299496" cy="579231"/>
            </a:xfrm>
            <a:custGeom>
              <a:avLst/>
              <a:gdLst/>
              <a:ahLst/>
              <a:cxnLst/>
              <a:rect l="l" t="t" r="r" b="b"/>
              <a:pathLst>
                <a:path w="32282" h="62434" extrusionOk="0">
                  <a:moveTo>
                    <a:pt x="32281" y="1"/>
                  </a:moveTo>
                  <a:lnTo>
                    <a:pt x="32281" y="1"/>
                  </a:lnTo>
                  <a:cubicBezTo>
                    <a:pt x="32190" y="62"/>
                    <a:pt x="32129" y="122"/>
                    <a:pt x="32068" y="183"/>
                  </a:cubicBezTo>
                  <a:lnTo>
                    <a:pt x="31491" y="700"/>
                  </a:lnTo>
                  <a:cubicBezTo>
                    <a:pt x="31005" y="1156"/>
                    <a:pt x="30275" y="1855"/>
                    <a:pt x="29363" y="2767"/>
                  </a:cubicBezTo>
                  <a:cubicBezTo>
                    <a:pt x="26810" y="5381"/>
                    <a:pt x="24469" y="8177"/>
                    <a:pt x="22342" y="11156"/>
                  </a:cubicBezTo>
                  <a:cubicBezTo>
                    <a:pt x="21004" y="13041"/>
                    <a:pt x="19606" y="15168"/>
                    <a:pt x="18178" y="17478"/>
                  </a:cubicBezTo>
                  <a:cubicBezTo>
                    <a:pt x="16719" y="19788"/>
                    <a:pt x="15199" y="22250"/>
                    <a:pt x="13679" y="24925"/>
                  </a:cubicBezTo>
                  <a:cubicBezTo>
                    <a:pt x="12098" y="27691"/>
                    <a:pt x="10639" y="30579"/>
                    <a:pt x="9363" y="33527"/>
                  </a:cubicBezTo>
                  <a:cubicBezTo>
                    <a:pt x="8724" y="35047"/>
                    <a:pt x="8117" y="36658"/>
                    <a:pt x="7539" y="38269"/>
                  </a:cubicBezTo>
                  <a:lnTo>
                    <a:pt x="5776" y="43223"/>
                  </a:lnTo>
                  <a:cubicBezTo>
                    <a:pt x="3405" y="49880"/>
                    <a:pt x="1369" y="56324"/>
                    <a:pt x="1" y="62342"/>
                  </a:cubicBezTo>
                  <a:lnTo>
                    <a:pt x="335" y="62433"/>
                  </a:lnTo>
                  <a:cubicBezTo>
                    <a:pt x="1703" y="56445"/>
                    <a:pt x="3740" y="50002"/>
                    <a:pt x="6110" y="43345"/>
                  </a:cubicBezTo>
                  <a:lnTo>
                    <a:pt x="7873" y="38421"/>
                  </a:lnTo>
                  <a:cubicBezTo>
                    <a:pt x="8451" y="36780"/>
                    <a:pt x="9028" y="35199"/>
                    <a:pt x="9697" y="33679"/>
                  </a:cubicBezTo>
                  <a:cubicBezTo>
                    <a:pt x="10974" y="30731"/>
                    <a:pt x="12402" y="27874"/>
                    <a:pt x="13983" y="25108"/>
                  </a:cubicBezTo>
                  <a:cubicBezTo>
                    <a:pt x="15472" y="22433"/>
                    <a:pt x="16962" y="19940"/>
                    <a:pt x="18390" y="17630"/>
                  </a:cubicBezTo>
                  <a:cubicBezTo>
                    <a:pt x="19849" y="15320"/>
                    <a:pt x="21217" y="13223"/>
                    <a:pt x="22555" y="11308"/>
                  </a:cubicBezTo>
                  <a:cubicBezTo>
                    <a:pt x="24652" y="8329"/>
                    <a:pt x="26962" y="5502"/>
                    <a:pt x="29485" y="2888"/>
                  </a:cubicBezTo>
                  <a:cubicBezTo>
                    <a:pt x="30366" y="1946"/>
                    <a:pt x="31065" y="1247"/>
                    <a:pt x="31552" y="761"/>
                  </a:cubicBezTo>
                  <a:lnTo>
                    <a:pt x="32099" y="214"/>
                  </a:lnTo>
                  <a:cubicBezTo>
                    <a:pt x="32160" y="153"/>
                    <a:pt x="32220" y="92"/>
                    <a:pt x="322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01127" y="3146527"/>
              <a:ext cx="38362" cy="196275"/>
            </a:xfrm>
            <a:custGeom>
              <a:avLst/>
              <a:gdLst/>
              <a:ahLst/>
              <a:cxnLst/>
              <a:rect l="l" t="t" r="r" b="b"/>
              <a:pathLst>
                <a:path w="4135" h="21156" extrusionOk="0">
                  <a:moveTo>
                    <a:pt x="1" y="0"/>
                  </a:moveTo>
                  <a:cubicBezTo>
                    <a:pt x="31" y="274"/>
                    <a:pt x="92" y="578"/>
                    <a:pt x="153" y="852"/>
                  </a:cubicBezTo>
                  <a:cubicBezTo>
                    <a:pt x="305" y="1368"/>
                    <a:pt x="457" y="2128"/>
                    <a:pt x="669" y="3101"/>
                  </a:cubicBezTo>
                  <a:cubicBezTo>
                    <a:pt x="1095" y="4985"/>
                    <a:pt x="1581" y="7660"/>
                    <a:pt x="2067" y="10578"/>
                  </a:cubicBezTo>
                  <a:cubicBezTo>
                    <a:pt x="2554" y="13527"/>
                    <a:pt x="3010" y="16201"/>
                    <a:pt x="3374" y="18086"/>
                  </a:cubicBezTo>
                  <a:cubicBezTo>
                    <a:pt x="3587" y="19058"/>
                    <a:pt x="3739" y="19818"/>
                    <a:pt x="3891" y="20335"/>
                  </a:cubicBezTo>
                  <a:cubicBezTo>
                    <a:pt x="3922" y="20639"/>
                    <a:pt x="4013" y="20913"/>
                    <a:pt x="4134" y="21156"/>
                  </a:cubicBezTo>
                  <a:cubicBezTo>
                    <a:pt x="4104" y="20882"/>
                    <a:pt x="4074" y="20609"/>
                    <a:pt x="4013" y="20335"/>
                  </a:cubicBezTo>
                  <a:cubicBezTo>
                    <a:pt x="3922" y="19697"/>
                    <a:pt x="3800" y="18937"/>
                    <a:pt x="3648" y="18055"/>
                  </a:cubicBezTo>
                  <a:cubicBezTo>
                    <a:pt x="3314" y="16049"/>
                    <a:pt x="2888" y="13435"/>
                    <a:pt x="2402" y="10517"/>
                  </a:cubicBezTo>
                  <a:cubicBezTo>
                    <a:pt x="1946" y="7599"/>
                    <a:pt x="1399" y="4925"/>
                    <a:pt x="912" y="3040"/>
                  </a:cubicBezTo>
                  <a:cubicBezTo>
                    <a:pt x="669" y="2098"/>
                    <a:pt x="457" y="1338"/>
                    <a:pt x="305" y="791"/>
                  </a:cubicBezTo>
                  <a:cubicBezTo>
                    <a:pt x="213" y="517"/>
                    <a:pt x="122" y="274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839481" y="3285643"/>
              <a:ext cx="228421" cy="57159"/>
            </a:xfrm>
            <a:custGeom>
              <a:avLst/>
              <a:gdLst/>
              <a:ahLst/>
              <a:cxnLst/>
              <a:rect l="l" t="t" r="r" b="b"/>
              <a:pathLst>
                <a:path w="24621" h="6161" extrusionOk="0">
                  <a:moveTo>
                    <a:pt x="24205" y="1"/>
                  </a:moveTo>
                  <a:cubicBezTo>
                    <a:pt x="24010" y="1"/>
                    <a:pt x="23814" y="16"/>
                    <a:pt x="23618" y="51"/>
                  </a:cubicBezTo>
                  <a:cubicBezTo>
                    <a:pt x="22980" y="82"/>
                    <a:pt x="22068" y="203"/>
                    <a:pt x="20913" y="355"/>
                  </a:cubicBezTo>
                  <a:cubicBezTo>
                    <a:pt x="17934" y="811"/>
                    <a:pt x="14985" y="1389"/>
                    <a:pt x="12098" y="2149"/>
                  </a:cubicBezTo>
                  <a:cubicBezTo>
                    <a:pt x="8663" y="3000"/>
                    <a:pt x="5624" y="3972"/>
                    <a:pt x="3465" y="4763"/>
                  </a:cubicBezTo>
                  <a:cubicBezTo>
                    <a:pt x="2371" y="5127"/>
                    <a:pt x="1490" y="5492"/>
                    <a:pt x="912" y="5735"/>
                  </a:cubicBezTo>
                  <a:cubicBezTo>
                    <a:pt x="578" y="5857"/>
                    <a:pt x="274" y="6009"/>
                    <a:pt x="0" y="6161"/>
                  </a:cubicBezTo>
                  <a:cubicBezTo>
                    <a:pt x="304" y="6100"/>
                    <a:pt x="639" y="6009"/>
                    <a:pt x="943" y="5887"/>
                  </a:cubicBezTo>
                  <a:cubicBezTo>
                    <a:pt x="1551" y="5674"/>
                    <a:pt x="2432" y="5340"/>
                    <a:pt x="3526" y="5006"/>
                  </a:cubicBezTo>
                  <a:cubicBezTo>
                    <a:pt x="5715" y="4276"/>
                    <a:pt x="8754" y="3364"/>
                    <a:pt x="12159" y="2483"/>
                  </a:cubicBezTo>
                  <a:cubicBezTo>
                    <a:pt x="15563" y="1632"/>
                    <a:pt x="18663" y="994"/>
                    <a:pt x="20943" y="629"/>
                  </a:cubicBezTo>
                  <a:cubicBezTo>
                    <a:pt x="22098" y="416"/>
                    <a:pt x="23010" y="294"/>
                    <a:pt x="23648" y="173"/>
                  </a:cubicBezTo>
                  <a:cubicBezTo>
                    <a:pt x="23983" y="142"/>
                    <a:pt x="24317" y="82"/>
                    <a:pt x="24621" y="21"/>
                  </a:cubicBezTo>
                  <a:cubicBezTo>
                    <a:pt x="24482" y="8"/>
                    <a:pt x="24344" y="1"/>
                    <a:pt x="242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19808" y="3317696"/>
              <a:ext cx="134236" cy="288206"/>
            </a:xfrm>
            <a:custGeom>
              <a:avLst/>
              <a:gdLst/>
              <a:ahLst/>
              <a:cxnLst/>
              <a:rect l="l" t="t" r="r" b="b"/>
              <a:pathLst>
                <a:path w="14469" h="31065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22"/>
                    <a:pt x="91" y="213"/>
                    <a:pt x="152" y="335"/>
                  </a:cubicBezTo>
                  <a:lnTo>
                    <a:pt x="547" y="1216"/>
                  </a:lnTo>
                  <a:lnTo>
                    <a:pt x="2128" y="4560"/>
                  </a:lnTo>
                  <a:cubicBezTo>
                    <a:pt x="3435" y="7356"/>
                    <a:pt x="5167" y="11277"/>
                    <a:pt x="7082" y="15594"/>
                  </a:cubicBezTo>
                  <a:cubicBezTo>
                    <a:pt x="8997" y="19940"/>
                    <a:pt x="10760" y="23831"/>
                    <a:pt x="12128" y="26627"/>
                  </a:cubicBezTo>
                  <a:cubicBezTo>
                    <a:pt x="12827" y="27995"/>
                    <a:pt x="13405" y="29150"/>
                    <a:pt x="13800" y="29910"/>
                  </a:cubicBezTo>
                  <a:lnTo>
                    <a:pt x="14286" y="30761"/>
                  </a:lnTo>
                  <a:cubicBezTo>
                    <a:pt x="14347" y="30882"/>
                    <a:pt x="14408" y="30974"/>
                    <a:pt x="14468" y="31065"/>
                  </a:cubicBezTo>
                  <a:cubicBezTo>
                    <a:pt x="14438" y="30943"/>
                    <a:pt x="14408" y="30852"/>
                    <a:pt x="14347" y="30731"/>
                  </a:cubicBezTo>
                  <a:cubicBezTo>
                    <a:pt x="14225" y="30487"/>
                    <a:pt x="14073" y="30183"/>
                    <a:pt x="13921" y="29849"/>
                  </a:cubicBezTo>
                  <a:cubicBezTo>
                    <a:pt x="13526" y="28998"/>
                    <a:pt x="13009" y="27873"/>
                    <a:pt x="12341" y="26506"/>
                  </a:cubicBezTo>
                  <a:cubicBezTo>
                    <a:pt x="11064" y="23709"/>
                    <a:pt x="9301" y="19788"/>
                    <a:pt x="7417" y="15442"/>
                  </a:cubicBezTo>
                  <a:cubicBezTo>
                    <a:pt x="5502" y="11125"/>
                    <a:pt x="3739" y="7204"/>
                    <a:pt x="2341" y="4438"/>
                  </a:cubicBezTo>
                  <a:cubicBezTo>
                    <a:pt x="1672" y="3040"/>
                    <a:pt x="1094" y="1916"/>
                    <a:pt x="669" y="1156"/>
                  </a:cubicBezTo>
                  <a:cubicBezTo>
                    <a:pt x="486" y="821"/>
                    <a:pt x="334" y="517"/>
                    <a:pt x="213" y="274"/>
                  </a:cubicBezTo>
                  <a:cubicBezTo>
                    <a:pt x="152" y="183"/>
                    <a:pt x="91" y="9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7"/>
            <p:cNvSpPr/>
            <p:nvPr/>
          </p:nvSpPr>
          <p:spPr>
            <a:xfrm>
              <a:off x="2754035" y="3488300"/>
              <a:ext cx="301463" cy="117602"/>
            </a:xfrm>
            <a:custGeom>
              <a:avLst/>
              <a:gdLst/>
              <a:ahLst/>
              <a:cxnLst/>
              <a:rect l="l" t="t" r="r" b="b"/>
              <a:pathLst>
                <a:path w="32494" h="12676" extrusionOk="0">
                  <a:moveTo>
                    <a:pt x="32494" y="1"/>
                  </a:moveTo>
                  <a:cubicBezTo>
                    <a:pt x="32372" y="1"/>
                    <a:pt x="32250" y="31"/>
                    <a:pt x="32159" y="92"/>
                  </a:cubicBezTo>
                  <a:lnTo>
                    <a:pt x="31186" y="396"/>
                  </a:lnTo>
                  <a:cubicBezTo>
                    <a:pt x="30335" y="670"/>
                    <a:pt x="29150" y="1126"/>
                    <a:pt x="27661" y="1642"/>
                  </a:cubicBezTo>
                  <a:cubicBezTo>
                    <a:pt x="24712" y="2737"/>
                    <a:pt x="20639" y="4347"/>
                    <a:pt x="16201" y="6171"/>
                  </a:cubicBezTo>
                  <a:cubicBezTo>
                    <a:pt x="11733" y="7995"/>
                    <a:pt x="7691" y="9636"/>
                    <a:pt x="4742" y="10761"/>
                  </a:cubicBezTo>
                  <a:lnTo>
                    <a:pt x="1277" y="12129"/>
                  </a:lnTo>
                  <a:lnTo>
                    <a:pt x="335" y="12524"/>
                  </a:lnTo>
                  <a:cubicBezTo>
                    <a:pt x="213" y="12554"/>
                    <a:pt x="122" y="12615"/>
                    <a:pt x="0" y="12676"/>
                  </a:cubicBezTo>
                  <a:cubicBezTo>
                    <a:pt x="122" y="12645"/>
                    <a:pt x="244" y="12615"/>
                    <a:pt x="365" y="12585"/>
                  </a:cubicBezTo>
                  <a:lnTo>
                    <a:pt x="1308" y="12281"/>
                  </a:lnTo>
                  <a:cubicBezTo>
                    <a:pt x="2159" y="11977"/>
                    <a:pt x="3374" y="11551"/>
                    <a:pt x="4833" y="11004"/>
                  </a:cubicBezTo>
                  <a:cubicBezTo>
                    <a:pt x="7812" y="9910"/>
                    <a:pt x="11855" y="8299"/>
                    <a:pt x="16323" y="6506"/>
                  </a:cubicBezTo>
                  <a:cubicBezTo>
                    <a:pt x="20761" y="4682"/>
                    <a:pt x="24803" y="3040"/>
                    <a:pt x="27752" y="1885"/>
                  </a:cubicBezTo>
                  <a:lnTo>
                    <a:pt x="31217" y="548"/>
                  </a:lnTo>
                  <a:lnTo>
                    <a:pt x="32159" y="153"/>
                  </a:lnTo>
                  <a:cubicBezTo>
                    <a:pt x="32281" y="122"/>
                    <a:pt x="32402" y="62"/>
                    <a:pt x="324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7"/>
            <p:cNvSpPr/>
            <p:nvPr/>
          </p:nvSpPr>
          <p:spPr>
            <a:xfrm>
              <a:off x="713226" y="3768323"/>
              <a:ext cx="2438711" cy="1707"/>
            </a:xfrm>
            <a:custGeom>
              <a:avLst/>
              <a:gdLst/>
              <a:ahLst/>
              <a:cxnLst/>
              <a:rect l="l" t="t" r="r" b="b"/>
              <a:pathLst>
                <a:path w="262863" h="184" extrusionOk="0">
                  <a:moveTo>
                    <a:pt x="131432" y="1"/>
                  </a:moveTo>
                  <a:cubicBezTo>
                    <a:pt x="58877" y="1"/>
                    <a:pt x="1" y="31"/>
                    <a:pt x="1" y="92"/>
                  </a:cubicBezTo>
                  <a:cubicBezTo>
                    <a:pt x="1" y="153"/>
                    <a:pt x="58877" y="183"/>
                    <a:pt x="131432" y="183"/>
                  </a:cubicBezTo>
                  <a:cubicBezTo>
                    <a:pt x="204017" y="183"/>
                    <a:pt x="262863" y="153"/>
                    <a:pt x="262863" y="92"/>
                  </a:cubicBezTo>
                  <a:cubicBezTo>
                    <a:pt x="262863" y="62"/>
                    <a:pt x="204017" y="1"/>
                    <a:pt x="13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7"/>
            <p:cNvSpPr/>
            <p:nvPr/>
          </p:nvSpPr>
          <p:spPr>
            <a:xfrm>
              <a:off x="1059806" y="2587613"/>
              <a:ext cx="1755999" cy="1161265"/>
            </a:xfrm>
            <a:custGeom>
              <a:avLst/>
              <a:gdLst/>
              <a:ahLst/>
              <a:cxnLst/>
              <a:rect l="l" t="t" r="r" b="b"/>
              <a:pathLst>
                <a:path w="189275" h="125170" extrusionOk="0">
                  <a:moveTo>
                    <a:pt x="5532" y="0"/>
                  </a:moveTo>
                  <a:cubicBezTo>
                    <a:pt x="2462" y="0"/>
                    <a:pt x="0" y="2462"/>
                    <a:pt x="0" y="5532"/>
                  </a:cubicBezTo>
                  <a:lnTo>
                    <a:pt x="0" y="119637"/>
                  </a:lnTo>
                  <a:cubicBezTo>
                    <a:pt x="0" y="122677"/>
                    <a:pt x="2462" y="125169"/>
                    <a:pt x="5532" y="125169"/>
                  </a:cubicBezTo>
                  <a:lnTo>
                    <a:pt x="183742" y="125169"/>
                  </a:lnTo>
                  <a:cubicBezTo>
                    <a:pt x="186812" y="125169"/>
                    <a:pt x="189274" y="122677"/>
                    <a:pt x="189274" y="119637"/>
                  </a:cubicBezTo>
                  <a:lnTo>
                    <a:pt x="189274" y="5532"/>
                  </a:lnTo>
                  <a:cubicBezTo>
                    <a:pt x="189274" y="2462"/>
                    <a:pt x="186812" y="0"/>
                    <a:pt x="1837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7"/>
            <p:cNvSpPr/>
            <p:nvPr/>
          </p:nvSpPr>
          <p:spPr>
            <a:xfrm>
              <a:off x="991273" y="3673860"/>
              <a:ext cx="1902361" cy="101524"/>
            </a:xfrm>
            <a:custGeom>
              <a:avLst/>
              <a:gdLst/>
              <a:ahLst/>
              <a:cxnLst/>
              <a:rect l="l" t="t" r="r" b="b"/>
              <a:pathLst>
                <a:path w="205051" h="10943" extrusionOk="0">
                  <a:moveTo>
                    <a:pt x="1" y="0"/>
                  </a:moveTo>
                  <a:lnTo>
                    <a:pt x="1" y="4164"/>
                  </a:lnTo>
                  <a:cubicBezTo>
                    <a:pt x="1" y="7903"/>
                    <a:pt x="3010" y="10943"/>
                    <a:pt x="6749" y="10943"/>
                  </a:cubicBezTo>
                  <a:lnTo>
                    <a:pt x="198303" y="10943"/>
                  </a:lnTo>
                  <a:cubicBezTo>
                    <a:pt x="202011" y="10943"/>
                    <a:pt x="205050" y="7903"/>
                    <a:pt x="205050" y="4164"/>
                  </a:cubicBezTo>
                  <a:lnTo>
                    <a:pt x="2050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7"/>
            <p:cNvSpPr/>
            <p:nvPr/>
          </p:nvSpPr>
          <p:spPr>
            <a:xfrm>
              <a:off x="1106898" y="2633861"/>
              <a:ext cx="1656730" cy="980502"/>
            </a:xfrm>
            <a:custGeom>
              <a:avLst/>
              <a:gdLst/>
              <a:ahLst/>
              <a:cxnLst/>
              <a:rect l="l" t="t" r="r" b="b"/>
              <a:pathLst>
                <a:path w="178575" h="105686" extrusionOk="0">
                  <a:moveTo>
                    <a:pt x="0" y="0"/>
                  </a:moveTo>
                  <a:lnTo>
                    <a:pt x="0" y="105686"/>
                  </a:lnTo>
                  <a:lnTo>
                    <a:pt x="178575" y="105686"/>
                  </a:lnTo>
                  <a:lnTo>
                    <a:pt x="1785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1764794" y="3662857"/>
              <a:ext cx="377604" cy="37518"/>
            </a:xfrm>
            <a:custGeom>
              <a:avLst/>
              <a:gdLst/>
              <a:ahLst/>
              <a:cxnLst/>
              <a:rect l="l" t="t" r="r" b="b"/>
              <a:pathLst>
                <a:path w="40701" h="4044" extrusionOk="0">
                  <a:moveTo>
                    <a:pt x="0" y="1"/>
                  </a:moveTo>
                  <a:lnTo>
                    <a:pt x="2523" y="4043"/>
                  </a:lnTo>
                  <a:lnTo>
                    <a:pt x="38329" y="4043"/>
                  </a:lnTo>
                  <a:lnTo>
                    <a:pt x="407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7"/>
            <p:cNvSpPr/>
            <p:nvPr/>
          </p:nvSpPr>
          <p:spPr>
            <a:xfrm>
              <a:off x="1141021" y="2666852"/>
              <a:ext cx="1591871" cy="944412"/>
            </a:xfrm>
            <a:custGeom>
              <a:avLst/>
              <a:gdLst/>
              <a:ahLst/>
              <a:cxnLst/>
              <a:rect l="l" t="t" r="r" b="b"/>
              <a:pathLst>
                <a:path w="171584" h="101796" extrusionOk="0">
                  <a:moveTo>
                    <a:pt x="1246" y="1"/>
                  </a:moveTo>
                  <a:cubicBezTo>
                    <a:pt x="547" y="1"/>
                    <a:pt x="0" y="548"/>
                    <a:pt x="0" y="1247"/>
                  </a:cubicBezTo>
                  <a:lnTo>
                    <a:pt x="0" y="100549"/>
                  </a:lnTo>
                  <a:cubicBezTo>
                    <a:pt x="0" y="101248"/>
                    <a:pt x="547" y="101795"/>
                    <a:pt x="1246" y="101795"/>
                  </a:cubicBezTo>
                  <a:lnTo>
                    <a:pt x="170338" y="101795"/>
                  </a:lnTo>
                  <a:cubicBezTo>
                    <a:pt x="171037" y="101795"/>
                    <a:pt x="171584" y="101248"/>
                    <a:pt x="171584" y="100549"/>
                  </a:cubicBezTo>
                  <a:lnTo>
                    <a:pt x="171584" y="1247"/>
                  </a:lnTo>
                  <a:cubicBezTo>
                    <a:pt x="171584" y="548"/>
                    <a:pt x="171037" y="1"/>
                    <a:pt x="17033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7"/>
            <p:cNvSpPr/>
            <p:nvPr/>
          </p:nvSpPr>
          <p:spPr>
            <a:xfrm>
              <a:off x="1140455" y="2741016"/>
              <a:ext cx="1592724" cy="875045"/>
            </a:xfrm>
            <a:custGeom>
              <a:avLst/>
              <a:gdLst/>
              <a:ahLst/>
              <a:cxnLst/>
              <a:rect l="l" t="t" r="r" b="b"/>
              <a:pathLst>
                <a:path w="171676" h="94319" extrusionOk="0">
                  <a:moveTo>
                    <a:pt x="304" y="1"/>
                  </a:moveTo>
                  <a:lnTo>
                    <a:pt x="0" y="94318"/>
                  </a:lnTo>
                  <a:lnTo>
                    <a:pt x="171675" y="94318"/>
                  </a:lnTo>
                  <a:lnTo>
                    <a:pt x="171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1244790" y="2690537"/>
              <a:ext cx="29623" cy="25606"/>
            </a:xfrm>
            <a:custGeom>
              <a:avLst/>
              <a:gdLst/>
              <a:ahLst/>
              <a:cxnLst/>
              <a:rect l="l" t="t" r="r" b="b"/>
              <a:pathLst>
                <a:path w="3193" h="2760" extrusionOk="0">
                  <a:moveTo>
                    <a:pt x="1824" y="1"/>
                  </a:moveTo>
                  <a:cubicBezTo>
                    <a:pt x="609" y="1"/>
                    <a:pt x="1" y="1490"/>
                    <a:pt x="852" y="2341"/>
                  </a:cubicBezTo>
                  <a:cubicBezTo>
                    <a:pt x="1141" y="2630"/>
                    <a:pt x="1491" y="2759"/>
                    <a:pt x="1833" y="2759"/>
                  </a:cubicBezTo>
                  <a:cubicBezTo>
                    <a:pt x="2533" y="2759"/>
                    <a:pt x="3192" y="2216"/>
                    <a:pt x="3192" y="1399"/>
                  </a:cubicBezTo>
                  <a:cubicBezTo>
                    <a:pt x="3192" y="639"/>
                    <a:pt x="2584" y="1"/>
                    <a:pt x="1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7"/>
            <p:cNvSpPr/>
            <p:nvPr/>
          </p:nvSpPr>
          <p:spPr>
            <a:xfrm>
              <a:off x="1167527" y="2690537"/>
              <a:ext cx="29901" cy="25606"/>
            </a:xfrm>
            <a:custGeom>
              <a:avLst/>
              <a:gdLst/>
              <a:ahLst/>
              <a:cxnLst/>
              <a:rect l="l" t="t" r="r" b="b"/>
              <a:pathLst>
                <a:path w="3223" h="2760" extrusionOk="0">
                  <a:moveTo>
                    <a:pt x="1854" y="1"/>
                  </a:moveTo>
                  <a:cubicBezTo>
                    <a:pt x="639" y="1"/>
                    <a:pt x="0" y="1490"/>
                    <a:pt x="882" y="2341"/>
                  </a:cubicBezTo>
                  <a:cubicBezTo>
                    <a:pt x="1161" y="2630"/>
                    <a:pt x="1508" y="2759"/>
                    <a:pt x="1849" y="2759"/>
                  </a:cubicBezTo>
                  <a:cubicBezTo>
                    <a:pt x="2549" y="2759"/>
                    <a:pt x="3222" y="2216"/>
                    <a:pt x="3222" y="1399"/>
                  </a:cubicBezTo>
                  <a:cubicBezTo>
                    <a:pt x="3222" y="639"/>
                    <a:pt x="2614" y="1"/>
                    <a:pt x="1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7"/>
            <p:cNvSpPr/>
            <p:nvPr/>
          </p:nvSpPr>
          <p:spPr>
            <a:xfrm>
              <a:off x="1206158" y="2690537"/>
              <a:ext cx="29901" cy="25606"/>
            </a:xfrm>
            <a:custGeom>
              <a:avLst/>
              <a:gdLst/>
              <a:ahLst/>
              <a:cxnLst/>
              <a:rect l="l" t="t" r="r" b="b"/>
              <a:pathLst>
                <a:path w="3223" h="2760" extrusionOk="0">
                  <a:moveTo>
                    <a:pt x="1855" y="1"/>
                  </a:moveTo>
                  <a:cubicBezTo>
                    <a:pt x="608" y="1"/>
                    <a:pt x="0" y="1490"/>
                    <a:pt x="852" y="2341"/>
                  </a:cubicBezTo>
                  <a:cubicBezTo>
                    <a:pt x="1140" y="2630"/>
                    <a:pt x="1491" y="2759"/>
                    <a:pt x="1834" y="2759"/>
                  </a:cubicBezTo>
                  <a:cubicBezTo>
                    <a:pt x="2536" y="2759"/>
                    <a:pt x="3202" y="2216"/>
                    <a:pt x="3222" y="1399"/>
                  </a:cubicBezTo>
                  <a:cubicBezTo>
                    <a:pt x="3222" y="639"/>
                    <a:pt x="2584" y="1"/>
                    <a:pt x="1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7"/>
            <p:cNvSpPr/>
            <p:nvPr/>
          </p:nvSpPr>
          <p:spPr>
            <a:xfrm>
              <a:off x="1122401" y="3662012"/>
              <a:ext cx="1621494" cy="2264"/>
            </a:xfrm>
            <a:custGeom>
              <a:avLst/>
              <a:gdLst/>
              <a:ahLst/>
              <a:cxnLst/>
              <a:rect l="l" t="t" r="r" b="b"/>
              <a:pathLst>
                <a:path w="174777" h="244" extrusionOk="0">
                  <a:moveTo>
                    <a:pt x="87389" y="1"/>
                  </a:moveTo>
                  <a:cubicBezTo>
                    <a:pt x="39120" y="1"/>
                    <a:pt x="1" y="61"/>
                    <a:pt x="1" y="122"/>
                  </a:cubicBezTo>
                  <a:cubicBezTo>
                    <a:pt x="1" y="183"/>
                    <a:pt x="39120" y="244"/>
                    <a:pt x="87389" y="244"/>
                  </a:cubicBezTo>
                  <a:cubicBezTo>
                    <a:pt x="135627" y="244"/>
                    <a:pt x="174776" y="183"/>
                    <a:pt x="174776" y="122"/>
                  </a:cubicBezTo>
                  <a:cubicBezTo>
                    <a:pt x="174776" y="61"/>
                    <a:pt x="135657" y="1"/>
                    <a:pt x="873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7"/>
            <p:cNvSpPr/>
            <p:nvPr/>
          </p:nvSpPr>
          <p:spPr>
            <a:xfrm>
              <a:off x="1141021" y="3456998"/>
              <a:ext cx="1592158" cy="158497"/>
            </a:xfrm>
            <a:custGeom>
              <a:avLst/>
              <a:gdLst/>
              <a:ahLst/>
              <a:cxnLst/>
              <a:rect l="l" t="t" r="r" b="b"/>
              <a:pathLst>
                <a:path w="171615" h="17084" extrusionOk="0">
                  <a:moveTo>
                    <a:pt x="0" y="1"/>
                  </a:moveTo>
                  <a:lnTo>
                    <a:pt x="0" y="17083"/>
                  </a:lnTo>
                  <a:lnTo>
                    <a:pt x="171614" y="17083"/>
                  </a:lnTo>
                  <a:lnTo>
                    <a:pt x="171614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7"/>
            <p:cNvSpPr/>
            <p:nvPr/>
          </p:nvSpPr>
          <p:spPr>
            <a:xfrm>
              <a:off x="1141021" y="3456998"/>
              <a:ext cx="1592158" cy="158497"/>
            </a:xfrm>
            <a:custGeom>
              <a:avLst/>
              <a:gdLst/>
              <a:ahLst/>
              <a:cxnLst/>
              <a:rect l="l" t="t" r="r" b="b"/>
              <a:pathLst>
                <a:path w="171615" h="17084" extrusionOk="0">
                  <a:moveTo>
                    <a:pt x="0" y="1"/>
                  </a:moveTo>
                  <a:lnTo>
                    <a:pt x="0" y="17083"/>
                  </a:lnTo>
                  <a:lnTo>
                    <a:pt x="171614" y="17083"/>
                  </a:lnTo>
                  <a:lnTo>
                    <a:pt x="17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7"/>
            <p:cNvSpPr/>
            <p:nvPr/>
          </p:nvSpPr>
          <p:spPr>
            <a:xfrm>
              <a:off x="2043119" y="3478262"/>
              <a:ext cx="126629" cy="117667"/>
            </a:xfrm>
            <a:custGeom>
              <a:avLst/>
              <a:gdLst/>
              <a:ahLst/>
              <a:cxnLst/>
              <a:rect l="l" t="t" r="r" b="b"/>
              <a:pathLst>
                <a:path w="13649" h="12683" extrusionOk="0">
                  <a:moveTo>
                    <a:pt x="6836" y="1"/>
                  </a:moveTo>
                  <a:cubicBezTo>
                    <a:pt x="3768" y="1"/>
                    <a:pt x="1072" y="2209"/>
                    <a:pt x="578" y="5308"/>
                  </a:cubicBezTo>
                  <a:cubicBezTo>
                    <a:pt x="1" y="8773"/>
                    <a:pt x="2341" y="12025"/>
                    <a:pt x="5807" y="12603"/>
                  </a:cubicBezTo>
                  <a:cubicBezTo>
                    <a:pt x="6145" y="12656"/>
                    <a:pt x="6482" y="12682"/>
                    <a:pt x="6814" y="12682"/>
                  </a:cubicBezTo>
                  <a:cubicBezTo>
                    <a:pt x="9881" y="12682"/>
                    <a:pt x="12577" y="10474"/>
                    <a:pt x="13071" y="7375"/>
                  </a:cubicBezTo>
                  <a:cubicBezTo>
                    <a:pt x="13649" y="3910"/>
                    <a:pt x="11308" y="657"/>
                    <a:pt x="7843" y="80"/>
                  </a:cubicBezTo>
                  <a:cubicBezTo>
                    <a:pt x="7504" y="26"/>
                    <a:pt x="7168" y="1"/>
                    <a:pt x="6836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7"/>
            <p:cNvSpPr/>
            <p:nvPr/>
          </p:nvSpPr>
          <p:spPr>
            <a:xfrm>
              <a:off x="2095852" y="3505928"/>
              <a:ext cx="21162" cy="44142"/>
            </a:xfrm>
            <a:custGeom>
              <a:avLst/>
              <a:gdLst/>
              <a:ahLst/>
              <a:cxnLst/>
              <a:rect l="l" t="t" r="r" b="b"/>
              <a:pathLst>
                <a:path w="2281" h="4758" extrusionOk="0">
                  <a:moveTo>
                    <a:pt x="1126" y="229"/>
                  </a:moveTo>
                  <a:cubicBezTo>
                    <a:pt x="1642" y="229"/>
                    <a:pt x="2037" y="624"/>
                    <a:pt x="2037" y="1140"/>
                  </a:cubicBezTo>
                  <a:lnTo>
                    <a:pt x="2037" y="3633"/>
                  </a:lnTo>
                  <a:cubicBezTo>
                    <a:pt x="2037" y="4226"/>
                    <a:pt x="1589" y="4522"/>
                    <a:pt x="1141" y="4522"/>
                  </a:cubicBezTo>
                  <a:cubicBezTo>
                    <a:pt x="692" y="4522"/>
                    <a:pt x="244" y="4226"/>
                    <a:pt x="244" y="3633"/>
                  </a:cubicBezTo>
                  <a:lnTo>
                    <a:pt x="244" y="1140"/>
                  </a:lnTo>
                  <a:cubicBezTo>
                    <a:pt x="244" y="624"/>
                    <a:pt x="639" y="229"/>
                    <a:pt x="1126" y="229"/>
                  </a:cubicBezTo>
                  <a:close/>
                  <a:moveTo>
                    <a:pt x="1141" y="1"/>
                  </a:moveTo>
                  <a:cubicBezTo>
                    <a:pt x="571" y="1"/>
                    <a:pt x="1" y="381"/>
                    <a:pt x="1" y="1140"/>
                  </a:cubicBezTo>
                  <a:lnTo>
                    <a:pt x="1" y="3633"/>
                  </a:lnTo>
                  <a:cubicBezTo>
                    <a:pt x="1" y="4271"/>
                    <a:pt x="518" y="4758"/>
                    <a:pt x="1126" y="4758"/>
                  </a:cubicBezTo>
                  <a:cubicBezTo>
                    <a:pt x="1764" y="4758"/>
                    <a:pt x="2281" y="4271"/>
                    <a:pt x="2281" y="3633"/>
                  </a:cubicBezTo>
                  <a:lnTo>
                    <a:pt x="2281" y="1140"/>
                  </a:lnTo>
                  <a:cubicBezTo>
                    <a:pt x="2281" y="381"/>
                    <a:pt x="1711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7"/>
            <p:cNvSpPr/>
            <p:nvPr/>
          </p:nvSpPr>
          <p:spPr>
            <a:xfrm>
              <a:off x="2084858" y="3531172"/>
              <a:ext cx="43716" cy="26534"/>
            </a:xfrm>
            <a:custGeom>
              <a:avLst/>
              <a:gdLst/>
              <a:ahLst/>
              <a:cxnLst/>
              <a:rect l="l" t="t" r="r" b="b"/>
              <a:pathLst>
                <a:path w="4712" h="2860" extrusionOk="0">
                  <a:moveTo>
                    <a:pt x="4529" y="0"/>
                  </a:moveTo>
                  <a:cubicBezTo>
                    <a:pt x="4469" y="0"/>
                    <a:pt x="4408" y="61"/>
                    <a:pt x="4438" y="122"/>
                  </a:cubicBezTo>
                  <a:cubicBezTo>
                    <a:pt x="4438" y="122"/>
                    <a:pt x="4469" y="1337"/>
                    <a:pt x="3770" y="2067"/>
                  </a:cubicBezTo>
                  <a:cubicBezTo>
                    <a:pt x="3399" y="2409"/>
                    <a:pt x="2923" y="2617"/>
                    <a:pt x="2414" y="2617"/>
                  </a:cubicBezTo>
                  <a:cubicBezTo>
                    <a:pt x="2380" y="2617"/>
                    <a:pt x="2345" y="2616"/>
                    <a:pt x="2311" y="2614"/>
                  </a:cubicBezTo>
                  <a:cubicBezTo>
                    <a:pt x="2274" y="2616"/>
                    <a:pt x="2237" y="2617"/>
                    <a:pt x="2200" y="2617"/>
                  </a:cubicBezTo>
                  <a:cubicBezTo>
                    <a:pt x="1721" y="2617"/>
                    <a:pt x="1249" y="2434"/>
                    <a:pt x="882" y="2067"/>
                  </a:cubicBezTo>
                  <a:cubicBezTo>
                    <a:pt x="244" y="1337"/>
                    <a:pt x="335" y="122"/>
                    <a:pt x="335" y="122"/>
                  </a:cubicBezTo>
                  <a:cubicBezTo>
                    <a:pt x="352" y="53"/>
                    <a:pt x="273" y="14"/>
                    <a:pt x="201" y="14"/>
                  </a:cubicBezTo>
                  <a:cubicBezTo>
                    <a:pt x="144" y="14"/>
                    <a:pt x="92" y="38"/>
                    <a:pt x="92" y="91"/>
                  </a:cubicBezTo>
                  <a:cubicBezTo>
                    <a:pt x="92" y="152"/>
                    <a:pt x="0" y="1429"/>
                    <a:pt x="730" y="2219"/>
                  </a:cubicBezTo>
                  <a:cubicBezTo>
                    <a:pt x="1103" y="2621"/>
                    <a:pt x="1638" y="2860"/>
                    <a:pt x="2209" y="2860"/>
                  </a:cubicBezTo>
                  <a:cubicBezTo>
                    <a:pt x="2242" y="2860"/>
                    <a:pt x="2276" y="2859"/>
                    <a:pt x="2311" y="2857"/>
                  </a:cubicBezTo>
                  <a:cubicBezTo>
                    <a:pt x="2345" y="2859"/>
                    <a:pt x="2379" y="2860"/>
                    <a:pt x="2413" y="2860"/>
                  </a:cubicBezTo>
                  <a:cubicBezTo>
                    <a:pt x="2983" y="2860"/>
                    <a:pt x="3520" y="2621"/>
                    <a:pt x="3922" y="2219"/>
                  </a:cubicBezTo>
                  <a:cubicBezTo>
                    <a:pt x="4712" y="1429"/>
                    <a:pt x="4651" y="152"/>
                    <a:pt x="4651" y="122"/>
                  </a:cubicBezTo>
                  <a:cubicBezTo>
                    <a:pt x="4651" y="30"/>
                    <a:pt x="4590" y="0"/>
                    <a:pt x="4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7"/>
            <p:cNvSpPr/>
            <p:nvPr/>
          </p:nvSpPr>
          <p:spPr>
            <a:xfrm>
              <a:off x="2105157" y="3555423"/>
              <a:ext cx="2273" cy="18332"/>
            </a:xfrm>
            <a:custGeom>
              <a:avLst/>
              <a:gdLst/>
              <a:ahLst/>
              <a:cxnLst/>
              <a:rect l="l" t="t" r="r" b="b"/>
              <a:pathLst>
                <a:path w="245" h="1976" extrusionOk="0">
                  <a:moveTo>
                    <a:pt x="123" y="0"/>
                  </a:moveTo>
                  <a:cubicBezTo>
                    <a:pt x="62" y="0"/>
                    <a:pt x="1" y="61"/>
                    <a:pt x="1" y="122"/>
                  </a:cubicBezTo>
                  <a:lnTo>
                    <a:pt x="1" y="1885"/>
                  </a:lnTo>
                  <a:cubicBezTo>
                    <a:pt x="1" y="1945"/>
                    <a:pt x="62" y="1976"/>
                    <a:pt x="123" y="1976"/>
                  </a:cubicBezTo>
                  <a:cubicBezTo>
                    <a:pt x="183" y="1976"/>
                    <a:pt x="244" y="1945"/>
                    <a:pt x="244" y="1885"/>
                  </a:cubicBezTo>
                  <a:lnTo>
                    <a:pt x="244" y="122"/>
                  </a:ln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7"/>
            <p:cNvSpPr/>
            <p:nvPr/>
          </p:nvSpPr>
          <p:spPr>
            <a:xfrm>
              <a:off x="1730949" y="3478262"/>
              <a:ext cx="126350" cy="117667"/>
            </a:xfrm>
            <a:custGeom>
              <a:avLst/>
              <a:gdLst/>
              <a:ahLst/>
              <a:cxnLst/>
              <a:rect l="l" t="t" r="r" b="b"/>
              <a:pathLst>
                <a:path w="13619" h="12683" extrusionOk="0">
                  <a:moveTo>
                    <a:pt x="6836" y="1"/>
                  </a:moveTo>
                  <a:cubicBezTo>
                    <a:pt x="3768" y="1"/>
                    <a:pt x="1069" y="2209"/>
                    <a:pt x="548" y="5308"/>
                  </a:cubicBezTo>
                  <a:cubicBezTo>
                    <a:pt x="1" y="8773"/>
                    <a:pt x="2341" y="12025"/>
                    <a:pt x="5776" y="12603"/>
                  </a:cubicBezTo>
                  <a:cubicBezTo>
                    <a:pt x="6114" y="12656"/>
                    <a:pt x="6451" y="12682"/>
                    <a:pt x="6783" y="12682"/>
                  </a:cubicBezTo>
                  <a:cubicBezTo>
                    <a:pt x="9851" y="12682"/>
                    <a:pt x="12550" y="10471"/>
                    <a:pt x="13071" y="7344"/>
                  </a:cubicBezTo>
                  <a:cubicBezTo>
                    <a:pt x="13618" y="3910"/>
                    <a:pt x="11278" y="657"/>
                    <a:pt x="7843" y="80"/>
                  </a:cubicBezTo>
                  <a:cubicBezTo>
                    <a:pt x="7504" y="26"/>
                    <a:pt x="7168" y="1"/>
                    <a:pt x="6836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7"/>
            <p:cNvSpPr/>
            <p:nvPr/>
          </p:nvSpPr>
          <p:spPr>
            <a:xfrm>
              <a:off x="1767614" y="3531135"/>
              <a:ext cx="13545" cy="11606"/>
            </a:xfrm>
            <a:custGeom>
              <a:avLst/>
              <a:gdLst/>
              <a:ahLst/>
              <a:cxnLst/>
              <a:rect l="l" t="t" r="r" b="b"/>
              <a:pathLst>
                <a:path w="1460" h="1251" extrusionOk="0">
                  <a:moveTo>
                    <a:pt x="834" y="1"/>
                  </a:moveTo>
                  <a:cubicBezTo>
                    <a:pt x="680" y="1"/>
                    <a:pt x="524" y="58"/>
                    <a:pt x="395" y="186"/>
                  </a:cubicBezTo>
                  <a:cubicBezTo>
                    <a:pt x="0" y="582"/>
                    <a:pt x="274" y="1250"/>
                    <a:pt x="851" y="1250"/>
                  </a:cubicBezTo>
                  <a:cubicBezTo>
                    <a:pt x="1186" y="1250"/>
                    <a:pt x="1459" y="977"/>
                    <a:pt x="1459" y="642"/>
                  </a:cubicBezTo>
                  <a:cubicBezTo>
                    <a:pt x="1459" y="252"/>
                    <a:pt x="1154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7"/>
            <p:cNvSpPr/>
            <p:nvPr/>
          </p:nvSpPr>
          <p:spPr>
            <a:xfrm>
              <a:off x="1785278" y="3531153"/>
              <a:ext cx="15336" cy="11606"/>
            </a:xfrm>
            <a:custGeom>
              <a:avLst/>
              <a:gdLst/>
              <a:ahLst/>
              <a:cxnLst/>
              <a:rect l="l" t="t" r="r" b="b"/>
              <a:pathLst>
                <a:path w="1653" h="1251" extrusionOk="0">
                  <a:moveTo>
                    <a:pt x="835" y="0"/>
                  </a:moveTo>
                  <a:cubicBezTo>
                    <a:pt x="0" y="0"/>
                    <a:pt x="0" y="1250"/>
                    <a:pt x="835" y="1250"/>
                  </a:cubicBezTo>
                  <a:cubicBezTo>
                    <a:pt x="853" y="1250"/>
                    <a:pt x="873" y="1250"/>
                    <a:pt x="893" y="1248"/>
                  </a:cubicBezTo>
                  <a:cubicBezTo>
                    <a:pt x="1653" y="1187"/>
                    <a:pt x="1653" y="63"/>
                    <a:pt x="893" y="2"/>
                  </a:cubicBezTo>
                  <a:cubicBezTo>
                    <a:pt x="873" y="1"/>
                    <a:pt x="853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1804835" y="3531135"/>
              <a:ext cx="13823" cy="11606"/>
            </a:xfrm>
            <a:custGeom>
              <a:avLst/>
              <a:gdLst/>
              <a:ahLst/>
              <a:cxnLst/>
              <a:rect l="l" t="t" r="r" b="b"/>
              <a:pathLst>
                <a:path w="1490" h="1251" extrusionOk="0">
                  <a:moveTo>
                    <a:pt x="842" y="1"/>
                  </a:moveTo>
                  <a:cubicBezTo>
                    <a:pt x="684" y="1"/>
                    <a:pt x="524" y="58"/>
                    <a:pt x="396" y="186"/>
                  </a:cubicBezTo>
                  <a:cubicBezTo>
                    <a:pt x="1" y="582"/>
                    <a:pt x="305" y="1250"/>
                    <a:pt x="852" y="1250"/>
                  </a:cubicBezTo>
                  <a:cubicBezTo>
                    <a:pt x="1186" y="1250"/>
                    <a:pt x="1490" y="977"/>
                    <a:pt x="1490" y="642"/>
                  </a:cubicBezTo>
                  <a:cubicBezTo>
                    <a:pt x="1490" y="252"/>
                    <a:pt x="1171" y="1"/>
                    <a:pt x="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1892535" y="3478995"/>
              <a:ext cx="115347" cy="115635"/>
            </a:xfrm>
            <a:custGeom>
              <a:avLst/>
              <a:gdLst/>
              <a:ahLst/>
              <a:cxnLst/>
              <a:rect l="l" t="t" r="r" b="b"/>
              <a:pathLst>
                <a:path w="12433" h="12464" extrusionOk="0">
                  <a:moveTo>
                    <a:pt x="6232" y="1"/>
                  </a:moveTo>
                  <a:cubicBezTo>
                    <a:pt x="2767" y="1"/>
                    <a:pt x="1" y="2797"/>
                    <a:pt x="1" y="6232"/>
                  </a:cubicBezTo>
                  <a:cubicBezTo>
                    <a:pt x="1" y="9697"/>
                    <a:pt x="2767" y="12463"/>
                    <a:pt x="6232" y="12463"/>
                  </a:cubicBezTo>
                  <a:cubicBezTo>
                    <a:pt x="9666" y="12463"/>
                    <a:pt x="12432" y="9697"/>
                    <a:pt x="12432" y="6232"/>
                  </a:cubicBezTo>
                  <a:cubicBezTo>
                    <a:pt x="12432" y="2797"/>
                    <a:pt x="9666" y="1"/>
                    <a:pt x="6232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1928634" y="3518777"/>
              <a:ext cx="46536" cy="36229"/>
            </a:xfrm>
            <a:custGeom>
              <a:avLst/>
              <a:gdLst/>
              <a:ahLst/>
              <a:cxnLst/>
              <a:rect l="l" t="t" r="r" b="b"/>
              <a:pathLst>
                <a:path w="5016" h="3905" extrusionOk="0">
                  <a:moveTo>
                    <a:pt x="1098" y="0"/>
                  </a:moveTo>
                  <a:cubicBezTo>
                    <a:pt x="726" y="0"/>
                    <a:pt x="358" y="202"/>
                    <a:pt x="152" y="576"/>
                  </a:cubicBezTo>
                  <a:cubicBezTo>
                    <a:pt x="0" y="850"/>
                    <a:pt x="61" y="1184"/>
                    <a:pt x="304" y="1366"/>
                  </a:cubicBezTo>
                  <a:cubicBezTo>
                    <a:pt x="882" y="1944"/>
                    <a:pt x="2098" y="3069"/>
                    <a:pt x="2584" y="3555"/>
                  </a:cubicBezTo>
                  <a:cubicBezTo>
                    <a:pt x="2836" y="3782"/>
                    <a:pt x="3152" y="3905"/>
                    <a:pt x="3461" y="3905"/>
                  </a:cubicBezTo>
                  <a:cubicBezTo>
                    <a:pt x="3524" y="3905"/>
                    <a:pt x="3586" y="3900"/>
                    <a:pt x="3648" y="3889"/>
                  </a:cubicBezTo>
                  <a:cubicBezTo>
                    <a:pt x="3952" y="3859"/>
                    <a:pt x="4256" y="3676"/>
                    <a:pt x="4408" y="3433"/>
                  </a:cubicBezTo>
                  <a:cubicBezTo>
                    <a:pt x="5016" y="2613"/>
                    <a:pt x="3587" y="2005"/>
                    <a:pt x="3587" y="2005"/>
                  </a:cubicBezTo>
                  <a:lnTo>
                    <a:pt x="2979" y="2643"/>
                  </a:lnTo>
                  <a:lnTo>
                    <a:pt x="1581" y="1245"/>
                  </a:lnTo>
                  <a:lnTo>
                    <a:pt x="2189" y="546"/>
                  </a:lnTo>
                  <a:lnTo>
                    <a:pt x="1763" y="242"/>
                  </a:lnTo>
                  <a:cubicBezTo>
                    <a:pt x="1565" y="78"/>
                    <a:pt x="1331" y="0"/>
                    <a:pt x="1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2562278" y="2773729"/>
              <a:ext cx="119856" cy="119856"/>
            </a:xfrm>
            <a:custGeom>
              <a:avLst/>
              <a:gdLst/>
              <a:ahLst/>
              <a:cxnLst/>
              <a:rect l="l" t="t" r="r" b="b"/>
              <a:pathLst>
                <a:path w="12919" h="12919" extrusionOk="0">
                  <a:moveTo>
                    <a:pt x="6444" y="1"/>
                  </a:moveTo>
                  <a:cubicBezTo>
                    <a:pt x="2888" y="1"/>
                    <a:pt x="0" y="2888"/>
                    <a:pt x="0" y="6475"/>
                  </a:cubicBezTo>
                  <a:cubicBezTo>
                    <a:pt x="0" y="10031"/>
                    <a:pt x="2888" y="12919"/>
                    <a:pt x="6444" y="12919"/>
                  </a:cubicBezTo>
                  <a:cubicBezTo>
                    <a:pt x="10031" y="12919"/>
                    <a:pt x="12919" y="10031"/>
                    <a:pt x="12919" y="6475"/>
                  </a:cubicBezTo>
                  <a:cubicBezTo>
                    <a:pt x="12919" y="2888"/>
                    <a:pt x="10031" y="1"/>
                    <a:pt x="64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2600065" y="2815468"/>
              <a:ext cx="33288" cy="35254"/>
            </a:xfrm>
            <a:custGeom>
              <a:avLst/>
              <a:gdLst/>
              <a:ahLst/>
              <a:cxnLst/>
              <a:rect l="l" t="t" r="r" b="b"/>
              <a:pathLst>
                <a:path w="3588" h="3800" extrusionOk="0">
                  <a:moveTo>
                    <a:pt x="1824" y="0"/>
                  </a:moveTo>
                  <a:cubicBezTo>
                    <a:pt x="639" y="0"/>
                    <a:pt x="396" y="1672"/>
                    <a:pt x="1520" y="2037"/>
                  </a:cubicBezTo>
                  <a:cubicBezTo>
                    <a:pt x="639" y="2158"/>
                    <a:pt x="0" y="2918"/>
                    <a:pt x="0" y="3800"/>
                  </a:cubicBezTo>
                  <a:lnTo>
                    <a:pt x="3587" y="3800"/>
                  </a:lnTo>
                  <a:cubicBezTo>
                    <a:pt x="3587" y="2918"/>
                    <a:pt x="2979" y="2189"/>
                    <a:pt x="2159" y="2037"/>
                  </a:cubicBezTo>
                  <a:cubicBezTo>
                    <a:pt x="3283" y="1672"/>
                    <a:pt x="3010" y="0"/>
                    <a:pt x="1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2637287" y="2818994"/>
              <a:ext cx="2830" cy="18193"/>
            </a:xfrm>
            <a:custGeom>
              <a:avLst/>
              <a:gdLst/>
              <a:ahLst/>
              <a:cxnLst/>
              <a:rect l="l" t="t" r="r" b="b"/>
              <a:pathLst>
                <a:path w="305" h="1961" extrusionOk="0">
                  <a:moveTo>
                    <a:pt x="153" y="0"/>
                  </a:moveTo>
                  <a:cubicBezTo>
                    <a:pt x="77" y="0"/>
                    <a:pt x="1" y="46"/>
                    <a:pt x="1" y="137"/>
                  </a:cubicBezTo>
                  <a:lnTo>
                    <a:pt x="1" y="1809"/>
                  </a:lnTo>
                  <a:cubicBezTo>
                    <a:pt x="1" y="1869"/>
                    <a:pt x="92" y="1961"/>
                    <a:pt x="153" y="1961"/>
                  </a:cubicBezTo>
                  <a:cubicBezTo>
                    <a:pt x="244" y="1961"/>
                    <a:pt x="305" y="1869"/>
                    <a:pt x="305" y="1809"/>
                  </a:cubicBezTo>
                  <a:lnTo>
                    <a:pt x="305" y="137"/>
                  </a:lnTo>
                  <a:cubicBezTo>
                    <a:pt x="305" y="46"/>
                    <a:pt x="229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7"/>
            <p:cNvSpPr/>
            <p:nvPr/>
          </p:nvSpPr>
          <p:spPr>
            <a:xfrm>
              <a:off x="2629670" y="2826740"/>
              <a:ext cx="18063" cy="2551"/>
            </a:xfrm>
            <a:custGeom>
              <a:avLst/>
              <a:gdLst/>
              <a:ahLst/>
              <a:cxnLst/>
              <a:rect l="l" t="t" r="r" b="b"/>
              <a:pathLst>
                <a:path w="1947" h="27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14"/>
                    <a:pt x="62" y="274"/>
                    <a:pt x="153" y="274"/>
                  </a:cubicBezTo>
                  <a:lnTo>
                    <a:pt x="1825" y="274"/>
                  </a:lnTo>
                  <a:cubicBezTo>
                    <a:pt x="1886" y="274"/>
                    <a:pt x="1946" y="214"/>
                    <a:pt x="1946" y="153"/>
                  </a:cubicBezTo>
                  <a:cubicBezTo>
                    <a:pt x="1946" y="62"/>
                    <a:pt x="1886" y="1"/>
                    <a:pt x="1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7"/>
            <p:cNvSpPr/>
            <p:nvPr/>
          </p:nvSpPr>
          <p:spPr>
            <a:xfrm>
              <a:off x="1141021" y="2740738"/>
              <a:ext cx="383801" cy="875035"/>
            </a:xfrm>
            <a:custGeom>
              <a:avLst/>
              <a:gdLst/>
              <a:ahLst/>
              <a:cxnLst/>
              <a:rect l="l" t="t" r="r" b="b"/>
              <a:pathLst>
                <a:path w="41369" h="94318" extrusionOk="0">
                  <a:moveTo>
                    <a:pt x="0" y="0"/>
                  </a:moveTo>
                  <a:lnTo>
                    <a:pt x="0" y="94135"/>
                  </a:lnTo>
                  <a:lnTo>
                    <a:pt x="41369" y="94318"/>
                  </a:lnTo>
                  <a:lnTo>
                    <a:pt x="413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7"/>
            <p:cNvSpPr/>
            <p:nvPr/>
          </p:nvSpPr>
          <p:spPr>
            <a:xfrm>
              <a:off x="1523968" y="2740738"/>
              <a:ext cx="1698" cy="867984"/>
            </a:xfrm>
            <a:custGeom>
              <a:avLst/>
              <a:gdLst/>
              <a:ahLst/>
              <a:cxnLst/>
              <a:rect l="l" t="t" r="r" b="b"/>
              <a:pathLst>
                <a:path w="183" h="93558" extrusionOk="0">
                  <a:moveTo>
                    <a:pt x="92" y="0"/>
                  </a:moveTo>
                  <a:cubicBezTo>
                    <a:pt x="31" y="0"/>
                    <a:pt x="0" y="20943"/>
                    <a:pt x="0" y="46779"/>
                  </a:cubicBezTo>
                  <a:cubicBezTo>
                    <a:pt x="0" y="72615"/>
                    <a:pt x="31" y="93558"/>
                    <a:pt x="92" y="93558"/>
                  </a:cubicBezTo>
                  <a:cubicBezTo>
                    <a:pt x="152" y="93558"/>
                    <a:pt x="183" y="72615"/>
                    <a:pt x="183" y="46779"/>
                  </a:cubicBezTo>
                  <a:cubicBezTo>
                    <a:pt x="183" y="20943"/>
                    <a:pt x="15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1148350" y="3446849"/>
              <a:ext cx="364912" cy="1985"/>
            </a:xfrm>
            <a:custGeom>
              <a:avLst/>
              <a:gdLst/>
              <a:ahLst/>
              <a:cxnLst/>
              <a:rect l="l" t="t" r="r" b="b"/>
              <a:pathLst>
                <a:path w="39333" h="214" extrusionOk="0">
                  <a:moveTo>
                    <a:pt x="19666" y="1"/>
                  </a:moveTo>
                  <a:cubicBezTo>
                    <a:pt x="8785" y="1"/>
                    <a:pt x="0" y="62"/>
                    <a:pt x="0" y="122"/>
                  </a:cubicBezTo>
                  <a:cubicBezTo>
                    <a:pt x="0" y="153"/>
                    <a:pt x="8815" y="214"/>
                    <a:pt x="19666" y="214"/>
                  </a:cubicBezTo>
                  <a:cubicBezTo>
                    <a:pt x="30518" y="214"/>
                    <a:pt x="39332" y="153"/>
                    <a:pt x="39332" y="122"/>
                  </a:cubicBezTo>
                  <a:cubicBezTo>
                    <a:pt x="39332" y="62"/>
                    <a:pt x="30518" y="1"/>
                    <a:pt x="196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1425553" y="2967462"/>
              <a:ext cx="3108" cy="8749"/>
            </a:xfrm>
            <a:custGeom>
              <a:avLst/>
              <a:gdLst/>
              <a:ahLst/>
              <a:cxnLst/>
              <a:rect l="l" t="t" r="r" b="b"/>
              <a:pathLst>
                <a:path w="335" h="943" extrusionOk="0">
                  <a:moveTo>
                    <a:pt x="0" y="0"/>
                  </a:moveTo>
                  <a:lnTo>
                    <a:pt x="0" y="91"/>
                  </a:lnTo>
                  <a:lnTo>
                    <a:pt x="213" y="91"/>
                  </a:lnTo>
                  <a:lnTo>
                    <a:pt x="213" y="943"/>
                  </a:lnTo>
                  <a:lnTo>
                    <a:pt x="335" y="94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1430061" y="2967462"/>
              <a:ext cx="2830" cy="8749"/>
            </a:xfrm>
            <a:custGeom>
              <a:avLst/>
              <a:gdLst/>
              <a:ahLst/>
              <a:cxnLst/>
              <a:rect l="l" t="t" r="r" b="b"/>
              <a:pathLst>
                <a:path w="305" h="943" extrusionOk="0">
                  <a:moveTo>
                    <a:pt x="1" y="0"/>
                  </a:moveTo>
                  <a:lnTo>
                    <a:pt x="1" y="91"/>
                  </a:lnTo>
                  <a:lnTo>
                    <a:pt x="213" y="91"/>
                  </a:lnTo>
                  <a:lnTo>
                    <a:pt x="213" y="943"/>
                  </a:lnTo>
                  <a:lnTo>
                    <a:pt x="305" y="9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1435136" y="2969716"/>
              <a:ext cx="1419" cy="6494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62" y="0"/>
                  </a:moveTo>
                  <a:cubicBezTo>
                    <a:pt x="31" y="0"/>
                    <a:pt x="1" y="31"/>
                    <a:pt x="1" y="61"/>
                  </a:cubicBezTo>
                  <a:cubicBezTo>
                    <a:pt x="1" y="92"/>
                    <a:pt x="31" y="122"/>
                    <a:pt x="62" y="122"/>
                  </a:cubicBezTo>
                  <a:cubicBezTo>
                    <a:pt x="92" y="122"/>
                    <a:pt x="122" y="92"/>
                    <a:pt x="122" y="61"/>
                  </a:cubicBezTo>
                  <a:cubicBezTo>
                    <a:pt x="122" y="31"/>
                    <a:pt x="92" y="0"/>
                    <a:pt x="62" y="0"/>
                  </a:cubicBezTo>
                  <a:close/>
                  <a:moveTo>
                    <a:pt x="62" y="548"/>
                  </a:moveTo>
                  <a:cubicBezTo>
                    <a:pt x="31" y="548"/>
                    <a:pt x="1" y="578"/>
                    <a:pt x="1" y="639"/>
                  </a:cubicBezTo>
                  <a:cubicBezTo>
                    <a:pt x="1" y="669"/>
                    <a:pt x="31" y="700"/>
                    <a:pt x="62" y="700"/>
                  </a:cubicBezTo>
                  <a:cubicBezTo>
                    <a:pt x="153" y="700"/>
                    <a:pt x="153" y="548"/>
                    <a:pt x="62" y="54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1437112" y="2967462"/>
              <a:ext cx="6494" cy="8749"/>
            </a:xfrm>
            <a:custGeom>
              <a:avLst/>
              <a:gdLst/>
              <a:ahLst/>
              <a:cxnLst/>
              <a:rect l="l" t="t" r="r" b="b"/>
              <a:pathLst>
                <a:path w="700" h="943" extrusionOk="0">
                  <a:moveTo>
                    <a:pt x="335" y="0"/>
                  </a:moveTo>
                  <a:cubicBezTo>
                    <a:pt x="213" y="0"/>
                    <a:pt x="92" y="31"/>
                    <a:pt x="1" y="122"/>
                  </a:cubicBezTo>
                  <a:lnTo>
                    <a:pt x="61" y="183"/>
                  </a:lnTo>
                  <a:cubicBezTo>
                    <a:pt x="136" y="133"/>
                    <a:pt x="210" y="83"/>
                    <a:pt x="285" y="83"/>
                  </a:cubicBezTo>
                  <a:cubicBezTo>
                    <a:pt x="301" y="83"/>
                    <a:pt x="318" y="86"/>
                    <a:pt x="335" y="91"/>
                  </a:cubicBezTo>
                  <a:cubicBezTo>
                    <a:pt x="456" y="91"/>
                    <a:pt x="548" y="183"/>
                    <a:pt x="548" y="243"/>
                  </a:cubicBezTo>
                  <a:cubicBezTo>
                    <a:pt x="548" y="304"/>
                    <a:pt x="517" y="395"/>
                    <a:pt x="426" y="487"/>
                  </a:cubicBezTo>
                  <a:lnTo>
                    <a:pt x="31" y="851"/>
                  </a:lnTo>
                  <a:lnTo>
                    <a:pt x="31" y="943"/>
                  </a:lnTo>
                  <a:lnTo>
                    <a:pt x="700" y="943"/>
                  </a:lnTo>
                  <a:lnTo>
                    <a:pt x="700" y="851"/>
                  </a:lnTo>
                  <a:lnTo>
                    <a:pt x="183" y="851"/>
                  </a:lnTo>
                  <a:lnTo>
                    <a:pt x="487" y="547"/>
                  </a:lnTo>
                  <a:cubicBezTo>
                    <a:pt x="578" y="456"/>
                    <a:pt x="639" y="365"/>
                    <a:pt x="639" y="243"/>
                  </a:cubicBezTo>
                  <a:cubicBezTo>
                    <a:pt x="639" y="91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1444163" y="2967462"/>
              <a:ext cx="6216" cy="8749"/>
            </a:xfrm>
            <a:custGeom>
              <a:avLst/>
              <a:gdLst/>
              <a:ahLst/>
              <a:cxnLst/>
              <a:rect l="l" t="t" r="r" b="b"/>
              <a:pathLst>
                <a:path w="670" h="943" extrusionOk="0">
                  <a:moveTo>
                    <a:pt x="122" y="0"/>
                  </a:moveTo>
                  <a:lnTo>
                    <a:pt x="61" y="487"/>
                  </a:lnTo>
                  <a:lnTo>
                    <a:pt x="274" y="487"/>
                  </a:lnTo>
                  <a:cubicBezTo>
                    <a:pt x="487" y="487"/>
                    <a:pt x="578" y="547"/>
                    <a:pt x="578" y="669"/>
                  </a:cubicBezTo>
                  <a:cubicBezTo>
                    <a:pt x="578" y="791"/>
                    <a:pt x="487" y="851"/>
                    <a:pt x="335" y="851"/>
                  </a:cubicBezTo>
                  <a:cubicBezTo>
                    <a:pt x="244" y="851"/>
                    <a:pt x="122" y="821"/>
                    <a:pt x="61" y="760"/>
                  </a:cubicBezTo>
                  <a:lnTo>
                    <a:pt x="0" y="821"/>
                  </a:lnTo>
                  <a:cubicBezTo>
                    <a:pt x="92" y="912"/>
                    <a:pt x="213" y="943"/>
                    <a:pt x="335" y="943"/>
                  </a:cubicBezTo>
                  <a:cubicBezTo>
                    <a:pt x="548" y="943"/>
                    <a:pt x="669" y="821"/>
                    <a:pt x="669" y="669"/>
                  </a:cubicBezTo>
                  <a:cubicBezTo>
                    <a:pt x="669" y="487"/>
                    <a:pt x="578" y="395"/>
                    <a:pt x="304" y="395"/>
                  </a:cubicBezTo>
                  <a:lnTo>
                    <a:pt x="183" y="395"/>
                  </a:lnTo>
                  <a:lnTo>
                    <a:pt x="213" y="91"/>
                  </a:lnTo>
                  <a:lnTo>
                    <a:pt x="608" y="9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1434292" y="3366199"/>
              <a:ext cx="3108" cy="8749"/>
            </a:xfrm>
            <a:custGeom>
              <a:avLst/>
              <a:gdLst/>
              <a:ahLst/>
              <a:cxnLst/>
              <a:rect l="l" t="t" r="r" b="b"/>
              <a:pathLst>
                <a:path w="335" h="943" extrusionOk="0">
                  <a:moveTo>
                    <a:pt x="1" y="1"/>
                  </a:moveTo>
                  <a:lnTo>
                    <a:pt x="1" y="92"/>
                  </a:lnTo>
                  <a:lnTo>
                    <a:pt x="244" y="92"/>
                  </a:lnTo>
                  <a:lnTo>
                    <a:pt x="244" y="943"/>
                  </a:lnTo>
                  <a:lnTo>
                    <a:pt x="335" y="943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1438801" y="3366199"/>
              <a:ext cx="2830" cy="8749"/>
            </a:xfrm>
            <a:custGeom>
              <a:avLst/>
              <a:gdLst/>
              <a:ahLst/>
              <a:cxnLst/>
              <a:rect l="l" t="t" r="r" b="b"/>
              <a:pathLst>
                <a:path w="305" h="943" extrusionOk="0">
                  <a:moveTo>
                    <a:pt x="1" y="1"/>
                  </a:moveTo>
                  <a:lnTo>
                    <a:pt x="1" y="92"/>
                  </a:lnTo>
                  <a:lnTo>
                    <a:pt x="214" y="92"/>
                  </a:lnTo>
                  <a:lnTo>
                    <a:pt x="214" y="943"/>
                  </a:lnTo>
                  <a:lnTo>
                    <a:pt x="305" y="94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1443885" y="3368454"/>
              <a:ext cx="1132" cy="6494"/>
            </a:xfrm>
            <a:custGeom>
              <a:avLst/>
              <a:gdLst/>
              <a:ahLst/>
              <a:cxnLst/>
              <a:rect l="l" t="t" r="r" b="b"/>
              <a:pathLst>
                <a:path w="122" h="700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61" y="153"/>
                  </a:cubicBezTo>
                  <a:cubicBezTo>
                    <a:pt x="91" y="122"/>
                    <a:pt x="122" y="92"/>
                    <a:pt x="122" y="62"/>
                  </a:cubicBezTo>
                  <a:cubicBezTo>
                    <a:pt x="122" y="31"/>
                    <a:pt x="91" y="1"/>
                    <a:pt x="61" y="1"/>
                  </a:cubicBezTo>
                  <a:close/>
                  <a:moveTo>
                    <a:pt x="61" y="548"/>
                  </a:moveTo>
                  <a:cubicBezTo>
                    <a:pt x="30" y="548"/>
                    <a:pt x="0" y="578"/>
                    <a:pt x="0" y="639"/>
                  </a:cubicBezTo>
                  <a:cubicBezTo>
                    <a:pt x="0" y="669"/>
                    <a:pt x="30" y="700"/>
                    <a:pt x="61" y="700"/>
                  </a:cubicBezTo>
                  <a:cubicBezTo>
                    <a:pt x="91" y="700"/>
                    <a:pt x="122" y="669"/>
                    <a:pt x="122" y="639"/>
                  </a:cubicBezTo>
                  <a:cubicBezTo>
                    <a:pt x="122" y="578"/>
                    <a:pt x="91" y="548"/>
                    <a:pt x="61" y="54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1446139" y="3366199"/>
              <a:ext cx="7617" cy="8749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487" y="1"/>
                  </a:moveTo>
                  <a:lnTo>
                    <a:pt x="0" y="639"/>
                  </a:lnTo>
                  <a:lnTo>
                    <a:pt x="0" y="700"/>
                  </a:lnTo>
                  <a:lnTo>
                    <a:pt x="517" y="700"/>
                  </a:lnTo>
                  <a:lnTo>
                    <a:pt x="517" y="943"/>
                  </a:lnTo>
                  <a:lnTo>
                    <a:pt x="639" y="943"/>
                  </a:lnTo>
                  <a:lnTo>
                    <a:pt x="639" y="700"/>
                  </a:lnTo>
                  <a:lnTo>
                    <a:pt x="821" y="700"/>
                  </a:lnTo>
                  <a:lnTo>
                    <a:pt x="791" y="609"/>
                  </a:lnTo>
                  <a:lnTo>
                    <a:pt x="608" y="609"/>
                  </a:lnTo>
                  <a:lnTo>
                    <a:pt x="608" y="396"/>
                  </a:lnTo>
                  <a:lnTo>
                    <a:pt x="517" y="396"/>
                  </a:lnTo>
                  <a:lnTo>
                    <a:pt x="517" y="609"/>
                  </a:lnTo>
                  <a:lnTo>
                    <a:pt x="122" y="609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1454034" y="3366199"/>
              <a:ext cx="6207" cy="8749"/>
            </a:xfrm>
            <a:custGeom>
              <a:avLst/>
              <a:gdLst/>
              <a:ahLst/>
              <a:cxnLst/>
              <a:rect l="l" t="t" r="r" b="b"/>
              <a:pathLst>
                <a:path w="669" h="943" extrusionOk="0">
                  <a:moveTo>
                    <a:pt x="122" y="1"/>
                  </a:moveTo>
                  <a:lnTo>
                    <a:pt x="61" y="487"/>
                  </a:lnTo>
                  <a:lnTo>
                    <a:pt x="274" y="487"/>
                  </a:lnTo>
                  <a:cubicBezTo>
                    <a:pt x="487" y="487"/>
                    <a:pt x="578" y="548"/>
                    <a:pt x="578" y="669"/>
                  </a:cubicBezTo>
                  <a:cubicBezTo>
                    <a:pt x="578" y="791"/>
                    <a:pt x="487" y="852"/>
                    <a:pt x="335" y="852"/>
                  </a:cubicBezTo>
                  <a:cubicBezTo>
                    <a:pt x="243" y="852"/>
                    <a:pt x="122" y="821"/>
                    <a:pt x="61" y="761"/>
                  </a:cubicBezTo>
                  <a:lnTo>
                    <a:pt x="0" y="821"/>
                  </a:lnTo>
                  <a:cubicBezTo>
                    <a:pt x="91" y="912"/>
                    <a:pt x="213" y="943"/>
                    <a:pt x="335" y="943"/>
                  </a:cubicBezTo>
                  <a:cubicBezTo>
                    <a:pt x="547" y="943"/>
                    <a:pt x="669" y="821"/>
                    <a:pt x="669" y="669"/>
                  </a:cubicBezTo>
                  <a:cubicBezTo>
                    <a:pt x="669" y="517"/>
                    <a:pt x="547" y="396"/>
                    <a:pt x="304" y="396"/>
                  </a:cubicBezTo>
                  <a:lnTo>
                    <a:pt x="152" y="396"/>
                  </a:lnTo>
                  <a:lnTo>
                    <a:pt x="183" y="92"/>
                  </a:lnTo>
                  <a:lnTo>
                    <a:pt x="608" y="9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1210955" y="2799669"/>
              <a:ext cx="247032" cy="149748"/>
            </a:xfrm>
            <a:custGeom>
              <a:avLst/>
              <a:gdLst/>
              <a:ahLst/>
              <a:cxnLst/>
              <a:rect l="l" t="t" r="r" b="b"/>
              <a:pathLst>
                <a:path w="26627" h="16141" extrusionOk="0">
                  <a:moveTo>
                    <a:pt x="18597" y="1"/>
                  </a:moveTo>
                  <a:cubicBezTo>
                    <a:pt x="18579" y="1"/>
                    <a:pt x="18560" y="1"/>
                    <a:pt x="18542" y="1"/>
                  </a:cubicBezTo>
                  <a:lnTo>
                    <a:pt x="8116" y="1"/>
                  </a:lnTo>
                  <a:cubicBezTo>
                    <a:pt x="8097" y="1"/>
                    <a:pt x="8079" y="1"/>
                    <a:pt x="8061" y="1"/>
                  </a:cubicBezTo>
                  <a:cubicBezTo>
                    <a:pt x="3588" y="1"/>
                    <a:pt x="0" y="3667"/>
                    <a:pt x="31" y="8117"/>
                  </a:cubicBezTo>
                  <a:lnTo>
                    <a:pt x="91" y="16141"/>
                  </a:lnTo>
                  <a:lnTo>
                    <a:pt x="18542" y="16141"/>
                  </a:lnTo>
                  <a:cubicBezTo>
                    <a:pt x="23010" y="16141"/>
                    <a:pt x="26627" y="12524"/>
                    <a:pt x="26627" y="8056"/>
                  </a:cubicBezTo>
                  <a:cubicBezTo>
                    <a:pt x="26627" y="3636"/>
                    <a:pt x="23040" y="1"/>
                    <a:pt x="185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1158500" y="3508887"/>
              <a:ext cx="337840" cy="67976"/>
            </a:xfrm>
            <a:custGeom>
              <a:avLst/>
              <a:gdLst/>
              <a:ahLst/>
              <a:cxnLst/>
              <a:rect l="l" t="t" r="r" b="b"/>
              <a:pathLst>
                <a:path w="36415" h="7327" extrusionOk="0">
                  <a:moveTo>
                    <a:pt x="32828" y="244"/>
                  </a:moveTo>
                  <a:cubicBezTo>
                    <a:pt x="34682" y="244"/>
                    <a:pt x="36171" y="1733"/>
                    <a:pt x="36171" y="3587"/>
                  </a:cubicBezTo>
                  <a:lnTo>
                    <a:pt x="36171" y="3739"/>
                  </a:lnTo>
                  <a:cubicBezTo>
                    <a:pt x="36171" y="5594"/>
                    <a:pt x="34682" y="7083"/>
                    <a:pt x="32828" y="7083"/>
                  </a:cubicBezTo>
                  <a:lnTo>
                    <a:pt x="3587" y="7083"/>
                  </a:lnTo>
                  <a:cubicBezTo>
                    <a:pt x="1733" y="7083"/>
                    <a:pt x="213" y="5594"/>
                    <a:pt x="213" y="3739"/>
                  </a:cubicBezTo>
                  <a:lnTo>
                    <a:pt x="213" y="3587"/>
                  </a:lnTo>
                  <a:cubicBezTo>
                    <a:pt x="213" y="1733"/>
                    <a:pt x="1733" y="244"/>
                    <a:pt x="3587" y="244"/>
                  </a:cubicBezTo>
                  <a:close/>
                  <a:moveTo>
                    <a:pt x="3587" y="1"/>
                  </a:moveTo>
                  <a:cubicBezTo>
                    <a:pt x="1581" y="1"/>
                    <a:pt x="1" y="1612"/>
                    <a:pt x="1" y="3587"/>
                  </a:cubicBezTo>
                  <a:lnTo>
                    <a:pt x="1" y="3739"/>
                  </a:lnTo>
                  <a:cubicBezTo>
                    <a:pt x="1" y="5715"/>
                    <a:pt x="1581" y="7326"/>
                    <a:pt x="3587" y="7326"/>
                  </a:cubicBezTo>
                  <a:lnTo>
                    <a:pt x="32828" y="7326"/>
                  </a:lnTo>
                  <a:cubicBezTo>
                    <a:pt x="34804" y="7326"/>
                    <a:pt x="36415" y="5715"/>
                    <a:pt x="36415" y="3739"/>
                  </a:cubicBezTo>
                  <a:lnTo>
                    <a:pt x="36415" y="3587"/>
                  </a:lnTo>
                  <a:cubicBezTo>
                    <a:pt x="36415" y="1612"/>
                    <a:pt x="34804" y="1"/>
                    <a:pt x="328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1442187" y="3524965"/>
              <a:ext cx="39494" cy="33789"/>
            </a:xfrm>
            <a:custGeom>
              <a:avLst/>
              <a:gdLst/>
              <a:ahLst/>
              <a:cxnLst/>
              <a:rect l="l" t="t" r="r" b="b"/>
              <a:pathLst>
                <a:path w="4257" h="3642" extrusionOk="0">
                  <a:moveTo>
                    <a:pt x="2432" y="0"/>
                  </a:moveTo>
                  <a:cubicBezTo>
                    <a:pt x="791" y="0"/>
                    <a:pt x="1" y="1976"/>
                    <a:pt x="1125" y="3101"/>
                  </a:cubicBezTo>
                  <a:cubicBezTo>
                    <a:pt x="1499" y="3475"/>
                    <a:pt x="1959" y="3641"/>
                    <a:pt x="2410" y="3641"/>
                  </a:cubicBezTo>
                  <a:cubicBezTo>
                    <a:pt x="3353" y="3641"/>
                    <a:pt x="4256" y="2913"/>
                    <a:pt x="4256" y="1824"/>
                  </a:cubicBezTo>
                  <a:cubicBezTo>
                    <a:pt x="4256" y="821"/>
                    <a:pt x="3435" y="0"/>
                    <a:pt x="2432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1453747" y="3533983"/>
              <a:ext cx="18629" cy="18342"/>
            </a:xfrm>
            <a:custGeom>
              <a:avLst/>
              <a:gdLst/>
              <a:ahLst/>
              <a:cxnLst/>
              <a:rect l="l" t="t" r="r" b="b"/>
              <a:pathLst>
                <a:path w="2008" h="1977" extrusionOk="0">
                  <a:moveTo>
                    <a:pt x="1855" y="153"/>
                  </a:moveTo>
                  <a:lnTo>
                    <a:pt x="1156" y="1734"/>
                  </a:lnTo>
                  <a:lnTo>
                    <a:pt x="943" y="1004"/>
                  </a:lnTo>
                  <a:cubicBezTo>
                    <a:pt x="943" y="1004"/>
                    <a:pt x="943" y="974"/>
                    <a:pt x="913" y="974"/>
                  </a:cubicBezTo>
                  <a:lnTo>
                    <a:pt x="214" y="730"/>
                  </a:lnTo>
                  <a:lnTo>
                    <a:pt x="1855" y="153"/>
                  </a:lnTo>
                  <a:close/>
                  <a:moveTo>
                    <a:pt x="1946" y="1"/>
                  </a:moveTo>
                  <a:lnTo>
                    <a:pt x="31" y="670"/>
                  </a:lnTo>
                  <a:cubicBezTo>
                    <a:pt x="31" y="670"/>
                    <a:pt x="1" y="700"/>
                    <a:pt x="1" y="730"/>
                  </a:cubicBezTo>
                  <a:cubicBezTo>
                    <a:pt x="1" y="761"/>
                    <a:pt x="31" y="761"/>
                    <a:pt x="31" y="791"/>
                  </a:cubicBezTo>
                  <a:lnTo>
                    <a:pt x="852" y="1065"/>
                  </a:lnTo>
                  <a:lnTo>
                    <a:pt x="1095" y="1916"/>
                  </a:lnTo>
                  <a:cubicBezTo>
                    <a:pt x="1095" y="1946"/>
                    <a:pt x="1095" y="1977"/>
                    <a:pt x="1126" y="1977"/>
                  </a:cubicBezTo>
                  <a:cubicBezTo>
                    <a:pt x="1156" y="1977"/>
                    <a:pt x="1186" y="1946"/>
                    <a:pt x="1186" y="1916"/>
                  </a:cubicBezTo>
                  <a:lnTo>
                    <a:pt x="2007" y="62"/>
                  </a:lnTo>
                  <a:cubicBezTo>
                    <a:pt x="2007" y="31"/>
                    <a:pt x="2007" y="1"/>
                    <a:pt x="2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1461364" y="3533909"/>
              <a:ext cx="11189" cy="10242"/>
            </a:xfrm>
            <a:custGeom>
              <a:avLst/>
              <a:gdLst/>
              <a:ahLst/>
              <a:cxnLst/>
              <a:rect l="l" t="t" r="r" b="b"/>
              <a:pathLst>
                <a:path w="1206" h="1104" extrusionOk="0">
                  <a:moveTo>
                    <a:pt x="1128" y="1"/>
                  </a:moveTo>
                  <a:cubicBezTo>
                    <a:pt x="1117" y="1"/>
                    <a:pt x="1106" y="3"/>
                    <a:pt x="1095" y="9"/>
                  </a:cubicBezTo>
                  <a:lnTo>
                    <a:pt x="31" y="982"/>
                  </a:lnTo>
                  <a:cubicBezTo>
                    <a:pt x="1" y="1012"/>
                    <a:pt x="1" y="1042"/>
                    <a:pt x="31" y="1073"/>
                  </a:cubicBezTo>
                  <a:cubicBezTo>
                    <a:pt x="31" y="1073"/>
                    <a:pt x="61" y="1073"/>
                    <a:pt x="61" y="1103"/>
                  </a:cubicBezTo>
                  <a:cubicBezTo>
                    <a:pt x="92" y="1073"/>
                    <a:pt x="92" y="1073"/>
                    <a:pt x="92" y="1073"/>
                  </a:cubicBezTo>
                  <a:lnTo>
                    <a:pt x="1156" y="100"/>
                  </a:lnTo>
                  <a:cubicBezTo>
                    <a:pt x="1205" y="51"/>
                    <a:pt x="1174" y="1"/>
                    <a:pt x="1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1232952" y="3536525"/>
              <a:ext cx="7617" cy="9315"/>
            </a:xfrm>
            <a:custGeom>
              <a:avLst/>
              <a:gdLst/>
              <a:ahLst/>
              <a:cxnLst/>
              <a:rect l="l" t="t" r="r" b="b"/>
              <a:pathLst>
                <a:path w="821" h="1004" extrusionOk="0">
                  <a:moveTo>
                    <a:pt x="0" y="1"/>
                  </a:moveTo>
                  <a:lnTo>
                    <a:pt x="0" y="92"/>
                  </a:lnTo>
                  <a:lnTo>
                    <a:pt x="365" y="92"/>
                  </a:lnTo>
                  <a:lnTo>
                    <a:pt x="365" y="1004"/>
                  </a:lnTo>
                  <a:lnTo>
                    <a:pt x="456" y="1004"/>
                  </a:lnTo>
                  <a:lnTo>
                    <a:pt x="456" y="92"/>
                  </a:lnTo>
                  <a:lnTo>
                    <a:pt x="821" y="92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1239715" y="3538501"/>
              <a:ext cx="7626" cy="9881"/>
            </a:xfrm>
            <a:custGeom>
              <a:avLst/>
              <a:gdLst/>
              <a:ahLst/>
              <a:cxnLst/>
              <a:rect l="l" t="t" r="r" b="b"/>
              <a:pathLst>
                <a:path w="822" h="1065" extrusionOk="0">
                  <a:moveTo>
                    <a:pt x="31" y="0"/>
                  </a:moveTo>
                  <a:lnTo>
                    <a:pt x="365" y="760"/>
                  </a:lnTo>
                  <a:lnTo>
                    <a:pt x="335" y="851"/>
                  </a:lnTo>
                  <a:cubicBezTo>
                    <a:pt x="305" y="943"/>
                    <a:pt x="244" y="973"/>
                    <a:pt x="183" y="973"/>
                  </a:cubicBezTo>
                  <a:cubicBezTo>
                    <a:pt x="122" y="973"/>
                    <a:pt x="92" y="943"/>
                    <a:pt x="61" y="912"/>
                  </a:cubicBezTo>
                  <a:lnTo>
                    <a:pt x="1" y="1003"/>
                  </a:lnTo>
                  <a:cubicBezTo>
                    <a:pt x="61" y="1034"/>
                    <a:pt x="122" y="1064"/>
                    <a:pt x="183" y="1064"/>
                  </a:cubicBezTo>
                  <a:cubicBezTo>
                    <a:pt x="305" y="1064"/>
                    <a:pt x="396" y="973"/>
                    <a:pt x="426" y="851"/>
                  </a:cubicBezTo>
                  <a:lnTo>
                    <a:pt x="821" y="31"/>
                  </a:lnTo>
                  <a:lnTo>
                    <a:pt x="700" y="0"/>
                  </a:lnTo>
                  <a:lnTo>
                    <a:pt x="426" y="639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1248742" y="3538501"/>
              <a:ext cx="7060" cy="9593"/>
            </a:xfrm>
            <a:custGeom>
              <a:avLst/>
              <a:gdLst/>
              <a:ahLst/>
              <a:cxnLst/>
              <a:rect l="l" t="t" r="r" b="b"/>
              <a:pathLst>
                <a:path w="761" h="1034" extrusionOk="0">
                  <a:moveTo>
                    <a:pt x="369" y="125"/>
                  </a:moveTo>
                  <a:cubicBezTo>
                    <a:pt x="507" y="125"/>
                    <a:pt x="649" y="233"/>
                    <a:pt x="669" y="395"/>
                  </a:cubicBezTo>
                  <a:lnTo>
                    <a:pt x="639" y="395"/>
                  </a:lnTo>
                  <a:cubicBezTo>
                    <a:pt x="639" y="547"/>
                    <a:pt x="547" y="669"/>
                    <a:pt x="395" y="699"/>
                  </a:cubicBezTo>
                  <a:cubicBezTo>
                    <a:pt x="122" y="699"/>
                    <a:pt x="0" y="395"/>
                    <a:pt x="183" y="213"/>
                  </a:cubicBezTo>
                  <a:cubicBezTo>
                    <a:pt x="233" y="152"/>
                    <a:pt x="301" y="125"/>
                    <a:pt x="369" y="125"/>
                  </a:cubicBezTo>
                  <a:close/>
                  <a:moveTo>
                    <a:pt x="395" y="0"/>
                  </a:moveTo>
                  <a:cubicBezTo>
                    <a:pt x="274" y="0"/>
                    <a:pt x="152" y="61"/>
                    <a:pt x="91" y="183"/>
                  </a:cubicBezTo>
                  <a:lnTo>
                    <a:pt x="91" y="31"/>
                  </a:lnTo>
                  <a:lnTo>
                    <a:pt x="0" y="31"/>
                  </a:lnTo>
                  <a:lnTo>
                    <a:pt x="0" y="1034"/>
                  </a:lnTo>
                  <a:lnTo>
                    <a:pt x="91" y="1034"/>
                  </a:lnTo>
                  <a:lnTo>
                    <a:pt x="91" y="639"/>
                  </a:lnTo>
                  <a:cubicBezTo>
                    <a:pt x="152" y="730"/>
                    <a:pt x="274" y="791"/>
                    <a:pt x="395" y="791"/>
                  </a:cubicBezTo>
                  <a:cubicBezTo>
                    <a:pt x="578" y="791"/>
                    <a:pt x="760" y="608"/>
                    <a:pt x="760" y="395"/>
                  </a:cubicBezTo>
                  <a:cubicBezTo>
                    <a:pt x="760" y="183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1256730" y="3538751"/>
              <a:ext cx="7246" cy="7376"/>
            </a:xfrm>
            <a:custGeom>
              <a:avLst/>
              <a:gdLst/>
              <a:ahLst/>
              <a:cxnLst/>
              <a:rect l="l" t="t" r="r" b="b"/>
              <a:pathLst>
                <a:path w="781" h="795" extrusionOk="0">
                  <a:moveTo>
                    <a:pt x="397" y="87"/>
                  </a:moveTo>
                  <a:cubicBezTo>
                    <a:pt x="522" y="87"/>
                    <a:pt x="644" y="171"/>
                    <a:pt x="659" y="338"/>
                  </a:cubicBezTo>
                  <a:lnTo>
                    <a:pt x="112" y="338"/>
                  </a:lnTo>
                  <a:cubicBezTo>
                    <a:pt x="142" y="171"/>
                    <a:pt x="271" y="87"/>
                    <a:pt x="397" y="87"/>
                  </a:cubicBezTo>
                  <a:close/>
                  <a:moveTo>
                    <a:pt x="432" y="0"/>
                  </a:moveTo>
                  <a:cubicBezTo>
                    <a:pt x="417" y="0"/>
                    <a:pt x="401" y="1"/>
                    <a:pt x="385" y="4"/>
                  </a:cubicBezTo>
                  <a:cubicBezTo>
                    <a:pt x="173" y="4"/>
                    <a:pt x="21" y="156"/>
                    <a:pt x="21" y="368"/>
                  </a:cubicBezTo>
                  <a:cubicBezTo>
                    <a:pt x="1" y="627"/>
                    <a:pt x="202" y="794"/>
                    <a:pt x="403" y="794"/>
                  </a:cubicBezTo>
                  <a:cubicBezTo>
                    <a:pt x="509" y="794"/>
                    <a:pt x="616" y="747"/>
                    <a:pt x="689" y="642"/>
                  </a:cubicBezTo>
                  <a:lnTo>
                    <a:pt x="629" y="581"/>
                  </a:lnTo>
                  <a:cubicBezTo>
                    <a:pt x="568" y="642"/>
                    <a:pt x="507" y="672"/>
                    <a:pt x="416" y="672"/>
                  </a:cubicBezTo>
                  <a:cubicBezTo>
                    <a:pt x="264" y="672"/>
                    <a:pt x="112" y="551"/>
                    <a:pt x="112" y="399"/>
                  </a:cubicBezTo>
                  <a:lnTo>
                    <a:pt x="750" y="399"/>
                  </a:lnTo>
                  <a:lnTo>
                    <a:pt x="781" y="368"/>
                  </a:lnTo>
                  <a:cubicBezTo>
                    <a:pt x="781" y="171"/>
                    <a:pt x="624" y="0"/>
                    <a:pt x="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1268475" y="3538705"/>
              <a:ext cx="5938" cy="7134"/>
            </a:xfrm>
            <a:custGeom>
              <a:avLst/>
              <a:gdLst/>
              <a:ahLst/>
              <a:cxnLst/>
              <a:rect l="l" t="t" r="r" b="b"/>
              <a:pathLst>
                <a:path w="640" h="769" extrusionOk="0">
                  <a:moveTo>
                    <a:pt x="548" y="404"/>
                  </a:moveTo>
                  <a:lnTo>
                    <a:pt x="548" y="525"/>
                  </a:lnTo>
                  <a:cubicBezTo>
                    <a:pt x="487" y="617"/>
                    <a:pt x="396" y="677"/>
                    <a:pt x="305" y="677"/>
                  </a:cubicBezTo>
                  <a:cubicBezTo>
                    <a:pt x="183" y="677"/>
                    <a:pt x="92" y="617"/>
                    <a:pt x="92" y="525"/>
                  </a:cubicBezTo>
                  <a:cubicBezTo>
                    <a:pt x="92" y="465"/>
                    <a:pt x="153" y="404"/>
                    <a:pt x="305" y="404"/>
                  </a:cubicBezTo>
                  <a:close/>
                  <a:moveTo>
                    <a:pt x="271" y="1"/>
                  </a:moveTo>
                  <a:cubicBezTo>
                    <a:pt x="180" y="1"/>
                    <a:pt x="106" y="50"/>
                    <a:pt x="31" y="100"/>
                  </a:cubicBezTo>
                  <a:lnTo>
                    <a:pt x="62" y="161"/>
                  </a:lnTo>
                  <a:cubicBezTo>
                    <a:pt x="153" y="100"/>
                    <a:pt x="214" y="70"/>
                    <a:pt x="335" y="70"/>
                  </a:cubicBezTo>
                  <a:cubicBezTo>
                    <a:pt x="426" y="70"/>
                    <a:pt x="548" y="161"/>
                    <a:pt x="548" y="282"/>
                  </a:cubicBezTo>
                  <a:lnTo>
                    <a:pt x="548" y="343"/>
                  </a:lnTo>
                  <a:lnTo>
                    <a:pt x="305" y="343"/>
                  </a:lnTo>
                  <a:cubicBezTo>
                    <a:pt x="62" y="343"/>
                    <a:pt x="1" y="404"/>
                    <a:pt x="1" y="556"/>
                  </a:cubicBezTo>
                  <a:cubicBezTo>
                    <a:pt x="1" y="677"/>
                    <a:pt x="92" y="769"/>
                    <a:pt x="274" y="769"/>
                  </a:cubicBezTo>
                  <a:cubicBezTo>
                    <a:pt x="366" y="769"/>
                    <a:pt x="487" y="708"/>
                    <a:pt x="548" y="647"/>
                  </a:cubicBezTo>
                  <a:lnTo>
                    <a:pt x="548" y="738"/>
                  </a:lnTo>
                  <a:lnTo>
                    <a:pt x="639" y="738"/>
                  </a:lnTo>
                  <a:lnTo>
                    <a:pt x="639" y="282"/>
                  </a:lnTo>
                  <a:cubicBezTo>
                    <a:pt x="639" y="144"/>
                    <a:pt x="513" y="5"/>
                    <a:pt x="375" y="5"/>
                  </a:cubicBezTo>
                  <a:cubicBezTo>
                    <a:pt x="362" y="5"/>
                    <a:pt x="349" y="6"/>
                    <a:pt x="335" y="9"/>
                  </a:cubicBezTo>
                  <a:cubicBezTo>
                    <a:pt x="313" y="3"/>
                    <a:pt x="292" y="1"/>
                    <a:pt x="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1280601" y="3538501"/>
              <a:ext cx="11291" cy="7060"/>
            </a:xfrm>
            <a:custGeom>
              <a:avLst/>
              <a:gdLst/>
              <a:ahLst/>
              <a:cxnLst/>
              <a:rect l="l" t="t" r="r" b="b"/>
              <a:pathLst>
                <a:path w="1217" h="761" extrusionOk="0">
                  <a:moveTo>
                    <a:pt x="1" y="0"/>
                  </a:moveTo>
                  <a:lnTo>
                    <a:pt x="1" y="760"/>
                  </a:lnTo>
                  <a:lnTo>
                    <a:pt x="92" y="760"/>
                  </a:lnTo>
                  <a:lnTo>
                    <a:pt x="92" y="365"/>
                  </a:lnTo>
                  <a:cubicBezTo>
                    <a:pt x="62" y="213"/>
                    <a:pt x="183" y="92"/>
                    <a:pt x="335" y="92"/>
                  </a:cubicBezTo>
                  <a:cubicBezTo>
                    <a:pt x="487" y="92"/>
                    <a:pt x="548" y="183"/>
                    <a:pt x="548" y="335"/>
                  </a:cubicBezTo>
                  <a:lnTo>
                    <a:pt x="548" y="760"/>
                  </a:lnTo>
                  <a:lnTo>
                    <a:pt x="670" y="760"/>
                  </a:lnTo>
                  <a:lnTo>
                    <a:pt x="670" y="395"/>
                  </a:lnTo>
                  <a:cubicBezTo>
                    <a:pt x="642" y="257"/>
                    <a:pt x="741" y="118"/>
                    <a:pt x="874" y="118"/>
                  </a:cubicBezTo>
                  <a:cubicBezTo>
                    <a:pt x="887" y="118"/>
                    <a:pt x="900" y="119"/>
                    <a:pt x="913" y="122"/>
                  </a:cubicBezTo>
                  <a:cubicBezTo>
                    <a:pt x="1034" y="122"/>
                    <a:pt x="1126" y="183"/>
                    <a:pt x="1126" y="335"/>
                  </a:cubicBezTo>
                  <a:lnTo>
                    <a:pt x="1126" y="760"/>
                  </a:lnTo>
                  <a:lnTo>
                    <a:pt x="1217" y="760"/>
                  </a:lnTo>
                  <a:lnTo>
                    <a:pt x="1217" y="335"/>
                  </a:lnTo>
                  <a:cubicBezTo>
                    <a:pt x="1217" y="183"/>
                    <a:pt x="1095" y="31"/>
                    <a:pt x="913" y="31"/>
                  </a:cubicBezTo>
                  <a:cubicBezTo>
                    <a:pt x="791" y="31"/>
                    <a:pt x="700" y="92"/>
                    <a:pt x="609" y="183"/>
                  </a:cubicBezTo>
                  <a:cubicBezTo>
                    <a:pt x="583" y="104"/>
                    <a:pt x="488" y="25"/>
                    <a:pt x="404" y="25"/>
                  </a:cubicBezTo>
                  <a:cubicBezTo>
                    <a:pt x="391" y="25"/>
                    <a:pt x="378" y="27"/>
                    <a:pt x="366" y="31"/>
                  </a:cubicBezTo>
                  <a:cubicBezTo>
                    <a:pt x="244" y="31"/>
                    <a:pt x="153" y="61"/>
                    <a:pt x="92" y="18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1293395" y="3538751"/>
              <a:ext cx="7505" cy="7376"/>
            </a:xfrm>
            <a:custGeom>
              <a:avLst/>
              <a:gdLst/>
              <a:ahLst/>
              <a:cxnLst/>
              <a:rect l="l" t="t" r="r" b="b"/>
              <a:pathLst>
                <a:path w="809" h="795" extrusionOk="0">
                  <a:moveTo>
                    <a:pt x="415" y="65"/>
                  </a:moveTo>
                  <a:cubicBezTo>
                    <a:pt x="537" y="65"/>
                    <a:pt x="658" y="186"/>
                    <a:pt x="658" y="338"/>
                  </a:cubicBezTo>
                  <a:lnTo>
                    <a:pt x="142" y="338"/>
                  </a:lnTo>
                  <a:cubicBezTo>
                    <a:pt x="142" y="186"/>
                    <a:pt x="263" y="65"/>
                    <a:pt x="415" y="65"/>
                  </a:cubicBezTo>
                  <a:close/>
                  <a:moveTo>
                    <a:pt x="462" y="0"/>
                  </a:moveTo>
                  <a:cubicBezTo>
                    <a:pt x="447" y="0"/>
                    <a:pt x="431" y="1"/>
                    <a:pt x="415" y="4"/>
                  </a:cubicBezTo>
                  <a:cubicBezTo>
                    <a:pt x="203" y="4"/>
                    <a:pt x="20" y="156"/>
                    <a:pt x="20" y="368"/>
                  </a:cubicBezTo>
                  <a:cubicBezTo>
                    <a:pt x="0" y="627"/>
                    <a:pt x="201" y="794"/>
                    <a:pt x="411" y="794"/>
                  </a:cubicBezTo>
                  <a:cubicBezTo>
                    <a:pt x="522" y="794"/>
                    <a:pt x="635" y="747"/>
                    <a:pt x="719" y="642"/>
                  </a:cubicBezTo>
                  <a:lnTo>
                    <a:pt x="658" y="581"/>
                  </a:lnTo>
                  <a:cubicBezTo>
                    <a:pt x="598" y="642"/>
                    <a:pt x="506" y="672"/>
                    <a:pt x="415" y="672"/>
                  </a:cubicBezTo>
                  <a:cubicBezTo>
                    <a:pt x="263" y="672"/>
                    <a:pt x="142" y="551"/>
                    <a:pt x="142" y="399"/>
                  </a:cubicBezTo>
                  <a:lnTo>
                    <a:pt x="780" y="399"/>
                  </a:lnTo>
                  <a:lnTo>
                    <a:pt x="780" y="368"/>
                  </a:lnTo>
                  <a:cubicBezTo>
                    <a:pt x="808" y="171"/>
                    <a:pt x="654" y="0"/>
                    <a:pt x="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1301754" y="3538668"/>
              <a:ext cx="5650" cy="7172"/>
            </a:xfrm>
            <a:custGeom>
              <a:avLst/>
              <a:gdLst/>
              <a:ahLst/>
              <a:cxnLst/>
              <a:rect l="l" t="t" r="r" b="b"/>
              <a:pathLst>
                <a:path w="609" h="773" extrusionOk="0">
                  <a:moveTo>
                    <a:pt x="378" y="1"/>
                  </a:moveTo>
                  <a:cubicBezTo>
                    <a:pt x="353" y="1"/>
                    <a:pt x="329" y="5"/>
                    <a:pt x="305" y="13"/>
                  </a:cubicBezTo>
                  <a:cubicBezTo>
                    <a:pt x="122" y="13"/>
                    <a:pt x="1" y="104"/>
                    <a:pt x="1" y="225"/>
                  </a:cubicBezTo>
                  <a:cubicBezTo>
                    <a:pt x="1" y="499"/>
                    <a:pt x="517" y="347"/>
                    <a:pt x="517" y="560"/>
                  </a:cubicBezTo>
                  <a:cubicBezTo>
                    <a:pt x="517" y="621"/>
                    <a:pt x="457" y="681"/>
                    <a:pt x="305" y="681"/>
                  </a:cubicBezTo>
                  <a:cubicBezTo>
                    <a:pt x="213" y="681"/>
                    <a:pt x="122" y="651"/>
                    <a:pt x="31" y="590"/>
                  </a:cubicBezTo>
                  <a:lnTo>
                    <a:pt x="1" y="681"/>
                  </a:lnTo>
                  <a:cubicBezTo>
                    <a:pt x="61" y="742"/>
                    <a:pt x="183" y="773"/>
                    <a:pt x="305" y="773"/>
                  </a:cubicBezTo>
                  <a:cubicBezTo>
                    <a:pt x="487" y="773"/>
                    <a:pt x="609" y="681"/>
                    <a:pt x="609" y="560"/>
                  </a:cubicBezTo>
                  <a:cubicBezTo>
                    <a:pt x="609" y="256"/>
                    <a:pt x="122" y="408"/>
                    <a:pt x="122" y="225"/>
                  </a:cubicBezTo>
                  <a:cubicBezTo>
                    <a:pt x="122" y="134"/>
                    <a:pt x="183" y="74"/>
                    <a:pt x="305" y="74"/>
                  </a:cubicBezTo>
                  <a:cubicBezTo>
                    <a:pt x="396" y="74"/>
                    <a:pt x="457" y="104"/>
                    <a:pt x="548" y="165"/>
                  </a:cubicBezTo>
                  <a:lnTo>
                    <a:pt x="578" y="74"/>
                  </a:lnTo>
                  <a:cubicBezTo>
                    <a:pt x="511" y="29"/>
                    <a:pt x="445" y="1"/>
                    <a:pt x="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1307960" y="3538668"/>
              <a:ext cx="5650" cy="7172"/>
            </a:xfrm>
            <a:custGeom>
              <a:avLst/>
              <a:gdLst/>
              <a:ahLst/>
              <a:cxnLst/>
              <a:rect l="l" t="t" r="r" b="b"/>
              <a:pathLst>
                <a:path w="609" h="773" extrusionOk="0">
                  <a:moveTo>
                    <a:pt x="407" y="1"/>
                  </a:moveTo>
                  <a:cubicBezTo>
                    <a:pt x="384" y="1"/>
                    <a:pt x="359" y="5"/>
                    <a:pt x="335" y="13"/>
                  </a:cubicBezTo>
                  <a:cubicBezTo>
                    <a:pt x="122" y="13"/>
                    <a:pt x="31" y="104"/>
                    <a:pt x="31" y="225"/>
                  </a:cubicBezTo>
                  <a:cubicBezTo>
                    <a:pt x="31" y="499"/>
                    <a:pt x="517" y="347"/>
                    <a:pt x="517" y="560"/>
                  </a:cubicBezTo>
                  <a:cubicBezTo>
                    <a:pt x="517" y="621"/>
                    <a:pt x="456" y="681"/>
                    <a:pt x="304" y="681"/>
                  </a:cubicBezTo>
                  <a:cubicBezTo>
                    <a:pt x="213" y="681"/>
                    <a:pt x="122" y="651"/>
                    <a:pt x="31" y="590"/>
                  </a:cubicBezTo>
                  <a:lnTo>
                    <a:pt x="0" y="681"/>
                  </a:lnTo>
                  <a:cubicBezTo>
                    <a:pt x="92" y="742"/>
                    <a:pt x="183" y="773"/>
                    <a:pt x="304" y="773"/>
                  </a:cubicBezTo>
                  <a:cubicBezTo>
                    <a:pt x="487" y="773"/>
                    <a:pt x="608" y="681"/>
                    <a:pt x="608" y="560"/>
                  </a:cubicBezTo>
                  <a:cubicBezTo>
                    <a:pt x="608" y="256"/>
                    <a:pt x="122" y="408"/>
                    <a:pt x="122" y="225"/>
                  </a:cubicBezTo>
                  <a:cubicBezTo>
                    <a:pt x="122" y="134"/>
                    <a:pt x="183" y="74"/>
                    <a:pt x="304" y="74"/>
                  </a:cubicBezTo>
                  <a:cubicBezTo>
                    <a:pt x="395" y="74"/>
                    <a:pt x="487" y="104"/>
                    <a:pt x="547" y="165"/>
                  </a:cubicBezTo>
                  <a:lnTo>
                    <a:pt x="578" y="74"/>
                  </a:lnTo>
                  <a:cubicBezTo>
                    <a:pt x="533" y="29"/>
                    <a:pt x="473" y="1"/>
                    <a:pt x="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1314723" y="3538705"/>
              <a:ext cx="6188" cy="7134"/>
            </a:xfrm>
            <a:custGeom>
              <a:avLst/>
              <a:gdLst/>
              <a:ahLst/>
              <a:cxnLst/>
              <a:rect l="l" t="t" r="r" b="b"/>
              <a:pathLst>
                <a:path w="667" h="769" extrusionOk="0">
                  <a:moveTo>
                    <a:pt x="548" y="404"/>
                  </a:moveTo>
                  <a:lnTo>
                    <a:pt x="548" y="525"/>
                  </a:lnTo>
                  <a:cubicBezTo>
                    <a:pt x="487" y="617"/>
                    <a:pt x="396" y="677"/>
                    <a:pt x="305" y="677"/>
                  </a:cubicBezTo>
                  <a:cubicBezTo>
                    <a:pt x="183" y="677"/>
                    <a:pt x="122" y="617"/>
                    <a:pt x="122" y="525"/>
                  </a:cubicBezTo>
                  <a:cubicBezTo>
                    <a:pt x="122" y="465"/>
                    <a:pt x="153" y="404"/>
                    <a:pt x="305" y="404"/>
                  </a:cubicBezTo>
                  <a:close/>
                  <a:moveTo>
                    <a:pt x="271" y="1"/>
                  </a:moveTo>
                  <a:cubicBezTo>
                    <a:pt x="180" y="1"/>
                    <a:pt x="106" y="50"/>
                    <a:pt x="31" y="100"/>
                  </a:cubicBezTo>
                  <a:lnTo>
                    <a:pt x="62" y="161"/>
                  </a:lnTo>
                  <a:cubicBezTo>
                    <a:pt x="153" y="100"/>
                    <a:pt x="244" y="70"/>
                    <a:pt x="335" y="70"/>
                  </a:cubicBezTo>
                  <a:cubicBezTo>
                    <a:pt x="457" y="70"/>
                    <a:pt x="548" y="161"/>
                    <a:pt x="548" y="282"/>
                  </a:cubicBezTo>
                  <a:lnTo>
                    <a:pt x="548" y="343"/>
                  </a:lnTo>
                  <a:lnTo>
                    <a:pt x="305" y="343"/>
                  </a:lnTo>
                  <a:cubicBezTo>
                    <a:pt x="92" y="343"/>
                    <a:pt x="1" y="404"/>
                    <a:pt x="1" y="556"/>
                  </a:cubicBezTo>
                  <a:cubicBezTo>
                    <a:pt x="1" y="677"/>
                    <a:pt x="122" y="769"/>
                    <a:pt x="274" y="769"/>
                  </a:cubicBezTo>
                  <a:cubicBezTo>
                    <a:pt x="396" y="769"/>
                    <a:pt x="487" y="708"/>
                    <a:pt x="548" y="647"/>
                  </a:cubicBezTo>
                  <a:lnTo>
                    <a:pt x="548" y="738"/>
                  </a:lnTo>
                  <a:lnTo>
                    <a:pt x="639" y="738"/>
                  </a:lnTo>
                  <a:lnTo>
                    <a:pt x="639" y="282"/>
                  </a:lnTo>
                  <a:cubicBezTo>
                    <a:pt x="666" y="119"/>
                    <a:pt x="547" y="4"/>
                    <a:pt x="390" y="4"/>
                  </a:cubicBezTo>
                  <a:cubicBezTo>
                    <a:pt x="372" y="4"/>
                    <a:pt x="354" y="6"/>
                    <a:pt x="335" y="9"/>
                  </a:cubicBezTo>
                  <a:cubicBezTo>
                    <a:pt x="313" y="3"/>
                    <a:pt x="292" y="1"/>
                    <a:pt x="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1322275" y="3538631"/>
              <a:ext cx="7951" cy="9778"/>
            </a:xfrm>
            <a:custGeom>
              <a:avLst/>
              <a:gdLst/>
              <a:ahLst/>
              <a:cxnLst/>
              <a:rect l="l" t="t" r="r" b="b"/>
              <a:pathLst>
                <a:path w="857" h="1054" extrusionOk="0">
                  <a:moveTo>
                    <a:pt x="410" y="72"/>
                  </a:moveTo>
                  <a:cubicBezTo>
                    <a:pt x="569" y="72"/>
                    <a:pt x="728" y="189"/>
                    <a:pt x="707" y="381"/>
                  </a:cubicBezTo>
                  <a:cubicBezTo>
                    <a:pt x="707" y="503"/>
                    <a:pt x="585" y="655"/>
                    <a:pt x="433" y="655"/>
                  </a:cubicBezTo>
                  <a:cubicBezTo>
                    <a:pt x="159" y="625"/>
                    <a:pt x="38" y="321"/>
                    <a:pt x="220" y="138"/>
                  </a:cubicBezTo>
                  <a:cubicBezTo>
                    <a:pt x="275" y="93"/>
                    <a:pt x="342" y="72"/>
                    <a:pt x="410" y="72"/>
                  </a:cubicBezTo>
                  <a:close/>
                  <a:moveTo>
                    <a:pt x="319" y="1"/>
                  </a:moveTo>
                  <a:cubicBezTo>
                    <a:pt x="0" y="1"/>
                    <a:pt x="5" y="756"/>
                    <a:pt x="334" y="756"/>
                  </a:cubicBezTo>
                  <a:cubicBezTo>
                    <a:pt x="355" y="756"/>
                    <a:pt x="378" y="753"/>
                    <a:pt x="403" y="746"/>
                  </a:cubicBezTo>
                  <a:cubicBezTo>
                    <a:pt x="524" y="746"/>
                    <a:pt x="646" y="685"/>
                    <a:pt x="707" y="594"/>
                  </a:cubicBezTo>
                  <a:lnTo>
                    <a:pt x="707" y="685"/>
                  </a:lnTo>
                  <a:cubicBezTo>
                    <a:pt x="707" y="868"/>
                    <a:pt x="615" y="959"/>
                    <a:pt x="433" y="959"/>
                  </a:cubicBezTo>
                  <a:cubicBezTo>
                    <a:pt x="311" y="959"/>
                    <a:pt x="220" y="929"/>
                    <a:pt x="129" y="868"/>
                  </a:cubicBezTo>
                  <a:lnTo>
                    <a:pt x="99" y="929"/>
                  </a:lnTo>
                  <a:cubicBezTo>
                    <a:pt x="190" y="1020"/>
                    <a:pt x="311" y="1050"/>
                    <a:pt x="433" y="1050"/>
                  </a:cubicBezTo>
                  <a:cubicBezTo>
                    <a:pt x="449" y="1052"/>
                    <a:pt x="464" y="1053"/>
                    <a:pt x="480" y="1053"/>
                  </a:cubicBezTo>
                  <a:cubicBezTo>
                    <a:pt x="676" y="1053"/>
                    <a:pt x="856" y="880"/>
                    <a:pt x="828" y="655"/>
                  </a:cubicBezTo>
                  <a:lnTo>
                    <a:pt x="828" y="17"/>
                  </a:lnTo>
                  <a:lnTo>
                    <a:pt x="707" y="17"/>
                  </a:lnTo>
                  <a:lnTo>
                    <a:pt x="707" y="169"/>
                  </a:lnTo>
                  <a:cubicBezTo>
                    <a:pt x="656" y="68"/>
                    <a:pt x="564" y="9"/>
                    <a:pt x="465" y="9"/>
                  </a:cubicBezTo>
                  <a:cubicBezTo>
                    <a:pt x="444" y="9"/>
                    <a:pt x="424" y="11"/>
                    <a:pt x="403" y="17"/>
                  </a:cubicBezTo>
                  <a:cubicBezTo>
                    <a:pt x="373" y="6"/>
                    <a:pt x="345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1331080" y="3538993"/>
              <a:ext cx="8192" cy="6847"/>
            </a:xfrm>
            <a:custGeom>
              <a:avLst/>
              <a:gdLst/>
              <a:ahLst/>
              <a:cxnLst/>
              <a:rect l="l" t="t" r="r" b="b"/>
              <a:pathLst>
                <a:path w="883" h="738" extrusionOk="0">
                  <a:moveTo>
                    <a:pt x="426" y="39"/>
                  </a:moveTo>
                  <a:cubicBezTo>
                    <a:pt x="563" y="39"/>
                    <a:pt x="700" y="130"/>
                    <a:pt x="700" y="312"/>
                  </a:cubicBezTo>
                  <a:lnTo>
                    <a:pt x="153" y="312"/>
                  </a:lnTo>
                  <a:cubicBezTo>
                    <a:pt x="153" y="130"/>
                    <a:pt x="290" y="39"/>
                    <a:pt x="426" y="39"/>
                  </a:cubicBezTo>
                  <a:close/>
                  <a:moveTo>
                    <a:pt x="442" y="1"/>
                  </a:moveTo>
                  <a:cubicBezTo>
                    <a:pt x="221" y="1"/>
                    <a:pt x="1" y="114"/>
                    <a:pt x="62" y="342"/>
                  </a:cubicBezTo>
                  <a:cubicBezTo>
                    <a:pt x="62" y="555"/>
                    <a:pt x="244" y="738"/>
                    <a:pt x="457" y="738"/>
                  </a:cubicBezTo>
                  <a:cubicBezTo>
                    <a:pt x="548" y="738"/>
                    <a:pt x="669" y="677"/>
                    <a:pt x="730" y="616"/>
                  </a:cubicBezTo>
                  <a:lnTo>
                    <a:pt x="700" y="555"/>
                  </a:lnTo>
                  <a:cubicBezTo>
                    <a:pt x="639" y="616"/>
                    <a:pt x="548" y="646"/>
                    <a:pt x="457" y="646"/>
                  </a:cubicBezTo>
                  <a:cubicBezTo>
                    <a:pt x="305" y="646"/>
                    <a:pt x="183" y="525"/>
                    <a:pt x="153" y="373"/>
                  </a:cubicBezTo>
                  <a:lnTo>
                    <a:pt x="791" y="373"/>
                  </a:lnTo>
                  <a:cubicBezTo>
                    <a:pt x="791" y="373"/>
                    <a:pt x="821" y="342"/>
                    <a:pt x="821" y="342"/>
                  </a:cubicBezTo>
                  <a:cubicBezTo>
                    <a:pt x="882" y="114"/>
                    <a:pt x="662" y="1"/>
                    <a:pt x="4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1339828" y="3544355"/>
              <a:ext cx="1419" cy="1271"/>
            </a:xfrm>
            <a:custGeom>
              <a:avLst/>
              <a:gdLst/>
              <a:ahLst/>
              <a:cxnLst/>
              <a:rect l="l" t="t" r="r" b="b"/>
              <a:pathLst>
                <a:path w="153" h="137" extrusionOk="0">
                  <a:moveTo>
                    <a:pt x="76" y="0"/>
                  </a:moveTo>
                  <a:cubicBezTo>
                    <a:pt x="38" y="0"/>
                    <a:pt x="0" y="23"/>
                    <a:pt x="0" y="68"/>
                  </a:cubicBezTo>
                  <a:cubicBezTo>
                    <a:pt x="0" y="114"/>
                    <a:pt x="38" y="137"/>
                    <a:pt x="76" y="137"/>
                  </a:cubicBezTo>
                  <a:cubicBezTo>
                    <a:pt x="114" y="137"/>
                    <a:pt x="152" y="114"/>
                    <a:pt x="152" y="68"/>
                  </a:cubicBezTo>
                  <a:cubicBezTo>
                    <a:pt x="152" y="23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1342639" y="3544355"/>
              <a:ext cx="1419" cy="1271"/>
            </a:xfrm>
            <a:custGeom>
              <a:avLst/>
              <a:gdLst/>
              <a:ahLst/>
              <a:cxnLst/>
              <a:rect l="l" t="t" r="r" b="b"/>
              <a:pathLst>
                <a:path w="153" h="137" extrusionOk="0">
                  <a:moveTo>
                    <a:pt x="77" y="0"/>
                  </a:moveTo>
                  <a:cubicBezTo>
                    <a:pt x="39" y="0"/>
                    <a:pt x="1" y="23"/>
                    <a:pt x="1" y="68"/>
                  </a:cubicBezTo>
                  <a:cubicBezTo>
                    <a:pt x="1" y="114"/>
                    <a:pt x="39" y="137"/>
                    <a:pt x="77" y="137"/>
                  </a:cubicBezTo>
                  <a:cubicBezTo>
                    <a:pt x="115" y="137"/>
                    <a:pt x="153" y="114"/>
                    <a:pt x="153" y="68"/>
                  </a:cubicBezTo>
                  <a:cubicBezTo>
                    <a:pt x="153" y="23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7"/>
            <p:cNvSpPr/>
            <p:nvPr/>
          </p:nvSpPr>
          <p:spPr>
            <a:xfrm>
              <a:off x="1345182" y="3544346"/>
              <a:ext cx="1698" cy="1494"/>
            </a:xfrm>
            <a:custGeom>
              <a:avLst/>
              <a:gdLst/>
              <a:ahLst/>
              <a:cxnLst/>
              <a:rect l="l" t="t" r="r" b="b"/>
              <a:pathLst>
                <a:path w="183" h="161" extrusionOk="0">
                  <a:moveTo>
                    <a:pt x="72" y="0"/>
                  </a:moveTo>
                  <a:cubicBezTo>
                    <a:pt x="41" y="0"/>
                    <a:pt x="6" y="45"/>
                    <a:pt x="31" y="69"/>
                  </a:cubicBezTo>
                  <a:cubicBezTo>
                    <a:pt x="1" y="130"/>
                    <a:pt x="61" y="161"/>
                    <a:pt x="92" y="161"/>
                  </a:cubicBezTo>
                  <a:cubicBezTo>
                    <a:pt x="176" y="161"/>
                    <a:pt x="182" y="5"/>
                    <a:pt x="111" y="5"/>
                  </a:cubicBezTo>
                  <a:cubicBezTo>
                    <a:pt x="105" y="5"/>
                    <a:pt x="99" y="6"/>
                    <a:pt x="92" y="9"/>
                  </a:cubicBezTo>
                  <a:cubicBezTo>
                    <a:pt x="86" y="3"/>
                    <a:pt x="79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7"/>
            <p:cNvSpPr/>
            <p:nvPr/>
          </p:nvSpPr>
          <p:spPr>
            <a:xfrm>
              <a:off x="1181814" y="3533343"/>
              <a:ext cx="17024" cy="18221"/>
            </a:xfrm>
            <a:custGeom>
              <a:avLst/>
              <a:gdLst/>
              <a:ahLst/>
              <a:cxnLst/>
              <a:rect l="l" t="t" r="r" b="b"/>
              <a:pathLst>
                <a:path w="1835" h="1964" extrusionOk="0">
                  <a:moveTo>
                    <a:pt x="1423" y="0"/>
                  </a:moveTo>
                  <a:cubicBezTo>
                    <a:pt x="1327" y="0"/>
                    <a:pt x="1232" y="47"/>
                    <a:pt x="1165" y="131"/>
                  </a:cubicBezTo>
                  <a:lnTo>
                    <a:pt x="314" y="1134"/>
                  </a:lnTo>
                  <a:cubicBezTo>
                    <a:pt x="0" y="1515"/>
                    <a:pt x="332" y="1963"/>
                    <a:pt x="699" y="1963"/>
                  </a:cubicBezTo>
                  <a:cubicBezTo>
                    <a:pt x="829" y="1963"/>
                    <a:pt x="963" y="1907"/>
                    <a:pt x="1074" y="1772"/>
                  </a:cubicBezTo>
                  <a:lnTo>
                    <a:pt x="1773" y="951"/>
                  </a:lnTo>
                  <a:lnTo>
                    <a:pt x="1682" y="891"/>
                  </a:lnTo>
                  <a:lnTo>
                    <a:pt x="1044" y="1651"/>
                  </a:lnTo>
                  <a:cubicBezTo>
                    <a:pt x="949" y="1753"/>
                    <a:pt x="837" y="1797"/>
                    <a:pt x="731" y="1797"/>
                  </a:cubicBezTo>
                  <a:cubicBezTo>
                    <a:pt x="429" y="1797"/>
                    <a:pt x="166" y="1449"/>
                    <a:pt x="436" y="1134"/>
                  </a:cubicBezTo>
                  <a:lnTo>
                    <a:pt x="1257" y="161"/>
                  </a:lnTo>
                  <a:cubicBezTo>
                    <a:pt x="1308" y="93"/>
                    <a:pt x="1378" y="53"/>
                    <a:pt x="1452" y="53"/>
                  </a:cubicBezTo>
                  <a:cubicBezTo>
                    <a:pt x="1509" y="53"/>
                    <a:pt x="1568" y="77"/>
                    <a:pt x="1621" y="131"/>
                  </a:cubicBezTo>
                  <a:cubicBezTo>
                    <a:pt x="1743" y="222"/>
                    <a:pt x="1743" y="374"/>
                    <a:pt x="1652" y="496"/>
                  </a:cubicBezTo>
                  <a:lnTo>
                    <a:pt x="953" y="1316"/>
                  </a:lnTo>
                  <a:cubicBezTo>
                    <a:pt x="922" y="1331"/>
                    <a:pt x="892" y="1339"/>
                    <a:pt x="862" y="1339"/>
                  </a:cubicBezTo>
                  <a:cubicBezTo>
                    <a:pt x="831" y="1339"/>
                    <a:pt x="801" y="1331"/>
                    <a:pt x="770" y="1316"/>
                  </a:cubicBezTo>
                  <a:cubicBezTo>
                    <a:pt x="740" y="1286"/>
                    <a:pt x="710" y="1195"/>
                    <a:pt x="740" y="1134"/>
                  </a:cubicBezTo>
                  <a:lnTo>
                    <a:pt x="1287" y="496"/>
                  </a:lnTo>
                  <a:lnTo>
                    <a:pt x="1196" y="435"/>
                  </a:lnTo>
                  <a:lnTo>
                    <a:pt x="679" y="1043"/>
                  </a:lnTo>
                  <a:lnTo>
                    <a:pt x="679" y="1073"/>
                  </a:lnTo>
                  <a:cubicBezTo>
                    <a:pt x="618" y="1164"/>
                    <a:pt x="618" y="1316"/>
                    <a:pt x="710" y="1377"/>
                  </a:cubicBezTo>
                  <a:cubicBezTo>
                    <a:pt x="755" y="1423"/>
                    <a:pt x="808" y="1445"/>
                    <a:pt x="862" y="1445"/>
                  </a:cubicBezTo>
                  <a:cubicBezTo>
                    <a:pt x="915" y="1445"/>
                    <a:pt x="968" y="1423"/>
                    <a:pt x="1014" y="1377"/>
                  </a:cubicBezTo>
                  <a:lnTo>
                    <a:pt x="1713" y="587"/>
                  </a:lnTo>
                  <a:cubicBezTo>
                    <a:pt x="1834" y="435"/>
                    <a:pt x="1804" y="222"/>
                    <a:pt x="1652" y="100"/>
                  </a:cubicBezTo>
                  <a:cubicBezTo>
                    <a:pt x="1583" y="32"/>
                    <a:pt x="1503" y="0"/>
                    <a:pt x="14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1259736" y="2839998"/>
              <a:ext cx="144395" cy="1141"/>
            </a:xfrm>
            <a:custGeom>
              <a:avLst/>
              <a:gdLst/>
              <a:ahLst/>
              <a:cxnLst/>
              <a:rect l="l" t="t" r="r" b="b"/>
              <a:pathLst>
                <a:path w="15564" h="123" extrusionOk="0">
                  <a:moveTo>
                    <a:pt x="7782" y="0"/>
                  </a:moveTo>
                  <a:cubicBezTo>
                    <a:pt x="3496" y="0"/>
                    <a:pt x="1" y="31"/>
                    <a:pt x="1" y="61"/>
                  </a:cubicBezTo>
                  <a:cubicBezTo>
                    <a:pt x="1" y="122"/>
                    <a:pt x="3496" y="122"/>
                    <a:pt x="7782" y="122"/>
                  </a:cubicBezTo>
                  <a:cubicBezTo>
                    <a:pt x="12098" y="122"/>
                    <a:pt x="15563" y="122"/>
                    <a:pt x="15563" y="61"/>
                  </a:cubicBezTo>
                  <a:cubicBezTo>
                    <a:pt x="15563" y="31"/>
                    <a:pt x="12098" y="0"/>
                    <a:pt x="77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1259736" y="2858043"/>
              <a:ext cx="144395" cy="1141"/>
            </a:xfrm>
            <a:custGeom>
              <a:avLst/>
              <a:gdLst/>
              <a:ahLst/>
              <a:cxnLst/>
              <a:rect l="l" t="t" r="r" b="b"/>
              <a:pathLst>
                <a:path w="15564" h="123" extrusionOk="0">
                  <a:moveTo>
                    <a:pt x="7782" y="1"/>
                  </a:moveTo>
                  <a:cubicBezTo>
                    <a:pt x="3496" y="1"/>
                    <a:pt x="1" y="31"/>
                    <a:pt x="1" y="62"/>
                  </a:cubicBezTo>
                  <a:cubicBezTo>
                    <a:pt x="1" y="92"/>
                    <a:pt x="3496" y="122"/>
                    <a:pt x="7782" y="122"/>
                  </a:cubicBezTo>
                  <a:cubicBezTo>
                    <a:pt x="12098" y="122"/>
                    <a:pt x="15563" y="92"/>
                    <a:pt x="15563" y="62"/>
                  </a:cubicBezTo>
                  <a:cubicBezTo>
                    <a:pt x="15563" y="31"/>
                    <a:pt x="12098" y="1"/>
                    <a:pt x="7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1259736" y="2875809"/>
              <a:ext cx="144395" cy="1141"/>
            </a:xfrm>
            <a:custGeom>
              <a:avLst/>
              <a:gdLst/>
              <a:ahLst/>
              <a:cxnLst/>
              <a:rect l="l" t="t" r="r" b="b"/>
              <a:pathLst>
                <a:path w="15564" h="123" extrusionOk="0">
                  <a:moveTo>
                    <a:pt x="7782" y="1"/>
                  </a:moveTo>
                  <a:cubicBezTo>
                    <a:pt x="3496" y="1"/>
                    <a:pt x="1" y="31"/>
                    <a:pt x="1" y="62"/>
                  </a:cubicBezTo>
                  <a:cubicBezTo>
                    <a:pt x="1" y="92"/>
                    <a:pt x="3496" y="122"/>
                    <a:pt x="7782" y="122"/>
                  </a:cubicBezTo>
                  <a:cubicBezTo>
                    <a:pt x="12098" y="122"/>
                    <a:pt x="15563" y="92"/>
                    <a:pt x="15563" y="62"/>
                  </a:cubicBezTo>
                  <a:cubicBezTo>
                    <a:pt x="15563" y="31"/>
                    <a:pt x="12098" y="1"/>
                    <a:pt x="7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1259736" y="2893863"/>
              <a:ext cx="144395" cy="1132"/>
            </a:xfrm>
            <a:custGeom>
              <a:avLst/>
              <a:gdLst/>
              <a:ahLst/>
              <a:cxnLst/>
              <a:rect l="l" t="t" r="r" b="b"/>
              <a:pathLst>
                <a:path w="15564" h="122" extrusionOk="0">
                  <a:moveTo>
                    <a:pt x="7782" y="0"/>
                  </a:moveTo>
                  <a:cubicBezTo>
                    <a:pt x="3496" y="0"/>
                    <a:pt x="1" y="0"/>
                    <a:pt x="1" y="61"/>
                  </a:cubicBezTo>
                  <a:cubicBezTo>
                    <a:pt x="1" y="91"/>
                    <a:pt x="3496" y="122"/>
                    <a:pt x="7782" y="122"/>
                  </a:cubicBezTo>
                  <a:cubicBezTo>
                    <a:pt x="12098" y="122"/>
                    <a:pt x="15563" y="91"/>
                    <a:pt x="15563" y="61"/>
                  </a:cubicBezTo>
                  <a:cubicBezTo>
                    <a:pt x="15563" y="0"/>
                    <a:pt x="12098" y="0"/>
                    <a:pt x="77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7"/>
            <p:cNvSpPr/>
            <p:nvPr/>
          </p:nvSpPr>
          <p:spPr>
            <a:xfrm>
              <a:off x="1259736" y="2911908"/>
              <a:ext cx="72485" cy="575"/>
            </a:xfrm>
            <a:custGeom>
              <a:avLst/>
              <a:gdLst/>
              <a:ahLst/>
              <a:cxnLst/>
              <a:rect l="l" t="t" r="r" b="b"/>
              <a:pathLst>
                <a:path w="7813" h="62" extrusionOk="0">
                  <a:moveTo>
                    <a:pt x="305" y="0"/>
                  </a:moveTo>
                  <a:cubicBezTo>
                    <a:pt x="213" y="0"/>
                    <a:pt x="92" y="0"/>
                    <a:pt x="1" y="31"/>
                  </a:cubicBezTo>
                  <a:cubicBezTo>
                    <a:pt x="92" y="61"/>
                    <a:pt x="213" y="61"/>
                    <a:pt x="305" y="61"/>
                  </a:cubicBezTo>
                  <a:lnTo>
                    <a:pt x="7508" y="61"/>
                  </a:lnTo>
                  <a:cubicBezTo>
                    <a:pt x="7600" y="61"/>
                    <a:pt x="7721" y="61"/>
                    <a:pt x="7812" y="31"/>
                  </a:cubicBezTo>
                  <a:cubicBezTo>
                    <a:pt x="7721" y="0"/>
                    <a:pt x="7600" y="0"/>
                    <a:pt x="7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7"/>
            <p:cNvSpPr/>
            <p:nvPr/>
          </p:nvSpPr>
          <p:spPr>
            <a:xfrm>
              <a:off x="1211233" y="3004405"/>
              <a:ext cx="182748" cy="81781"/>
            </a:xfrm>
            <a:custGeom>
              <a:avLst/>
              <a:gdLst/>
              <a:ahLst/>
              <a:cxnLst/>
              <a:rect l="l" t="t" r="r" b="b"/>
              <a:pathLst>
                <a:path w="19698" h="8815" extrusionOk="0">
                  <a:moveTo>
                    <a:pt x="4134" y="0"/>
                  </a:moveTo>
                  <a:cubicBezTo>
                    <a:pt x="1855" y="0"/>
                    <a:pt x="1" y="1885"/>
                    <a:pt x="1" y="4164"/>
                  </a:cubicBezTo>
                  <a:lnTo>
                    <a:pt x="1" y="8815"/>
                  </a:lnTo>
                  <a:lnTo>
                    <a:pt x="15563" y="8815"/>
                  </a:lnTo>
                  <a:cubicBezTo>
                    <a:pt x="17843" y="8815"/>
                    <a:pt x="19697" y="6961"/>
                    <a:pt x="19697" y="4681"/>
                  </a:cubicBezTo>
                  <a:lnTo>
                    <a:pt x="19697" y="4164"/>
                  </a:lnTo>
                  <a:cubicBezTo>
                    <a:pt x="19697" y="1854"/>
                    <a:pt x="17843" y="0"/>
                    <a:pt x="155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1239149" y="3034853"/>
              <a:ext cx="126907" cy="1141"/>
            </a:xfrm>
            <a:custGeom>
              <a:avLst/>
              <a:gdLst/>
              <a:ahLst/>
              <a:cxnLst/>
              <a:rect l="l" t="t" r="r" b="b"/>
              <a:pathLst>
                <a:path w="13679" h="123" extrusionOk="0">
                  <a:moveTo>
                    <a:pt x="6840" y="1"/>
                  </a:moveTo>
                  <a:cubicBezTo>
                    <a:pt x="3071" y="1"/>
                    <a:pt x="1" y="31"/>
                    <a:pt x="1" y="62"/>
                  </a:cubicBezTo>
                  <a:cubicBezTo>
                    <a:pt x="1" y="92"/>
                    <a:pt x="3071" y="122"/>
                    <a:pt x="6840" y="122"/>
                  </a:cubicBezTo>
                  <a:cubicBezTo>
                    <a:pt x="10639" y="122"/>
                    <a:pt x="13679" y="92"/>
                    <a:pt x="13679" y="62"/>
                  </a:cubicBezTo>
                  <a:cubicBezTo>
                    <a:pt x="13679" y="31"/>
                    <a:pt x="10639" y="1"/>
                    <a:pt x="6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1239149" y="3055032"/>
              <a:ext cx="77560" cy="705"/>
            </a:xfrm>
            <a:custGeom>
              <a:avLst/>
              <a:gdLst/>
              <a:ahLst/>
              <a:cxnLst/>
              <a:rect l="l" t="t" r="r" b="b"/>
              <a:pathLst>
                <a:path w="8360" h="76" extrusionOk="0">
                  <a:moveTo>
                    <a:pt x="206" y="1"/>
                  </a:moveTo>
                  <a:cubicBezTo>
                    <a:pt x="136" y="1"/>
                    <a:pt x="62" y="14"/>
                    <a:pt x="1" y="14"/>
                  </a:cubicBezTo>
                  <a:cubicBezTo>
                    <a:pt x="92" y="45"/>
                    <a:pt x="214" y="45"/>
                    <a:pt x="305" y="45"/>
                  </a:cubicBezTo>
                  <a:lnTo>
                    <a:pt x="1217" y="75"/>
                  </a:lnTo>
                  <a:lnTo>
                    <a:pt x="7144" y="75"/>
                  </a:lnTo>
                  <a:lnTo>
                    <a:pt x="8025" y="45"/>
                  </a:lnTo>
                  <a:cubicBezTo>
                    <a:pt x="8147" y="45"/>
                    <a:pt x="8238" y="45"/>
                    <a:pt x="8360" y="14"/>
                  </a:cubicBezTo>
                  <a:cubicBezTo>
                    <a:pt x="8279" y="14"/>
                    <a:pt x="8211" y="1"/>
                    <a:pt x="8139" y="1"/>
                  </a:cubicBezTo>
                  <a:cubicBezTo>
                    <a:pt x="8103" y="1"/>
                    <a:pt x="8066" y="4"/>
                    <a:pt x="8025" y="14"/>
                  </a:cubicBezTo>
                  <a:lnTo>
                    <a:pt x="305" y="14"/>
                  </a:lnTo>
                  <a:cubicBezTo>
                    <a:pt x="274" y="4"/>
                    <a:pt x="241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1216029" y="3259888"/>
              <a:ext cx="2830" cy="8470"/>
            </a:xfrm>
            <a:custGeom>
              <a:avLst/>
              <a:gdLst/>
              <a:ahLst/>
              <a:cxnLst/>
              <a:rect l="l" t="t" r="r" b="b"/>
              <a:pathLst>
                <a:path w="305" h="913" extrusionOk="0">
                  <a:moveTo>
                    <a:pt x="0" y="0"/>
                  </a:moveTo>
                  <a:lnTo>
                    <a:pt x="0" y="92"/>
                  </a:lnTo>
                  <a:lnTo>
                    <a:pt x="213" y="92"/>
                  </a:lnTo>
                  <a:lnTo>
                    <a:pt x="213" y="912"/>
                  </a:lnTo>
                  <a:lnTo>
                    <a:pt x="304" y="91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1220538" y="3259888"/>
              <a:ext cx="2830" cy="8470"/>
            </a:xfrm>
            <a:custGeom>
              <a:avLst/>
              <a:gdLst/>
              <a:ahLst/>
              <a:cxnLst/>
              <a:rect l="l" t="t" r="r" b="b"/>
              <a:pathLst>
                <a:path w="305" h="913" extrusionOk="0">
                  <a:moveTo>
                    <a:pt x="1" y="0"/>
                  </a:moveTo>
                  <a:lnTo>
                    <a:pt x="1" y="92"/>
                  </a:lnTo>
                  <a:lnTo>
                    <a:pt x="213" y="92"/>
                  </a:lnTo>
                  <a:lnTo>
                    <a:pt x="213" y="912"/>
                  </a:lnTo>
                  <a:lnTo>
                    <a:pt x="305" y="91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1225335" y="3261864"/>
              <a:ext cx="1698" cy="6559"/>
            </a:xfrm>
            <a:custGeom>
              <a:avLst/>
              <a:gdLst/>
              <a:ahLst/>
              <a:cxnLst/>
              <a:rect l="l" t="t" r="r" b="b"/>
              <a:pathLst>
                <a:path w="183" h="707" extrusionOk="0">
                  <a:moveTo>
                    <a:pt x="92" y="0"/>
                  </a:moveTo>
                  <a:cubicBezTo>
                    <a:pt x="31" y="0"/>
                    <a:pt x="0" y="31"/>
                    <a:pt x="0" y="91"/>
                  </a:cubicBezTo>
                  <a:cubicBezTo>
                    <a:pt x="0" y="122"/>
                    <a:pt x="31" y="152"/>
                    <a:pt x="92" y="152"/>
                  </a:cubicBezTo>
                  <a:cubicBezTo>
                    <a:pt x="183" y="152"/>
                    <a:pt x="183" y="0"/>
                    <a:pt x="92" y="0"/>
                  </a:cubicBezTo>
                  <a:close/>
                  <a:moveTo>
                    <a:pt x="92" y="578"/>
                  </a:moveTo>
                  <a:cubicBezTo>
                    <a:pt x="31" y="578"/>
                    <a:pt x="0" y="608"/>
                    <a:pt x="0" y="639"/>
                  </a:cubicBezTo>
                  <a:cubicBezTo>
                    <a:pt x="0" y="684"/>
                    <a:pt x="46" y="707"/>
                    <a:pt x="88" y="707"/>
                  </a:cubicBezTo>
                  <a:cubicBezTo>
                    <a:pt x="130" y="707"/>
                    <a:pt x="168" y="684"/>
                    <a:pt x="152" y="639"/>
                  </a:cubicBezTo>
                  <a:cubicBezTo>
                    <a:pt x="152" y="608"/>
                    <a:pt x="122" y="578"/>
                    <a:pt x="92" y="57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1227589" y="3259888"/>
              <a:ext cx="6216" cy="8545"/>
            </a:xfrm>
            <a:custGeom>
              <a:avLst/>
              <a:gdLst/>
              <a:ahLst/>
              <a:cxnLst/>
              <a:rect l="l" t="t" r="r" b="b"/>
              <a:pathLst>
                <a:path w="670" h="921" extrusionOk="0">
                  <a:moveTo>
                    <a:pt x="31" y="0"/>
                  </a:moveTo>
                  <a:lnTo>
                    <a:pt x="31" y="92"/>
                  </a:lnTo>
                  <a:lnTo>
                    <a:pt x="487" y="92"/>
                  </a:lnTo>
                  <a:lnTo>
                    <a:pt x="244" y="396"/>
                  </a:lnTo>
                  <a:lnTo>
                    <a:pt x="244" y="456"/>
                  </a:lnTo>
                  <a:lnTo>
                    <a:pt x="305" y="456"/>
                  </a:lnTo>
                  <a:cubicBezTo>
                    <a:pt x="487" y="456"/>
                    <a:pt x="548" y="548"/>
                    <a:pt x="548" y="639"/>
                  </a:cubicBezTo>
                  <a:cubicBezTo>
                    <a:pt x="548" y="760"/>
                    <a:pt x="487" y="852"/>
                    <a:pt x="335" y="852"/>
                  </a:cubicBezTo>
                  <a:cubicBezTo>
                    <a:pt x="213" y="852"/>
                    <a:pt x="122" y="791"/>
                    <a:pt x="31" y="730"/>
                  </a:cubicBezTo>
                  <a:lnTo>
                    <a:pt x="1" y="821"/>
                  </a:lnTo>
                  <a:cubicBezTo>
                    <a:pt x="75" y="871"/>
                    <a:pt x="149" y="920"/>
                    <a:pt x="257" y="920"/>
                  </a:cubicBezTo>
                  <a:cubicBezTo>
                    <a:pt x="281" y="920"/>
                    <a:pt x="307" y="918"/>
                    <a:pt x="335" y="912"/>
                  </a:cubicBezTo>
                  <a:cubicBezTo>
                    <a:pt x="548" y="912"/>
                    <a:pt x="669" y="821"/>
                    <a:pt x="669" y="639"/>
                  </a:cubicBezTo>
                  <a:cubicBezTo>
                    <a:pt x="669" y="517"/>
                    <a:pt x="548" y="396"/>
                    <a:pt x="365" y="396"/>
                  </a:cubicBezTo>
                  <a:lnTo>
                    <a:pt x="608" y="61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1234918" y="3259888"/>
              <a:ext cx="7060" cy="8470"/>
            </a:xfrm>
            <a:custGeom>
              <a:avLst/>
              <a:gdLst/>
              <a:ahLst/>
              <a:cxnLst/>
              <a:rect l="l" t="t" r="r" b="b"/>
              <a:pathLst>
                <a:path w="761" h="913" extrusionOk="0">
                  <a:moveTo>
                    <a:pt x="366" y="92"/>
                  </a:moveTo>
                  <a:cubicBezTo>
                    <a:pt x="518" y="92"/>
                    <a:pt x="639" y="213"/>
                    <a:pt x="639" y="456"/>
                  </a:cubicBezTo>
                  <a:cubicBezTo>
                    <a:pt x="639" y="700"/>
                    <a:pt x="518" y="852"/>
                    <a:pt x="366" y="852"/>
                  </a:cubicBezTo>
                  <a:cubicBezTo>
                    <a:pt x="214" y="852"/>
                    <a:pt x="92" y="700"/>
                    <a:pt x="92" y="456"/>
                  </a:cubicBezTo>
                  <a:cubicBezTo>
                    <a:pt x="92" y="213"/>
                    <a:pt x="214" y="92"/>
                    <a:pt x="366" y="92"/>
                  </a:cubicBezTo>
                  <a:close/>
                  <a:moveTo>
                    <a:pt x="366" y="0"/>
                  </a:moveTo>
                  <a:cubicBezTo>
                    <a:pt x="153" y="0"/>
                    <a:pt x="1" y="152"/>
                    <a:pt x="1" y="456"/>
                  </a:cubicBezTo>
                  <a:cubicBezTo>
                    <a:pt x="1" y="760"/>
                    <a:pt x="153" y="912"/>
                    <a:pt x="366" y="912"/>
                  </a:cubicBezTo>
                  <a:cubicBezTo>
                    <a:pt x="609" y="912"/>
                    <a:pt x="761" y="760"/>
                    <a:pt x="761" y="456"/>
                  </a:cubicBezTo>
                  <a:cubicBezTo>
                    <a:pt x="761" y="152"/>
                    <a:pt x="609" y="0"/>
                    <a:pt x="3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7"/>
            <p:cNvSpPr/>
            <p:nvPr/>
          </p:nvSpPr>
          <p:spPr>
            <a:xfrm>
              <a:off x="1204182" y="3156676"/>
              <a:ext cx="260855" cy="81225"/>
            </a:xfrm>
            <a:custGeom>
              <a:avLst/>
              <a:gdLst/>
              <a:ahLst/>
              <a:cxnLst/>
              <a:rect l="l" t="t" r="r" b="b"/>
              <a:pathLst>
                <a:path w="28117" h="8755" extrusionOk="0">
                  <a:moveTo>
                    <a:pt x="4135" y="1"/>
                  </a:moveTo>
                  <a:cubicBezTo>
                    <a:pt x="1855" y="1"/>
                    <a:pt x="1" y="1824"/>
                    <a:pt x="1" y="4135"/>
                  </a:cubicBezTo>
                  <a:lnTo>
                    <a:pt x="1" y="4621"/>
                  </a:lnTo>
                  <a:cubicBezTo>
                    <a:pt x="1" y="6901"/>
                    <a:pt x="1855" y="8755"/>
                    <a:pt x="4135" y="8755"/>
                  </a:cubicBezTo>
                  <a:lnTo>
                    <a:pt x="28117" y="8755"/>
                  </a:lnTo>
                  <a:lnTo>
                    <a:pt x="28117" y="4135"/>
                  </a:lnTo>
                  <a:cubicBezTo>
                    <a:pt x="28117" y="1824"/>
                    <a:pt x="26263" y="1"/>
                    <a:pt x="239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7"/>
            <p:cNvSpPr/>
            <p:nvPr/>
          </p:nvSpPr>
          <p:spPr>
            <a:xfrm>
              <a:off x="1243667" y="3186002"/>
              <a:ext cx="179074" cy="1141"/>
            </a:xfrm>
            <a:custGeom>
              <a:avLst/>
              <a:gdLst/>
              <a:ahLst/>
              <a:cxnLst/>
              <a:rect l="l" t="t" r="r" b="b"/>
              <a:pathLst>
                <a:path w="19302" h="123" extrusionOk="0">
                  <a:moveTo>
                    <a:pt x="9666" y="1"/>
                  </a:moveTo>
                  <a:cubicBezTo>
                    <a:pt x="4316" y="1"/>
                    <a:pt x="0" y="31"/>
                    <a:pt x="0" y="62"/>
                  </a:cubicBezTo>
                  <a:cubicBezTo>
                    <a:pt x="0" y="92"/>
                    <a:pt x="4316" y="122"/>
                    <a:pt x="9666" y="122"/>
                  </a:cubicBezTo>
                  <a:cubicBezTo>
                    <a:pt x="14985" y="122"/>
                    <a:pt x="19301" y="92"/>
                    <a:pt x="19301" y="62"/>
                  </a:cubicBezTo>
                  <a:cubicBezTo>
                    <a:pt x="19301" y="31"/>
                    <a:pt x="14985" y="1"/>
                    <a:pt x="96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7"/>
            <p:cNvSpPr/>
            <p:nvPr/>
          </p:nvSpPr>
          <p:spPr>
            <a:xfrm>
              <a:off x="1243667" y="3205467"/>
              <a:ext cx="179074" cy="1132"/>
            </a:xfrm>
            <a:custGeom>
              <a:avLst/>
              <a:gdLst/>
              <a:ahLst/>
              <a:cxnLst/>
              <a:rect l="l" t="t" r="r" b="b"/>
              <a:pathLst>
                <a:path w="19302" h="122" extrusionOk="0">
                  <a:moveTo>
                    <a:pt x="9666" y="0"/>
                  </a:moveTo>
                  <a:cubicBezTo>
                    <a:pt x="4316" y="0"/>
                    <a:pt x="0" y="0"/>
                    <a:pt x="0" y="61"/>
                  </a:cubicBezTo>
                  <a:cubicBezTo>
                    <a:pt x="0" y="91"/>
                    <a:pt x="4316" y="122"/>
                    <a:pt x="9666" y="122"/>
                  </a:cubicBezTo>
                  <a:cubicBezTo>
                    <a:pt x="14985" y="122"/>
                    <a:pt x="19301" y="91"/>
                    <a:pt x="19301" y="61"/>
                  </a:cubicBezTo>
                  <a:cubicBezTo>
                    <a:pt x="19301" y="31"/>
                    <a:pt x="14985" y="0"/>
                    <a:pt x="96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7"/>
            <p:cNvSpPr/>
            <p:nvPr/>
          </p:nvSpPr>
          <p:spPr>
            <a:xfrm>
              <a:off x="1204748" y="3308669"/>
              <a:ext cx="182461" cy="81225"/>
            </a:xfrm>
            <a:custGeom>
              <a:avLst/>
              <a:gdLst/>
              <a:ahLst/>
              <a:cxnLst/>
              <a:rect l="l" t="t" r="r" b="b"/>
              <a:pathLst>
                <a:path w="19667" h="8755" extrusionOk="0">
                  <a:moveTo>
                    <a:pt x="4078" y="1"/>
                  </a:moveTo>
                  <a:cubicBezTo>
                    <a:pt x="1795" y="1"/>
                    <a:pt x="0" y="1843"/>
                    <a:pt x="0" y="4135"/>
                  </a:cubicBezTo>
                  <a:lnTo>
                    <a:pt x="0" y="8755"/>
                  </a:lnTo>
                  <a:lnTo>
                    <a:pt x="15533" y="8755"/>
                  </a:lnTo>
                  <a:cubicBezTo>
                    <a:pt x="17812" y="8755"/>
                    <a:pt x="19667" y="6901"/>
                    <a:pt x="19667" y="4621"/>
                  </a:cubicBezTo>
                  <a:lnTo>
                    <a:pt x="19667" y="4135"/>
                  </a:lnTo>
                  <a:cubicBezTo>
                    <a:pt x="19667" y="1825"/>
                    <a:pt x="17812" y="1"/>
                    <a:pt x="15533" y="1"/>
                  </a:cubicBezTo>
                  <a:lnTo>
                    <a:pt x="4134" y="1"/>
                  </a:lnTo>
                  <a:cubicBezTo>
                    <a:pt x="4116" y="1"/>
                    <a:pt x="4097" y="1"/>
                    <a:pt x="40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7"/>
            <p:cNvSpPr/>
            <p:nvPr/>
          </p:nvSpPr>
          <p:spPr>
            <a:xfrm>
              <a:off x="1228721" y="3337717"/>
              <a:ext cx="134514" cy="1141"/>
            </a:xfrm>
            <a:custGeom>
              <a:avLst/>
              <a:gdLst/>
              <a:ahLst/>
              <a:cxnLst/>
              <a:rect l="l" t="t" r="r" b="b"/>
              <a:pathLst>
                <a:path w="14499" h="123" extrusionOk="0">
                  <a:moveTo>
                    <a:pt x="7234" y="1"/>
                  </a:moveTo>
                  <a:cubicBezTo>
                    <a:pt x="3252" y="1"/>
                    <a:pt x="0" y="1"/>
                    <a:pt x="0" y="61"/>
                  </a:cubicBezTo>
                  <a:cubicBezTo>
                    <a:pt x="0" y="92"/>
                    <a:pt x="3252" y="122"/>
                    <a:pt x="7234" y="122"/>
                  </a:cubicBezTo>
                  <a:cubicBezTo>
                    <a:pt x="11247" y="122"/>
                    <a:pt x="14499" y="92"/>
                    <a:pt x="14499" y="61"/>
                  </a:cubicBezTo>
                  <a:cubicBezTo>
                    <a:pt x="14499" y="1"/>
                    <a:pt x="11247" y="1"/>
                    <a:pt x="7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7"/>
            <p:cNvSpPr/>
            <p:nvPr/>
          </p:nvSpPr>
          <p:spPr>
            <a:xfrm>
              <a:off x="1228433" y="3357172"/>
              <a:ext cx="86865" cy="863"/>
            </a:xfrm>
            <a:custGeom>
              <a:avLst/>
              <a:gdLst/>
              <a:ahLst/>
              <a:cxnLst/>
              <a:rect l="l" t="t" r="r" b="b"/>
              <a:pathLst>
                <a:path w="9363" h="93" extrusionOk="0">
                  <a:moveTo>
                    <a:pt x="396" y="1"/>
                  </a:moveTo>
                  <a:cubicBezTo>
                    <a:pt x="244" y="1"/>
                    <a:pt x="122" y="1"/>
                    <a:pt x="1" y="31"/>
                  </a:cubicBezTo>
                  <a:cubicBezTo>
                    <a:pt x="122" y="62"/>
                    <a:pt x="244" y="62"/>
                    <a:pt x="396" y="62"/>
                  </a:cubicBezTo>
                  <a:lnTo>
                    <a:pt x="1369" y="92"/>
                  </a:lnTo>
                  <a:lnTo>
                    <a:pt x="7964" y="92"/>
                  </a:lnTo>
                  <a:lnTo>
                    <a:pt x="8967" y="62"/>
                  </a:lnTo>
                  <a:cubicBezTo>
                    <a:pt x="9089" y="62"/>
                    <a:pt x="9241" y="62"/>
                    <a:pt x="9363" y="31"/>
                  </a:cubicBezTo>
                  <a:cubicBezTo>
                    <a:pt x="9211" y="1"/>
                    <a:pt x="9089" y="1"/>
                    <a:pt x="89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7"/>
            <p:cNvSpPr/>
            <p:nvPr/>
          </p:nvSpPr>
          <p:spPr>
            <a:xfrm>
              <a:off x="2880088" y="2679664"/>
              <a:ext cx="263676" cy="218995"/>
            </a:xfrm>
            <a:custGeom>
              <a:avLst/>
              <a:gdLst/>
              <a:ahLst/>
              <a:cxnLst/>
              <a:rect l="l" t="t" r="r" b="b"/>
              <a:pathLst>
                <a:path w="28421" h="23605" extrusionOk="0">
                  <a:moveTo>
                    <a:pt x="7839" y="1"/>
                  </a:moveTo>
                  <a:cubicBezTo>
                    <a:pt x="4870" y="1"/>
                    <a:pt x="2042" y="2316"/>
                    <a:pt x="1095" y="5185"/>
                  </a:cubicBezTo>
                  <a:cubicBezTo>
                    <a:pt x="0" y="8437"/>
                    <a:pt x="912" y="12054"/>
                    <a:pt x="2675" y="14972"/>
                  </a:cubicBezTo>
                  <a:cubicBezTo>
                    <a:pt x="4438" y="17890"/>
                    <a:pt x="7508" y="21690"/>
                    <a:pt x="13131" y="23605"/>
                  </a:cubicBezTo>
                  <a:cubicBezTo>
                    <a:pt x="17022" y="23088"/>
                    <a:pt x="22220" y="19653"/>
                    <a:pt x="24530" y="17130"/>
                  </a:cubicBezTo>
                  <a:cubicBezTo>
                    <a:pt x="26840" y="14608"/>
                    <a:pt x="28420" y="11264"/>
                    <a:pt x="27995" y="7890"/>
                  </a:cubicBezTo>
                  <a:cubicBezTo>
                    <a:pt x="27569" y="4486"/>
                    <a:pt x="24712" y="1325"/>
                    <a:pt x="21308" y="1325"/>
                  </a:cubicBezTo>
                  <a:cubicBezTo>
                    <a:pt x="19302" y="1325"/>
                    <a:pt x="17387" y="2389"/>
                    <a:pt x="15989" y="3848"/>
                  </a:cubicBezTo>
                  <a:cubicBezTo>
                    <a:pt x="15502" y="4364"/>
                    <a:pt x="15046" y="4881"/>
                    <a:pt x="14651" y="5459"/>
                  </a:cubicBezTo>
                  <a:cubicBezTo>
                    <a:pt x="14347" y="4820"/>
                    <a:pt x="14013" y="4212"/>
                    <a:pt x="13648" y="3635"/>
                  </a:cubicBezTo>
                  <a:cubicBezTo>
                    <a:pt x="12584" y="1902"/>
                    <a:pt x="10912" y="504"/>
                    <a:pt x="8937" y="109"/>
                  </a:cubicBezTo>
                  <a:cubicBezTo>
                    <a:pt x="8571" y="36"/>
                    <a:pt x="8204" y="1"/>
                    <a:pt x="7839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7"/>
            <p:cNvSpPr/>
            <p:nvPr/>
          </p:nvSpPr>
          <p:spPr>
            <a:xfrm>
              <a:off x="2890525" y="2748067"/>
              <a:ext cx="238005" cy="104910"/>
            </a:xfrm>
            <a:custGeom>
              <a:avLst/>
              <a:gdLst/>
              <a:ahLst/>
              <a:cxnLst/>
              <a:rect l="l" t="t" r="r" b="b"/>
              <a:pathLst>
                <a:path w="25654" h="11308" extrusionOk="0">
                  <a:moveTo>
                    <a:pt x="14864" y="1"/>
                  </a:moveTo>
                  <a:lnTo>
                    <a:pt x="14742" y="213"/>
                  </a:lnTo>
                  <a:lnTo>
                    <a:pt x="11242" y="5040"/>
                  </a:lnTo>
                  <a:lnTo>
                    <a:pt x="11242" y="5040"/>
                  </a:lnTo>
                  <a:lnTo>
                    <a:pt x="3131" y="4286"/>
                  </a:lnTo>
                  <a:lnTo>
                    <a:pt x="821" y="4074"/>
                  </a:lnTo>
                  <a:lnTo>
                    <a:pt x="213" y="4043"/>
                  </a:lnTo>
                  <a:cubicBezTo>
                    <a:pt x="182" y="4028"/>
                    <a:pt x="144" y="4020"/>
                    <a:pt x="106" y="4020"/>
                  </a:cubicBezTo>
                  <a:cubicBezTo>
                    <a:pt x="68" y="4020"/>
                    <a:pt x="30" y="4028"/>
                    <a:pt x="0" y="4043"/>
                  </a:cubicBezTo>
                  <a:cubicBezTo>
                    <a:pt x="61" y="4043"/>
                    <a:pt x="152" y="4043"/>
                    <a:pt x="213" y="4074"/>
                  </a:cubicBezTo>
                  <a:lnTo>
                    <a:pt x="821" y="4134"/>
                  </a:lnTo>
                  <a:lnTo>
                    <a:pt x="3131" y="4408"/>
                  </a:lnTo>
                  <a:lnTo>
                    <a:pt x="11277" y="5259"/>
                  </a:lnTo>
                  <a:lnTo>
                    <a:pt x="11307" y="5259"/>
                  </a:lnTo>
                  <a:lnTo>
                    <a:pt x="11368" y="5198"/>
                  </a:lnTo>
                  <a:lnTo>
                    <a:pt x="14764" y="514"/>
                  </a:lnTo>
                  <a:lnTo>
                    <a:pt x="14764" y="514"/>
                  </a:lnTo>
                  <a:cubicBezTo>
                    <a:pt x="14959" y="1300"/>
                    <a:pt x="15155" y="2112"/>
                    <a:pt x="15350" y="2949"/>
                  </a:cubicBezTo>
                  <a:cubicBezTo>
                    <a:pt x="16019" y="5806"/>
                    <a:pt x="16687" y="8542"/>
                    <a:pt x="17265" y="11004"/>
                  </a:cubicBezTo>
                  <a:lnTo>
                    <a:pt x="17356" y="11308"/>
                  </a:lnTo>
                  <a:lnTo>
                    <a:pt x="17478" y="11004"/>
                  </a:lnTo>
                  <a:lnTo>
                    <a:pt x="19379" y="6023"/>
                  </a:lnTo>
                  <a:lnTo>
                    <a:pt x="19379" y="6023"/>
                  </a:lnTo>
                  <a:lnTo>
                    <a:pt x="23952" y="6444"/>
                  </a:lnTo>
                  <a:lnTo>
                    <a:pt x="25228" y="6566"/>
                  </a:lnTo>
                  <a:lnTo>
                    <a:pt x="25654" y="6566"/>
                  </a:lnTo>
                  <a:lnTo>
                    <a:pt x="25563" y="6536"/>
                  </a:lnTo>
                  <a:lnTo>
                    <a:pt x="25228" y="6505"/>
                  </a:lnTo>
                  <a:lnTo>
                    <a:pt x="23952" y="6353"/>
                  </a:lnTo>
                  <a:lnTo>
                    <a:pt x="19332" y="5867"/>
                  </a:lnTo>
                  <a:lnTo>
                    <a:pt x="19271" y="5867"/>
                  </a:lnTo>
                  <a:lnTo>
                    <a:pt x="19271" y="5928"/>
                  </a:lnTo>
                  <a:lnTo>
                    <a:pt x="17409" y="10654"/>
                  </a:lnTo>
                  <a:lnTo>
                    <a:pt x="17409" y="10654"/>
                  </a:lnTo>
                  <a:lnTo>
                    <a:pt x="15563" y="2858"/>
                  </a:lnTo>
                  <a:cubicBezTo>
                    <a:pt x="15350" y="1976"/>
                    <a:pt x="15137" y="1095"/>
                    <a:pt x="14924" y="244"/>
                  </a:cubicBezTo>
                  <a:lnTo>
                    <a:pt x="1486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7"/>
            <p:cNvSpPr/>
            <p:nvPr/>
          </p:nvSpPr>
          <p:spPr>
            <a:xfrm>
              <a:off x="840690" y="2831602"/>
              <a:ext cx="178796" cy="148561"/>
            </a:xfrm>
            <a:custGeom>
              <a:avLst/>
              <a:gdLst/>
              <a:ahLst/>
              <a:cxnLst/>
              <a:rect l="l" t="t" r="r" b="b"/>
              <a:pathLst>
                <a:path w="19272" h="16013" extrusionOk="0">
                  <a:moveTo>
                    <a:pt x="13930" y="0"/>
                  </a:moveTo>
                  <a:cubicBezTo>
                    <a:pt x="13664" y="0"/>
                    <a:pt x="13397" y="27"/>
                    <a:pt x="13132" y="85"/>
                  </a:cubicBezTo>
                  <a:cubicBezTo>
                    <a:pt x="11764" y="419"/>
                    <a:pt x="10639" y="1301"/>
                    <a:pt x="9970" y="2516"/>
                  </a:cubicBezTo>
                  <a:cubicBezTo>
                    <a:pt x="9697" y="2912"/>
                    <a:pt x="9484" y="3307"/>
                    <a:pt x="9302" y="3763"/>
                  </a:cubicBezTo>
                  <a:cubicBezTo>
                    <a:pt x="8998" y="3368"/>
                    <a:pt x="8694" y="3033"/>
                    <a:pt x="8359" y="2699"/>
                  </a:cubicBezTo>
                  <a:cubicBezTo>
                    <a:pt x="7448" y="1665"/>
                    <a:pt x="6110" y="1057"/>
                    <a:pt x="4742" y="1027"/>
                  </a:cubicBezTo>
                  <a:cubicBezTo>
                    <a:pt x="2432" y="1057"/>
                    <a:pt x="517" y="3216"/>
                    <a:pt x="244" y="5526"/>
                  </a:cubicBezTo>
                  <a:cubicBezTo>
                    <a:pt x="1" y="7836"/>
                    <a:pt x="1125" y="10115"/>
                    <a:pt x="2706" y="11787"/>
                  </a:cubicBezTo>
                  <a:cubicBezTo>
                    <a:pt x="4834" y="14158"/>
                    <a:pt x="7721" y="15647"/>
                    <a:pt x="10852" y="16012"/>
                  </a:cubicBezTo>
                  <a:cubicBezTo>
                    <a:pt x="13375" y="15131"/>
                    <a:pt x="16323" y="12121"/>
                    <a:pt x="17509" y="10115"/>
                  </a:cubicBezTo>
                  <a:cubicBezTo>
                    <a:pt x="18664" y="8140"/>
                    <a:pt x="19272" y="5647"/>
                    <a:pt x="18512" y="3459"/>
                  </a:cubicBezTo>
                  <a:cubicBezTo>
                    <a:pt x="17841" y="1528"/>
                    <a:pt x="15918" y="0"/>
                    <a:pt x="13930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7"/>
            <p:cNvSpPr/>
            <p:nvPr/>
          </p:nvSpPr>
          <p:spPr>
            <a:xfrm>
              <a:off x="851405" y="2876375"/>
              <a:ext cx="160751" cy="66557"/>
            </a:xfrm>
            <a:custGeom>
              <a:avLst/>
              <a:gdLst/>
              <a:ahLst/>
              <a:cxnLst/>
              <a:rect l="l" t="t" r="r" b="b"/>
              <a:pathLst>
                <a:path w="17327" h="7174" extrusionOk="0">
                  <a:moveTo>
                    <a:pt x="9302" y="1"/>
                  </a:moveTo>
                  <a:lnTo>
                    <a:pt x="9241" y="152"/>
                  </a:lnTo>
                  <a:lnTo>
                    <a:pt x="7610" y="3867"/>
                  </a:lnTo>
                  <a:lnTo>
                    <a:pt x="7610" y="3867"/>
                  </a:lnTo>
                  <a:lnTo>
                    <a:pt x="2128" y="4499"/>
                  </a:lnTo>
                  <a:lnTo>
                    <a:pt x="548" y="4712"/>
                  </a:lnTo>
                  <a:lnTo>
                    <a:pt x="153" y="4773"/>
                  </a:lnTo>
                  <a:cubicBezTo>
                    <a:pt x="92" y="4773"/>
                    <a:pt x="61" y="4773"/>
                    <a:pt x="1" y="4803"/>
                  </a:cubicBezTo>
                  <a:lnTo>
                    <a:pt x="153" y="4803"/>
                  </a:lnTo>
                  <a:lnTo>
                    <a:pt x="548" y="4742"/>
                  </a:lnTo>
                  <a:lnTo>
                    <a:pt x="2128" y="4590"/>
                  </a:lnTo>
                  <a:lnTo>
                    <a:pt x="7660" y="4013"/>
                  </a:lnTo>
                  <a:lnTo>
                    <a:pt x="7691" y="4013"/>
                  </a:lnTo>
                  <a:lnTo>
                    <a:pt x="7691" y="3982"/>
                  </a:lnTo>
                  <a:lnTo>
                    <a:pt x="9289" y="407"/>
                  </a:lnTo>
                  <a:lnTo>
                    <a:pt x="9289" y="407"/>
                  </a:lnTo>
                  <a:lnTo>
                    <a:pt x="10001" y="1885"/>
                  </a:lnTo>
                  <a:lnTo>
                    <a:pt x="12463" y="6961"/>
                  </a:lnTo>
                  <a:lnTo>
                    <a:pt x="12554" y="7174"/>
                  </a:lnTo>
                  <a:lnTo>
                    <a:pt x="12585" y="6961"/>
                  </a:lnTo>
                  <a:cubicBezTo>
                    <a:pt x="12796" y="5634"/>
                    <a:pt x="12977" y="4397"/>
                    <a:pt x="13158" y="3368"/>
                  </a:cubicBezTo>
                  <a:lnTo>
                    <a:pt x="13158" y="3368"/>
                  </a:lnTo>
                  <a:lnTo>
                    <a:pt x="16232" y="3010"/>
                  </a:lnTo>
                  <a:lnTo>
                    <a:pt x="17113" y="2888"/>
                  </a:lnTo>
                  <a:lnTo>
                    <a:pt x="17326" y="2858"/>
                  </a:lnTo>
                  <a:lnTo>
                    <a:pt x="17083" y="2858"/>
                  </a:lnTo>
                  <a:lnTo>
                    <a:pt x="16232" y="2949"/>
                  </a:lnTo>
                  <a:lnTo>
                    <a:pt x="13071" y="3283"/>
                  </a:lnTo>
                  <a:lnTo>
                    <a:pt x="13040" y="3283"/>
                  </a:lnTo>
                  <a:lnTo>
                    <a:pt x="13040" y="3314"/>
                  </a:lnTo>
                  <a:lnTo>
                    <a:pt x="12494" y="6738"/>
                  </a:lnTo>
                  <a:lnTo>
                    <a:pt x="12494" y="6738"/>
                  </a:lnTo>
                  <a:cubicBezTo>
                    <a:pt x="11787" y="5237"/>
                    <a:pt x="10998" y="3573"/>
                    <a:pt x="10153" y="1824"/>
                  </a:cubicBezTo>
                  <a:lnTo>
                    <a:pt x="9363" y="15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7"/>
            <p:cNvSpPr/>
            <p:nvPr/>
          </p:nvSpPr>
          <p:spPr>
            <a:xfrm>
              <a:off x="2264211" y="2297153"/>
              <a:ext cx="27638" cy="158209"/>
            </a:xfrm>
            <a:custGeom>
              <a:avLst/>
              <a:gdLst/>
              <a:ahLst/>
              <a:cxnLst/>
              <a:rect l="l" t="t" r="r" b="b"/>
              <a:pathLst>
                <a:path w="2979" h="17053" extrusionOk="0">
                  <a:moveTo>
                    <a:pt x="1307" y="1"/>
                  </a:moveTo>
                  <a:cubicBezTo>
                    <a:pt x="578" y="1"/>
                    <a:pt x="0" y="579"/>
                    <a:pt x="0" y="1308"/>
                  </a:cubicBezTo>
                  <a:lnTo>
                    <a:pt x="0" y="15746"/>
                  </a:lnTo>
                  <a:cubicBezTo>
                    <a:pt x="0" y="16475"/>
                    <a:pt x="578" y="17053"/>
                    <a:pt x="1307" y="17053"/>
                  </a:cubicBezTo>
                  <a:lnTo>
                    <a:pt x="1672" y="17053"/>
                  </a:lnTo>
                  <a:cubicBezTo>
                    <a:pt x="2401" y="17053"/>
                    <a:pt x="2979" y="16475"/>
                    <a:pt x="2979" y="15746"/>
                  </a:cubicBezTo>
                  <a:lnTo>
                    <a:pt x="2979" y="1308"/>
                  </a:lnTo>
                  <a:cubicBezTo>
                    <a:pt x="2979" y="579"/>
                    <a:pt x="2401" y="1"/>
                    <a:pt x="16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7"/>
            <p:cNvSpPr/>
            <p:nvPr/>
          </p:nvSpPr>
          <p:spPr>
            <a:xfrm>
              <a:off x="2264211" y="2344533"/>
              <a:ext cx="27638" cy="110829"/>
            </a:xfrm>
            <a:custGeom>
              <a:avLst/>
              <a:gdLst/>
              <a:ahLst/>
              <a:cxnLst/>
              <a:rect l="l" t="t" r="r" b="b"/>
              <a:pathLst>
                <a:path w="2979" h="11946" extrusionOk="0">
                  <a:moveTo>
                    <a:pt x="1307" y="0"/>
                  </a:moveTo>
                  <a:cubicBezTo>
                    <a:pt x="578" y="0"/>
                    <a:pt x="0" y="578"/>
                    <a:pt x="0" y="1307"/>
                  </a:cubicBezTo>
                  <a:lnTo>
                    <a:pt x="0" y="10639"/>
                  </a:lnTo>
                  <a:cubicBezTo>
                    <a:pt x="0" y="11368"/>
                    <a:pt x="578" y="11946"/>
                    <a:pt x="1307" y="11946"/>
                  </a:cubicBezTo>
                  <a:lnTo>
                    <a:pt x="1672" y="11946"/>
                  </a:lnTo>
                  <a:cubicBezTo>
                    <a:pt x="2401" y="11946"/>
                    <a:pt x="2979" y="11368"/>
                    <a:pt x="2979" y="10639"/>
                  </a:cubicBezTo>
                  <a:lnTo>
                    <a:pt x="2979" y="1307"/>
                  </a:lnTo>
                  <a:cubicBezTo>
                    <a:pt x="2979" y="578"/>
                    <a:pt x="2401" y="0"/>
                    <a:pt x="1672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7"/>
            <p:cNvSpPr/>
            <p:nvPr/>
          </p:nvSpPr>
          <p:spPr>
            <a:xfrm>
              <a:off x="2309605" y="2297153"/>
              <a:ext cx="27647" cy="158209"/>
            </a:xfrm>
            <a:custGeom>
              <a:avLst/>
              <a:gdLst/>
              <a:ahLst/>
              <a:cxnLst/>
              <a:rect l="l" t="t" r="r" b="b"/>
              <a:pathLst>
                <a:path w="2980" h="17053" extrusionOk="0">
                  <a:moveTo>
                    <a:pt x="1308" y="1"/>
                  </a:moveTo>
                  <a:cubicBezTo>
                    <a:pt x="578" y="1"/>
                    <a:pt x="1" y="579"/>
                    <a:pt x="1" y="1308"/>
                  </a:cubicBezTo>
                  <a:lnTo>
                    <a:pt x="1" y="15746"/>
                  </a:lnTo>
                  <a:cubicBezTo>
                    <a:pt x="1" y="16475"/>
                    <a:pt x="578" y="17053"/>
                    <a:pt x="1308" y="17053"/>
                  </a:cubicBezTo>
                  <a:lnTo>
                    <a:pt x="1673" y="17053"/>
                  </a:lnTo>
                  <a:cubicBezTo>
                    <a:pt x="2402" y="17053"/>
                    <a:pt x="2980" y="16475"/>
                    <a:pt x="2980" y="15746"/>
                  </a:cubicBezTo>
                  <a:lnTo>
                    <a:pt x="2980" y="1308"/>
                  </a:lnTo>
                  <a:cubicBezTo>
                    <a:pt x="2980" y="579"/>
                    <a:pt x="2402" y="1"/>
                    <a:pt x="16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7"/>
            <p:cNvSpPr/>
            <p:nvPr/>
          </p:nvSpPr>
          <p:spPr>
            <a:xfrm>
              <a:off x="2309605" y="2369063"/>
              <a:ext cx="27647" cy="86299"/>
            </a:xfrm>
            <a:custGeom>
              <a:avLst/>
              <a:gdLst/>
              <a:ahLst/>
              <a:cxnLst/>
              <a:rect l="l" t="t" r="r" b="b"/>
              <a:pathLst>
                <a:path w="2980" h="9302" extrusionOk="0">
                  <a:moveTo>
                    <a:pt x="1308" y="1"/>
                  </a:moveTo>
                  <a:cubicBezTo>
                    <a:pt x="578" y="1"/>
                    <a:pt x="1" y="578"/>
                    <a:pt x="1" y="1308"/>
                  </a:cubicBezTo>
                  <a:lnTo>
                    <a:pt x="1" y="7995"/>
                  </a:lnTo>
                  <a:cubicBezTo>
                    <a:pt x="1" y="8724"/>
                    <a:pt x="578" y="9302"/>
                    <a:pt x="1308" y="9302"/>
                  </a:cubicBezTo>
                  <a:lnTo>
                    <a:pt x="1673" y="9302"/>
                  </a:lnTo>
                  <a:cubicBezTo>
                    <a:pt x="2402" y="9302"/>
                    <a:pt x="2980" y="8724"/>
                    <a:pt x="2980" y="7995"/>
                  </a:cubicBezTo>
                  <a:lnTo>
                    <a:pt x="2980" y="1308"/>
                  </a:lnTo>
                  <a:cubicBezTo>
                    <a:pt x="2980" y="578"/>
                    <a:pt x="2402" y="1"/>
                    <a:pt x="1673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7"/>
            <p:cNvSpPr/>
            <p:nvPr/>
          </p:nvSpPr>
          <p:spPr>
            <a:xfrm>
              <a:off x="2360650" y="2297153"/>
              <a:ext cx="27647" cy="158209"/>
            </a:xfrm>
            <a:custGeom>
              <a:avLst/>
              <a:gdLst/>
              <a:ahLst/>
              <a:cxnLst/>
              <a:rect l="l" t="t" r="r" b="b"/>
              <a:pathLst>
                <a:path w="2980" h="17053" extrusionOk="0">
                  <a:moveTo>
                    <a:pt x="1308" y="1"/>
                  </a:moveTo>
                  <a:cubicBezTo>
                    <a:pt x="608" y="1"/>
                    <a:pt x="0" y="579"/>
                    <a:pt x="0" y="1308"/>
                  </a:cubicBezTo>
                  <a:lnTo>
                    <a:pt x="0" y="15746"/>
                  </a:lnTo>
                  <a:cubicBezTo>
                    <a:pt x="0" y="16475"/>
                    <a:pt x="608" y="17053"/>
                    <a:pt x="1308" y="17053"/>
                  </a:cubicBezTo>
                  <a:lnTo>
                    <a:pt x="1672" y="17053"/>
                  </a:lnTo>
                  <a:cubicBezTo>
                    <a:pt x="2402" y="17053"/>
                    <a:pt x="2979" y="16475"/>
                    <a:pt x="2979" y="15746"/>
                  </a:cubicBezTo>
                  <a:lnTo>
                    <a:pt x="2979" y="1308"/>
                  </a:lnTo>
                  <a:cubicBezTo>
                    <a:pt x="2979" y="579"/>
                    <a:pt x="2402" y="1"/>
                    <a:pt x="16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7"/>
            <p:cNvSpPr/>
            <p:nvPr/>
          </p:nvSpPr>
          <p:spPr>
            <a:xfrm>
              <a:off x="2360650" y="2325922"/>
              <a:ext cx="27647" cy="129440"/>
            </a:xfrm>
            <a:custGeom>
              <a:avLst/>
              <a:gdLst/>
              <a:ahLst/>
              <a:cxnLst/>
              <a:rect l="l" t="t" r="r" b="b"/>
              <a:pathLst>
                <a:path w="2980" h="13952" extrusionOk="0">
                  <a:moveTo>
                    <a:pt x="1308" y="0"/>
                  </a:moveTo>
                  <a:cubicBezTo>
                    <a:pt x="608" y="0"/>
                    <a:pt x="0" y="578"/>
                    <a:pt x="0" y="1307"/>
                  </a:cubicBezTo>
                  <a:lnTo>
                    <a:pt x="0" y="12645"/>
                  </a:lnTo>
                  <a:cubicBezTo>
                    <a:pt x="0" y="13374"/>
                    <a:pt x="608" y="13952"/>
                    <a:pt x="1308" y="13952"/>
                  </a:cubicBezTo>
                  <a:lnTo>
                    <a:pt x="1672" y="13952"/>
                  </a:lnTo>
                  <a:cubicBezTo>
                    <a:pt x="2402" y="13952"/>
                    <a:pt x="2979" y="13374"/>
                    <a:pt x="2979" y="12645"/>
                  </a:cubicBezTo>
                  <a:lnTo>
                    <a:pt x="2979" y="1307"/>
                  </a:lnTo>
                  <a:cubicBezTo>
                    <a:pt x="2979" y="578"/>
                    <a:pt x="2402" y="0"/>
                    <a:pt x="1672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7"/>
            <p:cNvSpPr/>
            <p:nvPr/>
          </p:nvSpPr>
          <p:spPr>
            <a:xfrm>
              <a:off x="2264489" y="2296309"/>
              <a:ext cx="28213" cy="159174"/>
            </a:xfrm>
            <a:custGeom>
              <a:avLst/>
              <a:gdLst/>
              <a:ahLst/>
              <a:cxnLst/>
              <a:rect l="l" t="t" r="r" b="b"/>
              <a:pathLst>
                <a:path w="3041" h="17157" extrusionOk="0">
                  <a:moveTo>
                    <a:pt x="1521" y="183"/>
                  </a:moveTo>
                  <a:cubicBezTo>
                    <a:pt x="2078" y="183"/>
                    <a:pt x="2635" y="502"/>
                    <a:pt x="2858" y="1156"/>
                  </a:cubicBezTo>
                  <a:cubicBezTo>
                    <a:pt x="2919" y="1429"/>
                    <a:pt x="2949" y="1733"/>
                    <a:pt x="2919" y="2037"/>
                  </a:cubicBezTo>
                  <a:lnTo>
                    <a:pt x="2919" y="2980"/>
                  </a:lnTo>
                  <a:lnTo>
                    <a:pt x="2919" y="6505"/>
                  </a:lnTo>
                  <a:lnTo>
                    <a:pt x="2919" y="12493"/>
                  </a:lnTo>
                  <a:lnTo>
                    <a:pt x="2919" y="14773"/>
                  </a:lnTo>
                  <a:lnTo>
                    <a:pt x="2919" y="15715"/>
                  </a:lnTo>
                  <a:cubicBezTo>
                    <a:pt x="2919" y="16354"/>
                    <a:pt x="2493" y="16901"/>
                    <a:pt x="1885" y="17083"/>
                  </a:cubicBezTo>
                  <a:cubicBezTo>
                    <a:pt x="1784" y="17108"/>
                    <a:pt x="1682" y="17134"/>
                    <a:pt x="1581" y="17142"/>
                  </a:cubicBezTo>
                  <a:lnTo>
                    <a:pt x="1581" y="17142"/>
                  </a:lnTo>
                  <a:cubicBezTo>
                    <a:pt x="1574" y="17115"/>
                    <a:pt x="1453" y="17142"/>
                    <a:pt x="1216" y="17083"/>
                  </a:cubicBezTo>
                  <a:cubicBezTo>
                    <a:pt x="852" y="16992"/>
                    <a:pt x="548" y="16779"/>
                    <a:pt x="335" y="16506"/>
                  </a:cubicBezTo>
                  <a:cubicBezTo>
                    <a:pt x="183" y="16293"/>
                    <a:pt x="122" y="16019"/>
                    <a:pt x="92" y="15776"/>
                  </a:cubicBezTo>
                  <a:lnTo>
                    <a:pt x="92" y="14834"/>
                  </a:lnTo>
                  <a:lnTo>
                    <a:pt x="92" y="12554"/>
                  </a:lnTo>
                  <a:cubicBezTo>
                    <a:pt x="122" y="10852"/>
                    <a:pt x="122" y="8846"/>
                    <a:pt x="122" y="6597"/>
                  </a:cubicBezTo>
                  <a:lnTo>
                    <a:pt x="122" y="3071"/>
                  </a:lnTo>
                  <a:lnTo>
                    <a:pt x="122" y="2128"/>
                  </a:lnTo>
                  <a:cubicBezTo>
                    <a:pt x="92" y="1825"/>
                    <a:pt x="122" y="1521"/>
                    <a:pt x="153" y="1217"/>
                  </a:cubicBezTo>
                  <a:cubicBezTo>
                    <a:pt x="355" y="533"/>
                    <a:pt x="938" y="183"/>
                    <a:pt x="1521" y="183"/>
                  </a:cubicBezTo>
                  <a:close/>
                  <a:moveTo>
                    <a:pt x="1520" y="1"/>
                  </a:moveTo>
                  <a:cubicBezTo>
                    <a:pt x="821" y="1"/>
                    <a:pt x="213" y="487"/>
                    <a:pt x="31" y="1186"/>
                  </a:cubicBezTo>
                  <a:cubicBezTo>
                    <a:pt x="1" y="1338"/>
                    <a:pt x="1" y="1490"/>
                    <a:pt x="1" y="1673"/>
                  </a:cubicBezTo>
                  <a:lnTo>
                    <a:pt x="1" y="3071"/>
                  </a:lnTo>
                  <a:lnTo>
                    <a:pt x="1" y="6597"/>
                  </a:lnTo>
                  <a:cubicBezTo>
                    <a:pt x="1" y="8846"/>
                    <a:pt x="1" y="10852"/>
                    <a:pt x="1" y="12554"/>
                  </a:cubicBezTo>
                  <a:lnTo>
                    <a:pt x="1" y="14834"/>
                  </a:lnTo>
                  <a:lnTo>
                    <a:pt x="1" y="15776"/>
                  </a:lnTo>
                  <a:cubicBezTo>
                    <a:pt x="31" y="16050"/>
                    <a:pt x="122" y="16323"/>
                    <a:pt x="274" y="16536"/>
                  </a:cubicBezTo>
                  <a:cubicBezTo>
                    <a:pt x="517" y="16840"/>
                    <a:pt x="821" y="17053"/>
                    <a:pt x="1216" y="17144"/>
                  </a:cubicBezTo>
                  <a:lnTo>
                    <a:pt x="1520" y="17144"/>
                  </a:lnTo>
                  <a:cubicBezTo>
                    <a:pt x="1556" y="17153"/>
                    <a:pt x="1594" y="17157"/>
                    <a:pt x="1633" y="17157"/>
                  </a:cubicBezTo>
                  <a:cubicBezTo>
                    <a:pt x="1728" y="17157"/>
                    <a:pt x="1830" y="17135"/>
                    <a:pt x="1915" y="17114"/>
                  </a:cubicBezTo>
                  <a:cubicBezTo>
                    <a:pt x="2554" y="16931"/>
                    <a:pt x="3010" y="16354"/>
                    <a:pt x="3040" y="15715"/>
                  </a:cubicBezTo>
                  <a:lnTo>
                    <a:pt x="3040" y="14773"/>
                  </a:lnTo>
                  <a:lnTo>
                    <a:pt x="3040" y="12493"/>
                  </a:lnTo>
                  <a:cubicBezTo>
                    <a:pt x="3040" y="10791"/>
                    <a:pt x="3040" y="8755"/>
                    <a:pt x="3040" y="6505"/>
                  </a:cubicBezTo>
                  <a:lnTo>
                    <a:pt x="3040" y="2980"/>
                  </a:lnTo>
                  <a:lnTo>
                    <a:pt x="3040" y="1581"/>
                  </a:lnTo>
                  <a:cubicBezTo>
                    <a:pt x="3040" y="1399"/>
                    <a:pt x="3040" y="1247"/>
                    <a:pt x="2979" y="1095"/>
                  </a:cubicBezTo>
                  <a:cubicBezTo>
                    <a:pt x="2767" y="457"/>
                    <a:pt x="2189" y="3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7"/>
            <p:cNvSpPr/>
            <p:nvPr/>
          </p:nvSpPr>
          <p:spPr>
            <a:xfrm>
              <a:off x="2309327" y="2296309"/>
              <a:ext cx="28770" cy="159267"/>
            </a:xfrm>
            <a:custGeom>
              <a:avLst/>
              <a:gdLst/>
              <a:ahLst/>
              <a:cxnLst/>
              <a:rect l="l" t="t" r="r" b="b"/>
              <a:pathLst>
                <a:path w="3101" h="17167" extrusionOk="0">
                  <a:moveTo>
                    <a:pt x="1551" y="1"/>
                  </a:moveTo>
                  <a:cubicBezTo>
                    <a:pt x="821" y="1"/>
                    <a:pt x="213" y="487"/>
                    <a:pt x="31" y="1186"/>
                  </a:cubicBezTo>
                  <a:cubicBezTo>
                    <a:pt x="0" y="1338"/>
                    <a:pt x="0" y="1490"/>
                    <a:pt x="0" y="1673"/>
                  </a:cubicBezTo>
                  <a:lnTo>
                    <a:pt x="0" y="3071"/>
                  </a:lnTo>
                  <a:lnTo>
                    <a:pt x="0" y="6597"/>
                  </a:lnTo>
                  <a:lnTo>
                    <a:pt x="0" y="12585"/>
                  </a:lnTo>
                  <a:lnTo>
                    <a:pt x="0" y="14864"/>
                  </a:lnTo>
                  <a:lnTo>
                    <a:pt x="0" y="15807"/>
                  </a:lnTo>
                  <a:cubicBezTo>
                    <a:pt x="0" y="16080"/>
                    <a:pt x="122" y="16354"/>
                    <a:pt x="274" y="16566"/>
                  </a:cubicBezTo>
                  <a:cubicBezTo>
                    <a:pt x="487" y="16870"/>
                    <a:pt x="821" y="17083"/>
                    <a:pt x="1186" y="17144"/>
                  </a:cubicBezTo>
                  <a:cubicBezTo>
                    <a:pt x="1247" y="17159"/>
                    <a:pt x="1307" y="17167"/>
                    <a:pt x="1372" y="17167"/>
                  </a:cubicBezTo>
                  <a:cubicBezTo>
                    <a:pt x="1437" y="17167"/>
                    <a:pt x="1505" y="17159"/>
                    <a:pt x="1581" y="17144"/>
                  </a:cubicBezTo>
                  <a:cubicBezTo>
                    <a:pt x="1581" y="17144"/>
                    <a:pt x="1429" y="17144"/>
                    <a:pt x="1186" y="17114"/>
                  </a:cubicBezTo>
                  <a:cubicBezTo>
                    <a:pt x="852" y="16992"/>
                    <a:pt x="578" y="16779"/>
                    <a:pt x="365" y="16506"/>
                  </a:cubicBezTo>
                  <a:cubicBezTo>
                    <a:pt x="244" y="16293"/>
                    <a:pt x="152" y="16019"/>
                    <a:pt x="122" y="15776"/>
                  </a:cubicBezTo>
                  <a:lnTo>
                    <a:pt x="122" y="14834"/>
                  </a:lnTo>
                  <a:lnTo>
                    <a:pt x="122" y="12554"/>
                  </a:lnTo>
                  <a:cubicBezTo>
                    <a:pt x="152" y="10852"/>
                    <a:pt x="152" y="8846"/>
                    <a:pt x="152" y="6597"/>
                  </a:cubicBezTo>
                  <a:lnTo>
                    <a:pt x="152" y="3071"/>
                  </a:lnTo>
                  <a:lnTo>
                    <a:pt x="152" y="2128"/>
                  </a:lnTo>
                  <a:cubicBezTo>
                    <a:pt x="152" y="1825"/>
                    <a:pt x="152" y="1521"/>
                    <a:pt x="213" y="1217"/>
                  </a:cubicBezTo>
                  <a:cubicBezTo>
                    <a:pt x="400" y="533"/>
                    <a:pt x="976" y="183"/>
                    <a:pt x="1555" y="183"/>
                  </a:cubicBezTo>
                  <a:cubicBezTo>
                    <a:pt x="2109" y="183"/>
                    <a:pt x="2665" y="502"/>
                    <a:pt x="2888" y="1156"/>
                  </a:cubicBezTo>
                  <a:cubicBezTo>
                    <a:pt x="2949" y="1429"/>
                    <a:pt x="2979" y="1733"/>
                    <a:pt x="2949" y="2037"/>
                  </a:cubicBezTo>
                  <a:lnTo>
                    <a:pt x="2949" y="2980"/>
                  </a:lnTo>
                  <a:lnTo>
                    <a:pt x="2949" y="6505"/>
                  </a:lnTo>
                  <a:cubicBezTo>
                    <a:pt x="2979" y="8755"/>
                    <a:pt x="2979" y="10791"/>
                    <a:pt x="2979" y="12493"/>
                  </a:cubicBezTo>
                  <a:lnTo>
                    <a:pt x="2979" y="14773"/>
                  </a:lnTo>
                  <a:lnTo>
                    <a:pt x="2979" y="15715"/>
                  </a:lnTo>
                  <a:cubicBezTo>
                    <a:pt x="2979" y="15958"/>
                    <a:pt x="2918" y="16232"/>
                    <a:pt x="2766" y="16445"/>
                  </a:cubicBezTo>
                  <a:cubicBezTo>
                    <a:pt x="2584" y="16749"/>
                    <a:pt x="2280" y="16992"/>
                    <a:pt x="1946" y="17083"/>
                  </a:cubicBezTo>
                  <a:cubicBezTo>
                    <a:pt x="1824" y="17114"/>
                    <a:pt x="1703" y="17144"/>
                    <a:pt x="1581" y="17144"/>
                  </a:cubicBezTo>
                  <a:cubicBezTo>
                    <a:pt x="1617" y="17153"/>
                    <a:pt x="1652" y="17157"/>
                    <a:pt x="1688" y="17157"/>
                  </a:cubicBezTo>
                  <a:cubicBezTo>
                    <a:pt x="1774" y="17157"/>
                    <a:pt x="1860" y="17135"/>
                    <a:pt x="1946" y="17114"/>
                  </a:cubicBezTo>
                  <a:cubicBezTo>
                    <a:pt x="2311" y="17022"/>
                    <a:pt x="2645" y="16779"/>
                    <a:pt x="2827" y="16475"/>
                  </a:cubicBezTo>
                  <a:cubicBezTo>
                    <a:pt x="2979" y="16232"/>
                    <a:pt x="3070" y="15958"/>
                    <a:pt x="3070" y="15715"/>
                  </a:cubicBezTo>
                  <a:lnTo>
                    <a:pt x="3070" y="14773"/>
                  </a:lnTo>
                  <a:lnTo>
                    <a:pt x="3070" y="12493"/>
                  </a:lnTo>
                  <a:cubicBezTo>
                    <a:pt x="3101" y="10791"/>
                    <a:pt x="3101" y="8755"/>
                    <a:pt x="3101" y="6505"/>
                  </a:cubicBezTo>
                  <a:lnTo>
                    <a:pt x="3101" y="2980"/>
                  </a:lnTo>
                  <a:lnTo>
                    <a:pt x="3101" y="1581"/>
                  </a:lnTo>
                  <a:cubicBezTo>
                    <a:pt x="3101" y="1399"/>
                    <a:pt x="3070" y="1247"/>
                    <a:pt x="3040" y="1095"/>
                  </a:cubicBezTo>
                  <a:cubicBezTo>
                    <a:pt x="2827" y="426"/>
                    <a:pt x="2219" y="1"/>
                    <a:pt x="1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7"/>
            <p:cNvSpPr/>
            <p:nvPr/>
          </p:nvSpPr>
          <p:spPr>
            <a:xfrm>
              <a:off x="2360650" y="2296299"/>
              <a:ext cx="29335" cy="159183"/>
            </a:xfrm>
            <a:custGeom>
              <a:avLst/>
              <a:gdLst/>
              <a:ahLst/>
              <a:cxnLst/>
              <a:rect l="l" t="t" r="r" b="b"/>
              <a:pathLst>
                <a:path w="3162" h="17158" extrusionOk="0">
                  <a:moveTo>
                    <a:pt x="1536" y="184"/>
                  </a:moveTo>
                  <a:cubicBezTo>
                    <a:pt x="2093" y="184"/>
                    <a:pt x="2650" y="503"/>
                    <a:pt x="2858" y="1157"/>
                  </a:cubicBezTo>
                  <a:cubicBezTo>
                    <a:pt x="2949" y="1430"/>
                    <a:pt x="2949" y="1734"/>
                    <a:pt x="2949" y="2038"/>
                  </a:cubicBezTo>
                  <a:lnTo>
                    <a:pt x="2949" y="2981"/>
                  </a:lnTo>
                  <a:lnTo>
                    <a:pt x="2949" y="6506"/>
                  </a:lnTo>
                  <a:cubicBezTo>
                    <a:pt x="2949" y="8756"/>
                    <a:pt x="2949" y="10792"/>
                    <a:pt x="2949" y="12494"/>
                  </a:cubicBezTo>
                  <a:lnTo>
                    <a:pt x="2949" y="14774"/>
                  </a:lnTo>
                  <a:lnTo>
                    <a:pt x="2949" y="15716"/>
                  </a:lnTo>
                  <a:cubicBezTo>
                    <a:pt x="2949" y="16355"/>
                    <a:pt x="2523" y="16902"/>
                    <a:pt x="1915" y="17084"/>
                  </a:cubicBezTo>
                  <a:cubicBezTo>
                    <a:pt x="1814" y="17109"/>
                    <a:pt x="1713" y="17135"/>
                    <a:pt x="1611" y="17143"/>
                  </a:cubicBezTo>
                  <a:lnTo>
                    <a:pt x="1611" y="17143"/>
                  </a:lnTo>
                  <a:cubicBezTo>
                    <a:pt x="1603" y="17116"/>
                    <a:pt x="1453" y="17143"/>
                    <a:pt x="1216" y="17084"/>
                  </a:cubicBezTo>
                  <a:cubicBezTo>
                    <a:pt x="882" y="16993"/>
                    <a:pt x="548" y="16780"/>
                    <a:pt x="365" y="16507"/>
                  </a:cubicBezTo>
                  <a:cubicBezTo>
                    <a:pt x="213" y="16294"/>
                    <a:pt x="122" y="16020"/>
                    <a:pt x="122" y="15777"/>
                  </a:cubicBezTo>
                  <a:lnTo>
                    <a:pt x="122" y="14835"/>
                  </a:lnTo>
                  <a:lnTo>
                    <a:pt x="122" y="12555"/>
                  </a:lnTo>
                  <a:cubicBezTo>
                    <a:pt x="122" y="10853"/>
                    <a:pt x="122" y="8847"/>
                    <a:pt x="122" y="6598"/>
                  </a:cubicBezTo>
                  <a:lnTo>
                    <a:pt x="122" y="3072"/>
                  </a:lnTo>
                  <a:lnTo>
                    <a:pt x="122" y="2129"/>
                  </a:lnTo>
                  <a:cubicBezTo>
                    <a:pt x="122" y="1826"/>
                    <a:pt x="122" y="1522"/>
                    <a:pt x="183" y="1218"/>
                  </a:cubicBezTo>
                  <a:cubicBezTo>
                    <a:pt x="369" y="534"/>
                    <a:pt x="953" y="184"/>
                    <a:pt x="1536" y="184"/>
                  </a:cubicBezTo>
                  <a:close/>
                  <a:moveTo>
                    <a:pt x="1617" y="0"/>
                  </a:moveTo>
                  <a:cubicBezTo>
                    <a:pt x="1595" y="0"/>
                    <a:pt x="1573" y="1"/>
                    <a:pt x="1551" y="2"/>
                  </a:cubicBezTo>
                  <a:cubicBezTo>
                    <a:pt x="852" y="2"/>
                    <a:pt x="213" y="488"/>
                    <a:pt x="61" y="1187"/>
                  </a:cubicBezTo>
                  <a:cubicBezTo>
                    <a:pt x="31" y="1339"/>
                    <a:pt x="0" y="1491"/>
                    <a:pt x="0" y="1674"/>
                  </a:cubicBezTo>
                  <a:lnTo>
                    <a:pt x="0" y="3072"/>
                  </a:lnTo>
                  <a:lnTo>
                    <a:pt x="0" y="6598"/>
                  </a:lnTo>
                  <a:cubicBezTo>
                    <a:pt x="31" y="8847"/>
                    <a:pt x="31" y="10853"/>
                    <a:pt x="31" y="12555"/>
                  </a:cubicBezTo>
                  <a:lnTo>
                    <a:pt x="31" y="14835"/>
                  </a:lnTo>
                  <a:lnTo>
                    <a:pt x="31" y="15777"/>
                  </a:lnTo>
                  <a:cubicBezTo>
                    <a:pt x="61" y="16051"/>
                    <a:pt x="152" y="16324"/>
                    <a:pt x="304" y="16537"/>
                  </a:cubicBezTo>
                  <a:cubicBezTo>
                    <a:pt x="517" y="16841"/>
                    <a:pt x="852" y="17054"/>
                    <a:pt x="1216" y="17145"/>
                  </a:cubicBezTo>
                  <a:lnTo>
                    <a:pt x="1551" y="17145"/>
                  </a:lnTo>
                  <a:cubicBezTo>
                    <a:pt x="1595" y="17154"/>
                    <a:pt x="1642" y="17158"/>
                    <a:pt x="1691" y="17158"/>
                  </a:cubicBezTo>
                  <a:cubicBezTo>
                    <a:pt x="1807" y="17158"/>
                    <a:pt x="1930" y="17136"/>
                    <a:pt x="2037" y="17115"/>
                  </a:cubicBezTo>
                  <a:cubicBezTo>
                    <a:pt x="2706" y="16932"/>
                    <a:pt x="3162" y="16355"/>
                    <a:pt x="3162" y="15686"/>
                  </a:cubicBezTo>
                  <a:lnTo>
                    <a:pt x="3162" y="14744"/>
                  </a:lnTo>
                  <a:lnTo>
                    <a:pt x="3162" y="12464"/>
                  </a:lnTo>
                  <a:cubicBezTo>
                    <a:pt x="3162" y="10762"/>
                    <a:pt x="3162" y="8756"/>
                    <a:pt x="3162" y="6506"/>
                  </a:cubicBezTo>
                  <a:lnTo>
                    <a:pt x="3162" y="2981"/>
                  </a:lnTo>
                  <a:lnTo>
                    <a:pt x="3162" y="2038"/>
                  </a:lnTo>
                  <a:lnTo>
                    <a:pt x="3162" y="1582"/>
                  </a:lnTo>
                  <a:cubicBezTo>
                    <a:pt x="3162" y="1400"/>
                    <a:pt x="3162" y="1248"/>
                    <a:pt x="3101" y="1096"/>
                  </a:cubicBezTo>
                  <a:cubicBezTo>
                    <a:pt x="2895" y="448"/>
                    <a:pt x="2290" y="0"/>
                    <a:pt x="1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7"/>
            <p:cNvSpPr/>
            <p:nvPr/>
          </p:nvSpPr>
          <p:spPr>
            <a:xfrm>
              <a:off x="2151127" y="2194794"/>
              <a:ext cx="351098" cy="347544"/>
            </a:xfrm>
            <a:custGeom>
              <a:avLst/>
              <a:gdLst/>
              <a:ahLst/>
              <a:cxnLst/>
              <a:rect l="l" t="t" r="r" b="b"/>
              <a:pathLst>
                <a:path w="37844" h="37461" extrusionOk="0">
                  <a:moveTo>
                    <a:pt x="18896" y="5"/>
                  </a:moveTo>
                  <a:cubicBezTo>
                    <a:pt x="19008" y="31"/>
                    <a:pt x="19096" y="32"/>
                    <a:pt x="19211" y="61"/>
                  </a:cubicBezTo>
                  <a:lnTo>
                    <a:pt x="20122" y="122"/>
                  </a:lnTo>
                  <a:cubicBezTo>
                    <a:pt x="20335" y="122"/>
                    <a:pt x="20578" y="152"/>
                    <a:pt x="20822" y="152"/>
                  </a:cubicBezTo>
                  <a:lnTo>
                    <a:pt x="21673" y="304"/>
                  </a:lnTo>
                  <a:lnTo>
                    <a:pt x="22645" y="456"/>
                  </a:lnTo>
                  <a:lnTo>
                    <a:pt x="23740" y="760"/>
                  </a:lnTo>
                  <a:cubicBezTo>
                    <a:pt x="25563" y="1247"/>
                    <a:pt x="27326" y="2037"/>
                    <a:pt x="28907" y="3101"/>
                  </a:cubicBezTo>
                  <a:cubicBezTo>
                    <a:pt x="31034" y="4469"/>
                    <a:pt x="32828" y="6292"/>
                    <a:pt x="34226" y="8390"/>
                  </a:cubicBezTo>
                  <a:cubicBezTo>
                    <a:pt x="36415" y="11642"/>
                    <a:pt x="37478" y="15533"/>
                    <a:pt x="37266" y="19423"/>
                  </a:cubicBezTo>
                  <a:cubicBezTo>
                    <a:pt x="37235" y="19849"/>
                    <a:pt x="37266" y="20305"/>
                    <a:pt x="37205" y="20730"/>
                  </a:cubicBezTo>
                  <a:cubicBezTo>
                    <a:pt x="37114" y="21156"/>
                    <a:pt x="37053" y="21581"/>
                    <a:pt x="36992" y="22007"/>
                  </a:cubicBezTo>
                  <a:cubicBezTo>
                    <a:pt x="36658" y="23770"/>
                    <a:pt x="36080" y="25502"/>
                    <a:pt x="35229" y="27083"/>
                  </a:cubicBezTo>
                  <a:cubicBezTo>
                    <a:pt x="34348" y="28755"/>
                    <a:pt x="33223" y="30305"/>
                    <a:pt x="31916" y="31642"/>
                  </a:cubicBezTo>
                  <a:cubicBezTo>
                    <a:pt x="30487" y="33040"/>
                    <a:pt x="28876" y="34165"/>
                    <a:pt x="27113" y="35077"/>
                  </a:cubicBezTo>
                  <a:cubicBezTo>
                    <a:pt x="25290" y="35989"/>
                    <a:pt x="23314" y="36597"/>
                    <a:pt x="21277" y="36840"/>
                  </a:cubicBezTo>
                  <a:cubicBezTo>
                    <a:pt x="20761" y="36931"/>
                    <a:pt x="20244" y="36961"/>
                    <a:pt x="19727" y="36992"/>
                  </a:cubicBezTo>
                  <a:cubicBezTo>
                    <a:pt x="19211" y="37022"/>
                    <a:pt x="18694" y="37022"/>
                    <a:pt x="18177" y="37022"/>
                  </a:cubicBezTo>
                  <a:cubicBezTo>
                    <a:pt x="17113" y="36961"/>
                    <a:pt x="16049" y="36840"/>
                    <a:pt x="15016" y="36627"/>
                  </a:cubicBezTo>
                  <a:cubicBezTo>
                    <a:pt x="12797" y="36141"/>
                    <a:pt x="10669" y="35259"/>
                    <a:pt x="8754" y="33983"/>
                  </a:cubicBezTo>
                  <a:lnTo>
                    <a:pt x="8663" y="33952"/>
                  </a:lnTo>
                  <a:lnTo>
                    <a:pt x="8572" y="33983"/>
                  </a:lnTo>
                  <a:lnTo>
                    <a:pt x="2420" y="36444"/>
                  </a:lnTo>
                  <a:lnTo>
                    <a:pt x="4225" y="29879"/>
                  </a:lnTo>
                  <a:lnTo>
                    <a:pt x="4256" y="29788"/>
                  </a:lnTo>
                  <a:lnTo>
                    <a:pt x="4195" y="29697"/>
                  </a:lnTo>
                  <a:cubicBezTo>
                    <a:pt x="2432" y="27387"/>
                    <a:pt x="1277" y="24742"/>
                    <a:pt x="760" y="21916"/>
                  </a:cubicBezTo>
                  <a:cubicBezTo>
                    <a:pt x="517" y="20578"/>
                    <a:pt x="426" y="19241"/>
                    <a:pt x="517" y="17873"/>
                  </a:cubicBezTo>
                  <a:cubicBezTo>
                    <a:pt x="517" y="17235"/>
                    <a:pt x="578" y="16596"/>
                    <a:pt x="669" y="15958"/>
                  </a:cubicBezTo>
                  <a:cubicBezTo>
                    <a:pt x="730" y="15654"/>
                    <a:pt x="760" y="15320"/>
                    <a:pt x="821" y="15016"/>
                  </a:cubicBezTo>
                  <a:cubicBezTo>
                    <a:pt x="882" y="14712"/>
                    <a:pt x="973" y="14408"/>
                    <a:pt x="1034" y="14104"/>
                  </a:cubicBezTo>
                  <a:cubicBezTo>
                    <a:pt x="2827" y="6991"/>
                    <a:pt x="8633" y="1581"/>
                    <a:pt x="15867" y="335"/>
                  </a:cubicBezTo>
                  <a:cubicBezTo>
                    <a:pt x="16353" y="274"/>
                    <a:pt x="16779" y="183"/>
                    <a:pt x="17174" y="152"/>
                  </a:cubicBezTo>
                  <a:lnTo>
                    <a:pt x="18116" y="92"/>
                  </a:lnTo>
                  <a:lnTo>
                    <a:pt x="18694" y="31"/>
                  </a:lnTo>
                  <a:cubicBezTo>
                    <a:pt x="18780" y="31"/>
                    <a:pt x="18839" y="31"/>
                    <a:pt x="18896" y="5"/>
                  </a:cubicBezTo>
                  <a:close/>
                  <a:moveTo>
                    <a:pt x="18116" y="0"/>
                  </a:moveTo>
                  <a:lnTo>
                    <a:pt x="17174" y="31"/>
                  </a:lnTo>
                  <a:cubicBezTo>
                    <a:pt x="16779" y="61"/>
                    <a:pt x="16353" y="152"/>
                    <a:pt x="15867" y="213"/>
                  </a:cubicBezTo>
                  <a:cubicBezTo>
                    <a:pt x="15624" y="244"/>
                    <a:pt x="15350" y="274"/>
                    <a:pt x="15077" y="335"/>
                  </a:cubicBezTo>
                  <a:lnTo>
                    <a:pt x="14226" y="548"/>
                  </a:lnTo>
                  <a:lnTo>
                    <a:pt x="13314" y="791"/>
                  </a:lnTo>
                  <a:lnTo>
                    <a:pt x="12311" y="1125"/>
                  </a:lnTo>
                  <a:cubicBezTo>
                    <a:pt x="10761" y="1703"/>
                    <a:pt x="9302" y="2462"/>
                    <a:pt x="7995" y="3405"/>
                  </a:cubicBezTo>
                  <a:cubicBezTo>
                    <a:pt x="4347" y="5958"/>
                    <a:pt x="1763" y="9727"/>
                    <a:pt x="669" y="14013"/>
                  </a:cubicBezTo>
                  <a:cubicBezTo>
                    <a:pt x="578" y="14317"/>
                    <a:pt x="487" y="14621"/>
                    <a:pt x="426" y="14925"/>
                  </a:cubicBezTo>
                  <a:cubicBezTo>
                    <a:pt x="365" y="15259"/>
                    <a:pt x="335" y="15563"/>
                    <a:pt x="274" y="15897"/>
                  </a:cubicBezTo>
                  <a:cubicBezTo>
                    <a:pt x="183" y="16536"/>
                    <a:pt x="122" y="17204"/>
                    <a:pt x="92" y="17843"/>
                  </a:cubicBezTo>
                  <a:cubicBezTo>
                    <a:pt x="0" y="19210"/>
                    <a:pt x="92" y="20578"/>
                    <a:pt x="335" y="21946"/>
                  </a:cubicBezTo>
                  <a:cubicBezTo>
                    <a:pt x="877" y="24805"/>
                    <a:pt x="2044" y="27515"/>
                    <a:pt x="3778" y="29840"/>
                  </a:cubicBezTo>
                  <a:lnTo>
                    <a:pt x="3778" y="29840"/>
                  </a:lnTo>
                  <a:cubicBezTo>
                    <a:pt x="3177" y="32063"/>
                    <a:pt x="2546" y="34346"/>
                    <a:pt x="1915" y="36718"/>
                  </a:cubicBezTo>
                  <a:lnTo>
                    <a:pt x="1824" y="37113"/>
                  </a:lnTo>
                  <a:lnTo>
                    <a:pt x="2189" y="36961"/>
                  </a:lnTo>
                  <a:lnTo>
                    <a:pt x="8593" y="34400"/>
                  </a:lnTo>
                  <a:lnTo>
                    <a:pt x="8593" y="34400"/>
                  </a:lnTo>
                  <a:cubicBezTo>
                    <a:pt x="10546" y="35650"/>
                    <a:pt x="12676" y="36573"/>
                    <a:pt x="14925" y="37053"/>
                  </a:cubicBezTo>
                  <a:cubicBezTo>
                    <a:pt x="15989" y="37265"/>
                    <a:pt x="17083" y="37417"/>
                    <a:pt x="18147" y="37448"/>
                  </a:cubicBezTo>
                  <a:cubicBezTo>
                    <a:pt x="18307" y="37457"/>
                    <a:pt x="18465" y="37460"/>
                    <a:pt x="18621" y="37460"/>
                  </a:cubicBezTo>
                  <a:cubicBezTo>
                    <a:pt x="18999" y="37460"/>
                    <a:pt x="19371" y="37439"/>
                    <a:pt x="19758" y="37417"/>
                  </a:cubicBezTo>
                  <a:cubicBezTo>
                    <a:pt x="20274" y="37417"/>
                    <a:pt x="20822" y="37357"/>
                    <a:pt x="21338" y="37296"/>
                  </a:cubicBezTo>
                  <a:cubicBezTo>
                    <a:pt x="23436" y="37022"/>
                    <a:pt x="25442" y="36414"/>
                    <a:pt x="27296" y="35472"/>
                  </a:cubicBezTo>
                  <a:cubicBezTo>
                    <a:pt x="29089" y="34560"/>
                    <a:pt x="30761" y="33375"/>
                    <a:pt x="32190" y="31946"/>
                  </a:cubicBezTo>
                  <a:cubicBezTo>
                    <a:pt x="33557" y="30548"/>
                    <a:pt x="34682" y="28998"/>
                    <a:pt x="35594" y="27265"/>
                  </a:cubicBezTo>
                  <a:cubicBezTo>
                    <a:pt x="36445" y="25654"/>
                    <a:pt x="37022" y="23891"/>
                    <a:pt x="37357" y="22068"/>
                  </a:cubicBezTo>
                  <a:cubicBezTo>
                    <a:pt x="37418" y="21642"/>
                    <a:pt x="37478" y="21217"/>
                    <a:pt x="37570" y="20761"/>
                  </a:cubicBezTo>
                  <a:cubicBezTo>
                    <a:pt x="37630" y="20335"/>
                    <a:pt x="37600" y="19879"/>
                    <a:pt x="37630" y="19454"/>
                  </a:cubicBezTo>
                  <a:cubicBezTo>
                    <a:pt x="37843" y="15472"/>
                    <a:pt x="36749" y="11520"/>
                    <a:pt x="34500" y="8238"/>
                  </a:cubicBezTo>
                  <a:cubicBezTo>
                    <a:pt x="33041" y="6110"/>
                    <a:pt x="31186" y="4286"/>
                    <a:pt x="29028" y="2918"/>
                  </a:cubicBezTo>
                  <a:cubicBezTo>
                    <a:pt x="27417" y="1855"/>
                    <a:pt x="25624" y="1064"/>
                    <a:pt x="23770" y="608"/>
                  </a:cubicBezTo>
                  <a:lnTo>
                    <a:pt x="22676" y="335"/>
                  </a:lnTo>
                  <a:lnTo>
                    <a:pt x="21703" y="183"/>
                  </a:lnTo>
                  <a:lnTo>
                    <a:pt x="20852" y="61"/>
                  </a:lnTo>
                  <a:cubicBezTo>
                    <a:pt x="20609" y="31"/>
                    <a:pt x="20366" y="31"/>
                    <a:pt x="20153" y="31"/>
                  </a:cubicBezTo>
                  <a:lnTo>
                    <a:pt x="192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7"/>
            <p:cNvSpPr/>
            <p:nvPr/>
          </p:nvSpPr>
          <p:spPr>
            <a:xfrm>
              <a:off x="2153382" y="3352385"/>
              <a:ext cx="32722" cy="32722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943" y="0"/>
                  </a:moveTo>
                  <a:cubicBezTo>
                    <a:pt x="700" y="0"/>
                    <a:pt x="457" y="91"/>
                    <a:pt x="274" y="274"/>
                  </a:cubicBezTo>
                  <a:cubicBezTo>
                    <a:pt x="92" y="456"/>
                    <a:pt x="1" y="699"/>
                    <a:pt x="1" y="943"/>
                  </a:cubicBezTo>
                  <a:cubicBezTo>
                    <a:pt x="1" y="1186"/>
                    <a:pt x="92" y="1429"/>
                    <a:pt x="274" y="1611"/>
                  </a:cubicBezTo>
                  <a:lnTo>
                    <a:pt x="1916" y="3253"/>
                  </a:lnTo>
                  <a:cubicBezTo>
                    <a:pt x="2098" y="3435"/>
                    <a:pt x="2341" y="3526"/>
                    <a:pt x="2584" y="3526"/>
                  </a:cubicBezTo>
                  <a:cubicBezTo>
                    <a:pt x="3101" y="3526"/>
                    <a:pt x="3527" y="3101"/>
                    <a:pt x="3527" y="2584"/>
                  </a:cubicBezTo>
                  <a:cubicBezTo>
                    <a:pt x="3527" y="2341"/>
                    <a:pt x="3435" y="2098"/>
                    <a:pt x="3253" y="1915"/>
                  </a:cubicBezTo>
                  <a:lnTo>
                    <a:pt x="1612" y="274"/>
                  </a:lnTo>
                  <a:cubicBezTo>
                    <a:pt x="1429" y="91"/>
                    <a:pt x="1186" y="0"/>
                    <a:pt x="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7"/>
            <p:cNvSpPr/>
            <p:nvPr/>
          </p:nvSpPr>
          <p:spPr>
            <a:xfrm>
              <a:off x="2177067" y="3136730"/>
              <a:ext cx="34132" cy="1911"/>
            </a:xfrm>
            <a:custGeom>
              <a:avLst/>
              <a:gdLst/>
              <a:ahLst/>
              <a:cxnLst/>
              <a:rect l="l" t="t" r="r" b="b"/>
              <a:pathLst>
                <a:path w="3679" h="206" extrusionOk="0">
                  <a:moveTo>
                    <a:pt x="1840" y="0"/>
                  </a:moveTo>
                  <a:cubicBezTo>
                    <a:pt x="1224" y="0"/>
                    <a:pt x="609" y="38"/>
                    <a:pt x="1" y="114"/>
                  </a:cubicBezTo>
                  <a:cubicBezTo>
                    <a:pt x="609" y="175"/>
                    <a:pt x="1224" y="205"/>
                    <a:pt x="1840" y="205"/>
                  </a:cubicBezTo>
                  <a:cubicBezTo>
                    <a:pt x="2455" y="205"/>
                    <a:pt x="3071" y="175"/>
                    <a:pt x="3679" y="114"/>
                  </a:cubicBezTo>
                  <a:cubicBezTo>
                    <a:pt x="3071" y="38"/>
                    <a:pt x="2455" y="0"/>
                    <a:pt x="18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7"/>
            <p:cNvSpPr/>
            <p:nvPr/>
          </p:nvSpPr>
          <p:spPr>
            <a:xfrm>
              <a:off x="2162121" y="2650199"/>
              <a:ext cx="197694" cy="253823"/>
            </a:xfrm>
            <a:custGeom>
              <a:avLst/>
              <a:gdLst/>
              <a:ahLst/>
              <a:cxnLst/>
              <a:rect l="l" t="t" r="r" b="b"/>
              <a:pathLst>
                <a:path w="21309" h="27359" extrusionOk="0">
                  <a:moveTo>
                    <a:pt x="13150" y="0"/>
                  </a:moveTo>
                  <a:cubicBezTo>
                    <a:pt x="13134" y="0"/>
                    <a:pt x="13118" y="1"/>
                    <a:pt x="13101" y="2"/>
                  </a:cubicBezTo>
                  <a:cubicBezTo>
                    <a:pt x="12007" y="93"/>
                    <a:pt x="12129" y="2100"/>
                    <a:pt x="12129" y="2100"/>
                  </a:cubicBezTo>
                  <a:cubicBezTo>
                    <a:pt x="12129" y="2100"/>
                    <a:pt x="12737" y="11249"/>
                    <a:pt x="11825" y="11279"/>
                  </a:cubicBezTo>
                  <a:cubicBezTo>
                    <a:pt x="11820" y="11279"/>
                    <a:pt x="11814" y="11280"/>
                    <a:pt x="11809" y="11280"/>
                  </a:cubicBezTo>
                  <a:cubicBezTo>
                    <a:pt x="10879" y="11280"/>
                    <a:pt x="10548" y="5980"/>
                    <a:pt x="10457" y="4106"/>
                  </a:cubicBezTo>
                  <a:cubicBezTo>
                    <a:pt x="10411" y="2738"/>
                    <a:pt x="9957" y="2006"/>
                    <a:pt x="9381" y="2006"/>
                  </a:cubicBezTo>
                  <a:cubicBezTo>
                    <a:pt x="9201" y="2006"/>
                    <a:pt x="9010" y="2077"/>
                    <a:pt x="8816" y="2221"/>
                  </a:cubicBezTo>
                  <a:cubicBezTo>
                    <a:pt x="7965" y="2829"/>
                    <a:pt x="8147" y="8239"/>
                    <a:pt x="8177" y="10033"/>
                  </a:cubicBezTo>
                  <a:cubicBezTo>
                    <a:pt x="8227" y="11488"/>
                    <a:pt x="8376" y="15024"/>
                    <a:pt x="7311" y="15024"/>
                  </a:cubicBezTo>
                  <a:cubicBezTo>
                    <a:pt x="7063" y="15024"/>
                    <a:pt x="6749" y="14832"/>
                    <a:pt x="6354" y="14379"/>
                  </a:cubicBezTo>
                  <a:cubicBezTo>
                    <a:pt x="4434" y="12149"/>
                    <a:pt x="2148" y="11047"/>
                    <a:pt x="1125" y="11047"/>
                  </a:cubicBezTo>
                  <a:cubicBezTo>
                    <a:pt x="1047" y="11047"/>
                    <a:pt x="976" y="11053"/>
                    <a:pt x="913" y="11066"/>
                  </a:cubicBezTo>
                  <a:cubicBezTo>
                    <a:pt x="31" y="11249"/>
                    <a:pt x="1" y="12495"/>
                    <a:pt x="913" y="12920"/>
                  </a:cubicBezTo>
                  <a:cubicBezTo>
                    <a:pt x="1612" y="13255"/>
                    <a:pt x="2676" y="14167"/>
                    <a:pt x="3405" y="14926"/>
                  </a:cubicBezTo>
                  <a:cubicBezTo>
                    <a:pt x="4013" y="15534"/>
                    <a:pt x="4499" y="16233"/>
                    <a:pt x="4925" y="16963"/>
                  </a:cubicBezTo>
                  <a:cubicBezTo>
                    <a:pt x="5533" y="17905"/>
                    <a:pt x="5958" y="18939"/>
                    <a:pt x="6202" y="20003"/>
                  </a:cubicBezTo>
                  <a:cubicBezTo>
                    <a:pt x="6627" y="21735"/>
                    <a:pt x="7752" y="23194"/>
                    <a:pt x="9302" y="23984"/>
                  </a:cubicBezTo>
                  <a:lnTo>
                    <a:pt x="9211" y="27358"/>
                  </a:lnTo>
                  <a:lnTo>
                    <a:pt x="9211" y="27358"/>
                  </a:lnTo>
                  <a:lnTo>
                    <a:pt x="18846" y="26507"/>
                  </a:lnTo>
                  <a:lnTo>
                    <a:pt x="19029" y="20185"/>
                  </a:lnTo>
                  <a:cubicBezTo>
                    <a:pt x="19120" y="15322"/>
                    <a:pt x="19971" y="12069"/>
                    <a:pt x="20488" y="9182"/>
                  </a:cubicBezTo>
                  <a:cubicBezTo>
                    <a:pt x="21308" y="4592"/>
                    <a:pt x="20700" y="4470"/>
                    <a:pt x="20153" y="4470"/>
                  </a:cubicBezTo>
                  <a:cubicBezTo>
                    <a:pt x="19100" y="4524"/>
                    <a:pt x="18839" y="10525"/>
                    <a:pt x="18346" y="10525"/>
                  </a:cubicBezTo>
                  <a:cubicBezTo>
                    <a:pt x="18284" y="10525"/>
                    <a:pt x="18219" y="10429"/>
                    <a:pt x="18147" y="10215"/>
                  </a:cubicBezTo>
                  <a:cubicBezTo>
                    <a:pt x="17478" y="8239"/>
                    <a:pt x="18664" y="1157"/>
                    <a:pt x="17114" y="1157"/>
                  </a:cubicBezTo>
                  <a:cubicBezTo>
                    <a:pt x="17110" y="1157"/>
                    <a:pt x="17106" y="1157"/>
                    <a:pt x="17102" y="1157"/>
                  </a:cubicBezTo>
                  <a:cubicBezTo>
                    <a:pt x="15140" y="1157"/>
                    <a:pt x="15715" y="9122"/>
                    <a:pt x="15715" y="9850"/>
                  </a:cubicBezTo>
                  <a:cubicBezTo>
                    <a:pt x="15700" y="10223"/>
                    <a:pt x="15423" y="10405"/>
                    <a:pt x="15163" y="10405"/>
                  </a:cubicBezTo>
                  <a:cubicBezTo>
                    <a:pt x="14915" y="10405"/>
                    <a:pt x="14683" y="10238"/>
                    <a:pt x="14712" y="9911"/>
                  </a:cubicBezTo>
                  <a:cubicBezTo>
                    <a:pt x="14743" y="9007"/>
                    <a:pt x="15072" y="0"/>
                    <a:pt x="13150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7"/>
            <p:cNvSpPr/>
            <p:nvPr/>
          </p:nvSpPr>
          <p:spPr>
            <a:xfrm>
              <a:off x="2259136" y="2802285"/>
              <a:ext cx="71353" cy="31516"/>
            </a:xfrm>
            <a:custGeom>
              <a:avLst/>
              <a:gdLst/>
              <a:ahLst/>
              <a:cxnLst/>
              <a:rect l="l" t="t" r="r" b="b"/>
              <a:pathLst>
                <a:path w="7691" h="3397" extrusionOk="0">
                  <a:moveTo>
                    <a:pt x="7493" y="0"/>
                  </a:moveTo>
                  <a:cubicBezTo>
                    <a:pt x="7424" y="0"/>
                    <a:pt x="7356" y="8"/>
                    <a:pt x="7295" y="23"/>
                  </a:cubicBezTo>
                  <a:cubicBezTo>
                    <a:pt x="6961" y="23"/>
                    <a:pt x="6626" y="114"/>
                    <a:pt x="6292" y="205"/>
                  </a:cubicBezTo>
                  <a:cubicBezTo>
                    <a:pt x="5806" y="357"/>
                    <a:pt x="5350" y="600"/>
                    <a:pt x="4955" y="904"/>
                  </a:cubicBezTo>
                  <a:cubicBezTo>
                    <a:pt x="4438" y="1269"/>
                    <a:pt x="4012" y="1725"/>
                    <a:pt x="3678" y="2242"/>
                  </a:cubicBezTo>
                  <a:cubicBezTo>
                    <a:pt x="3499" y="2497"/>
                    <a:pt x="3364" y="2752"/>
                    <a:pt x="3253" y="3025"/>
                  </a:cubicBezTo>
                  <a:lnTo>
                    <a:pt x="3253" y="3025"/>
                  </a:lnTo>
                  <a:cubicBezTo>
                    <a:pt x="2587" y="2497"/>
                    <a:pt x="1866" y="2104"/>
                    <a:pt x="1064" y="1847"/>
                  </a:cubicBezTo>
                  <a:cubicBezTo>
                    <a:pt x="730" y="1725"/>
                    <a:pt x="365" y="1634"/>
                    <a:pt x="30" y="1634"/>
                  </a:cubicBezTo>
                  <a:cubicBezTo>
                    <a:pt x="0" y="1664"/>
                    <a:pt x="395" y="1755"/>
                    <a:pt x="1003" y="1999"/>
                  </a:cubicBezTo>
                  <a:cubicBezTo>
                    <a:pt x="1824" y="2303"/>
                    <a:pt x="2584" y="2728"/>
                    <a:pt x="3252" y="3306"/>
                  </a:cubicBezTo>
                  <a:lnTo>
                    <a:pt x="3344" y="3397"/>
                  </a:lnTo>
                  <a:lnTo>
                    <a:pt x="3404" y="3245"/>
                  </a:lnTo>
                  <a:cubicBezTo>
                    <a:pt x="3526" y="2941"/>
                    <a:pt x="3678" y="2637"/>
                    <a:pt x="3860" y="2363"/>
                  </a:cubicBezTo>
                  <a:cubicBezTo>
                    <a:pt x="4438" y="1451"/>
                    <a:pt x="5319" y="752"/>
                    <a:pt x="6353" y="357"/>
                  </a:cubicBezTo>
                  <a:cubicBezTo>
                    <a:pt x="6778" y="236"/>
                    <a:pt x="7234" y="114"/>
                    <a:pt x="7690" y="23"/>
                  </a:cubicBezTo>
                  <a:cubicBezTo>
                    <a:pt x="7629" y="8"/>
                    <a:pt x="7561" y="0"/>
                    <a:pt x="749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7"/>
            <p:cNvSpPr/>
            <p:nvPr/>
          </p:nvSpPr>
          <p:spPr>
            <a:xfrm>
              <a:off x="2273794" y="2865307"/>
              <a:ext cx="44282" cy="6977"/>
            </a:xfrm>
            <a:custGeom>
              <a:avLst/>
              <a:gdLst/>
              <a:ahLst/>
              <a:cxnLst/>
              <a:rect l="l" t="t" r="r" b="b"/>
              <a:pathLst>
                <a:path w="4773" h="752" extrusionOk="0">
                  <a:moveTo>
                    <a:pt x="4742" y="0"/>
                  </a:moveTo>
                  <a:cubicBezTo>
                    <a:pt x="4557" y="0"/>
                    <a:pt x="3593" y="267"/>
                    <a:pt x="2402" y="434"/>
                  </a:cubicBezTo>
                  <a:cubicBezTo>
                    <a:pt x="1064" y="616"/>
                    <a:pt x="1" y="525"/>
                    <a:pt x="1" y="616"/>
                  </a:cubicBezTo>
                  <a:cubicBezTo>
                    <a:pt x="461" y="705"/>
                    <a:pt x="932" y="752"/>
                    <a:pt x="1407" y="752"/>
                  </a:cubicBezTo>
                  <a:cubicBezTo>
                    <a:pt x="1747" y="752"/>
                    <a:pt x="2090" y="728"/>
                    <a:pt x="2432" y="677"/>
                  </a:cubicBezTo>
                  <a:cubicBezTo>
                    <a:pt x="3223" y="586"/>
                    <a:pt x="4013" y="373"/>
                    <a:pt x="4773" y="8"/>
                  </a:cubicBezTo>
                  <a:cubicBezTo>
                    <a:pt x="4770" y="3"/>
                    <a:pt x="4759" y="0"/>
                    <a:pt x="474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7"/>
            <p:cNvSpPr/>
            <p:nvPr/>
          </p:nvSpPr>
          <p:spPr>
            <a:xfrm>
              <a:off x="2078085" y="2868202"/>
              <a:ext cx="321493" cy="385341"/>
            </a:xfrm>
            <a:custGeom>
              <a:avLst/>
              <a:gdLst/>
              <a:ahLst/>
              <a:cxnLst/>
              <a:rect l="l" t="t" r="r" b="b"/>
              <a:pathLst>
                <a:path w="34653" h="41535" extrusionOk="0">
                  <a:moveTo>
                    <a:pt x="1" y="0"/>
                  </a:moveTo>
                  <a:lnTo>
                    <a:pt x="3679" y="31156"/>
                  </a:lnTo>
                  <a:cubicBezTo>
                    <a:pt x="3679" y="31156"/>
                    <a:pt x="9332" y="34864"/>
                    <a:pt x="12402" y="37143"/>
                  </a:cubicBezTo>
                  <a:cubicBezTo>
                    <a:pt x="14229" y="38519"/>
                    <a:pt x="18783" y="41534"/>
                    <a:pt x="23681" y="41534"/>
                  </a:cubicBezTo>
                  <a:cubicBezTo>
                    <a:pt x="25384" y="41534"/>
                    <a:pt x="27130" y="41169"/>
                    <a:pt x="28816" y="40244"/>
                  </a:cubicBezTo>
                  <a:cubicBezTo>
                    <a:pt x="34348" y="37204"/>
                    <a:pt x="34652" y="31642"/>
                    <a:pt x="33892" y="25958"/>
                  </a:cubicBezTo>
                  <a:cubicBezTo>
                    <a:pt x="33041" y="19909"/>
                    <a:pt x="29454" y="2401"/>
                    <a:pt x="29454" y="2401"/>
                  </a:cubicBezTo>
                  <a:lnTo>
                    <a:pt x="17144" y="4012"/>
                  </a:lnTo>
                  <a:lnTo>
                    <a:pt x="18269" y="21399"/>
                  </a:lnTo>
                  <a:cubicBezTo>
                    <a:pt x="18269" y="21399"/>
                    <a:pt x="10305" y="9939"/>
                    <a:pt x="7661" y="6231"/>
                  </a:cubicBezTo>
                  <a:cubicBezTo>
                    <a:pt x="5016" y="25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7"/>
            <p:cNvSpPr/>
            <p:nvPr/>
          </p:nvSpPr>
          <p:spPr>
            <a:xfrm>
              <a:off x="1827111" y="2800522"/>
              <a:ext cx="213197" cy="656485"/>
            </a:xfrm>
            <a:custGeom>
              <a:avLst/>
              <a:gdLst/>
              <a:ahLst/>
              <a:cxnLst/>
              <a:rect l="l" t="t" r="r" b="b"/>
              <a:pathLst>
                <a:path w="22980" h="70761" extrusionOk="0">
                  <a:moveTo>
                    <a:pt x="1977" y="0"/>
                  </a:moveTo>
                  <a:lnTo>
                    <a:pt x="1" y="3222"/>
                  </a:lnTo>
                  <a:lnTo>
                    <a:pt x="5381" y="36840"/>
                  </a:lnTo>
                  <a:lnTo>
                    <a:pt x="2949" y="70761"/>
                  </a:lnTo>
                  <a:lnTo>
                    <a:pt x="22980" y="70761"/>
                  </a:lnTo>
                  <a:lnTo>
                    <a:pt x="20852" y="5107"/>
                  </a:lnTo>
                  <a:lnTo>
                    <a:pt x="17357" y="1186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7"/>
            <p:cNvSpPr/>
            <p:nvPr/>
          </p:nvSpPr>
          <p:spPr>
            <a:xfrm>
              <a:off x="1858134" y="3362256"/>
              <a:ext cx="182173" cy="94751"/>
            </a:xfrm>
            <a:custGeom>
              <a:avLst/>
              <a:gdLst/>
              <a:ahLst/>
              <a:cxnLst/>
              <a:rect l="l" t="t" r="r" b="b"/>
              <a:pathLst>
                <a:path w="19636" h="10213" extrusionOk="0">
                  <a:moveTo>
                    <a:pt x="19423" y="0"/>
                  </a:moveTo>
                  <a:cubicBezTo>
                    <a:pt x="13891" y="122"/>
                    <a:pt x="8238" y="669"/>
                    <a:pt x="2706" y="790"/>
                  </a:cubicBezTo>
                  <a:cubicBezTo>
                    <a:pt x="1946" y="821"/>
                    <a:pt x="1064" y="1581"/>
                    <a:pt x="547" y="2158"/>
                  </a:cubicBezTo>
                  <a:cubicBezTo>
                    <a:pt x="92" y="2705"/>
                    <a:pt x="0" y="3465"/>
                    <a:pt x="304" y="4103"/>
                  </a:cubicBezTo>
                  <a:cubicBezTo>
                    <a:pt x="608" y="4742"/>
                    <a:pt x="1095" y="5289"/>
                    <a:pt x="1703" y="5623"/>
                  </a:cubicBezTo>
                  <a:cubicBezTo>
                    <a:pt x="3176" y="6597"/>
                    <a:pt x="4968" y="6955"/>
                    <a:pt x="6744" y="6955"/>
                  </a:cubicBezTo>
                  <a:cubicBezTo>
                    <a:pt x="7020" y="6955"/>
                    <a:pt x="7295" y="6947"/>
                    <a:pt x="7569" y="6930"/>
                  </a:cubicBezTo>
                  <a:cubicBezTo>
                    <a:pt x="9605" y="6778"/>
                    <a:pt x="11581" y="6262"/>
                    <a:pt x="13587" y="5866"/>
                  </a:cubicBezTo>
                  <a:cubicBezTo>
                    <a:pt x="13918" y="5803"/>
                    <a:pt x="14266" y="5748"/>
                    <a:pt x="14609" y="5748"/>
                  </a:cubicBezTo>
                  <a:cubicBezTo>
                    <a:pt x="14927" y="5748"/>
                    <a:pt x="15240" y="5796"/>
                    <a:pt x="15533" y="5927"/>
                  </a:cubicBezTo>
                  <a:cubicBezTo>
                    <a:pt x="16596" y="6414"/>
                    <a:pt x="16779" y="7812"/>
                    <a:pt x="16931" y="8967"/>
                  </a:cubicBezTo>
                  <a:lnTo>
                    <a:pt x="19636" y="10213"/>
                  </a:lnTo>
                  <a:lnTo>
                    <a:pt x="19636" y="10213"/>
                  </a:lnTo>
                  <a:lnTo>
                    <a:pt x="19423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7"/>
            <p:cNvSpPr/>
            <p:nvPr/>
          </p:nvSpPr>
          <p:spPr>
            <a:xfrm>
              <a:off x="1988131" y="2811516"/>
              <a:ext cx="143829" cy="645491"/>
            </a:xfrm>
            <a:custGeom>
              <a:avLst/>
              <a:gdLst/>
              <a:ahLst/>
              <a:cxnLst/>
              <a:rect l="l" t="t" r="r" b="b"/>
              <a:pathLst>
                <a:path w="15503" h="69576" extrusionOk="0">
                  <a:moveTo>
                    <a:pt x="1" y="1"/>
                  </a:moveTo>
                  <a:lnTo>
                    <a:pt x="3496" y="3922"/>
                  </a:lnTo>
                  <a:lnTo>
                    <a:pt x="4530" y="27448"/>
                  </a:lnTo>
                  <a:lnTo>
                    <a:pt x="5594" y="64348"/>
                  </a:lnTo>
                  <a:lnTo>
                    <a:pt x="5624" y="69576"/>
                  </a:lnTo>
                  <a:lnTo>
                    <a:pt x="15503" y="69576"/>
                  </a:lnTo>
                  <a:lnTo>
                    <a:pt x="11703" y="56293"/>
                  </a:lnTo>
                  <a:lnTo>
                    <a:pt x="13922" y="34500"/>
                  </a:lnTo>
                  <a:lnTo>
                    <a:pt x="11916" y="13192"/>
                  </a:lnTo>
                  <a:lnTo>
                    <a:pt x="9849" y="6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7"/>
            <p:cNvSpPr/>
            <p:nvPr/>
          </p:nvSpPr>
          <p:spPr>
            <a:xfrm>
              <a:off x="2035789" y="2846761"/>
              <a:ext cx="31033" cy="266496"/>
            </a:xfrm>
            <a:custGeom>
              <a:avLst/>
              <a:gdLst/>
              <a:ahLst/>
              <a:cxnLst/>
              <a:rect l="l" t="t" r="r" b="b"/>
              <a:pathLst>
                <a:path w="3345" h="28725" extrusionOk="0">
                  <a:moveTo>
                    <a:pt x="1" y="1"/>
                  </a:moveTo>
                  <a:cubicBezTo>
                    <a:pt x="1" y="62"/>
                    <a:pt x="31" y="153"/>
                    <a:pt x="61" y="214"/>
                  </a:cubicBezTo>
                  <a:lnTo>
                    <a:pt x="305" y="761"/>
                  </a:lnTo>
                  <a:cubicBezTo>
                    <a:pt x="517" y="1278"/>
                    <a:pt x="821" y="1977"/>
                    <a:pt x="1186" y="2889"/>
                  </a:cubicBezTo>
                  <a:cubicBezTo>
                    <a:pt x="1551" y="3831"/>
                    <a:pt x="1946" y="4925"/>
                    <a:pt x="2341" y="6202"/>
                  </a:cubicBezTo>
                  <a:cubicBezTo>
                    <a:pt x="2793" y="7618"/>
                    <a:pt x="3006" y="9065"/>
                    <a:pt x="3010" y="10512"/>
                  </a:cubicBezTo>
                  <a:lnTo>
                    <a:pt x="3010" y="10512"/>
                  </a:lnTo>
                  <a:lnTo>
                    <a:pt x="1490" y="11734"/>
                  </a:lnTo>
                  <a:lnTo>
                    <a:pt x="1368" y="11825"/>
                  </a:lnTo>
                  <a:lnTo>
                    <a:pt x="1520" y="11886"/>
                  </a:lnTo>
                  <a:lnTo>
                    <a:pt x="2986" y="12530"/>
                  </a:lnTo>
                  <a:lnTo>
                    <a:pt x="2986" y="12530"/>
                  </a:lnTo>
                  <a:cubicBezTo>
                    <a:pt x="3010" y="12816"/>
                    <a:pt x="3012" y="13128"/>
                    <a:pt x="3040" y="13466"/>
                  </a:cubicBezTo>
                  <a:cubicBezTo>
                    <a:pt x="3162" y="17782"/>
                    <a:pt x="2645" y="21734"/>
                    <a:pt x="1824" y="24469"/>
                  </a:cubicBezTo>
                  <a:cubicBezTo>
                    <a:pt x="1764" y="24804"/>
                    <a:pt x="1642" y="25138"/>
                    <a:pt x="1551" y="25442"/>
                  </a:cubicBezTo>
                  <a:cubicBezTo>
                    <a:pt x="1429" y="25746"/>
                    <a:pt x="1368" y="26020"/>
                    <a:pt x="1247" y="26293"/>
                  </a:cubicBezTo>
                  <a:cubicBezTo>
                    <a:pt x="1034" y="26810"/>
                    <a:pt x="882" y="27266"/>
                    <a:pt x="700" y="27631"/>
                  </a:cubicBezTo>
                  <a:cubicBezTo>
                    <a:pt x="517" y="27995"/>
                    <a:pt x="396" y="28238"/>
                    <a:pt x="305" y="28451"/>
                  </a:cubicBezTo>
                  <a:cubicBezTo>
                    <a:pt x="244" y="28542"/>
                    <a:pt x="183" y="28634"/>
                    <a:pt x="153" y="28725"/>
                  </a:cubicBezTo>
                  <a:cubicBezTo>
                    <a:pt x="213" y="28634"/>
                    <a:pt x="274" y="28542"/>
                    <a:pt x="335" y="28451"/>
                  </a:cubicBezTo>
                  <a:cubicBezTo>
                    <a:pt x="426" y="28269"/>
                    <a:pt x="578" y="27995"/>
                    <a:pt x="761" y="27631"/>
                  </a:cubicBezTo>
                  <a:cubicBezTo>
                    <a:pt x="943" y="27296"/>
                    <a:pt x="1125" y="26840"/>
                    <a:pt x="1338" y="26324"/>
                  </a:cubicBezTo>
                  <a:cubicBezTo>
                    <a:pt x="1460" y="26050"/>
                    <a:pt x="1551" y="25776"/>
                    <a:pt x="1642" y="25472"/>
                  </a:cubicBezTo>
                  <a:cubicBezTo>
                    <a:pt x="1764" y="25169"/>
                    <a:pt x="1885" y="24834"/>
                    <a:pt x="1976" y="24500"/>
                  </a:cubicBezTo>
                  <a:cubicBezTo>
                    <a:pt x="2797" y="21764"/>
                    <a:pt x="3344" y="17813"/>
                    <a:pt x="3223" y="13436"/>
                  </a:cubicBezTo>
                  <a:cubicBezTo>
                    <a:pt x="3223" y="13101"/>
                    <a:pt x="3192" y="12767"/>
                    <a:pt x="3192" y="12433"/>
                  </a:cubicBezTo>
                  <a:lnTo>
                    <a:pt x="3192" y="12402"/>
                  </a:lnTo>
                  <a:lnTo>
                    <a:pt x="3131" y="12372"/>
                  </a:lnTo>
                  <a:lnTo>
                    <a:pt x="1747" y="11775"/>
                  </a:lnTo>
                  <a:lnTo>
                    <a:pt x="3131" y="10639"/>
                  </a:lnTo>
                  <a:lnTo>
                    <a:pt x="3192" y="10609"/>
                  </a:lnTo>
                  <a:lnTo>
                    <a:pt x="3192" y="10579"/>
                  </a:lnTo>
                  <a:cubicBezTo>
                    <a:pt x="3192" y="9089"/>
                    <a:pt x="2949" y="7600"/>
                    <a:pt x="2463" y="6171"/>
                  </a:cubicBezTo>
                  <a:cubicBezTo>
                    <a:pt x="2098" y="4895"/>
                    <a:pt x="1672" y="3770"/>
                    <a:pt x="1277" y="2858"/>
                  </a:cubicBezTo>
                  <a:cubicBezTo>
                    <a:pt x="913" y="1946"/>
                    <a:pt x="609" y="1217"/>
                    <a:pt x="365" y="730"/>
                  </a:cubicBezTo>
                  <a:cubicBezTo>
                    <a:pt x="244" y="518"/>
                    <a:pt x="153" y="305"/>
                    <a:pt x="92" y="183"/>
                  </a:cubicBezTo>
                  <a:cubicBezTo>
                    <a:pt x="61" y="123"/>
                    <a:pt x="31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7"/>
            <p:cNvSpPr/>
            <p:nvPr/>
          </p:nvSpPr>
          <p:spPr>
            <a:xfrm>
              <a:off x="2100936" y="2972258"/>
              <a:ext cx="17210" cy="269595"/>
            </a:xfrm>
            <a:custGeom>
              <a:avLst/>
              <a:gdLst/>
              <a:ahLst/>
              <a:cxnLst/>
              <a:rect l="l" t="t" r="r" b="b"/>
              <a:pathLst>
                <a:path w="1855" h="29059" extrusionOk="0">
                  <a:moveTo>
                    <a:pt x="0" y="0"/>
                  </a:moveTo>
                  <a:cubicBezTo>
                    <a:pt x="0" y="91"/>
                    <a:pt x="30" y="182"/>
                    <a:pt x="30" y="274"/>
                  </a:cubicBezTo>
                  <a:cubicBezTo>
                    <a:pt x="91" y="486"/>
                    <a:pt x="152" y="760"/>
                    <a:pt x="213" y="1125"/>
                  </a:cubicBezTo>
                  <a:cubicBezTo>
                    <a:pt x="304" y="1459"/>
                    <a:pt x="395" y="1915"/>
                    <a:pt x="486" y="2462"/>
                  </a:cubicBezTo>
                  <a:cubicBezTo>
                    <a:pt x="578" y="2979"/>
                    <a:pt x="699" y="3556"/>
                    <a:pt x="790" y="4225"/>
                  </a:cubicBezTo>
                  <a:cubicBezTo>
                    <a:pt x="912" y="4863"/>
                    <a:pt x="1033" y="5593"/>
                    <a:pt x="1125" y="6353"/>
                  </a:cubicBezTo>
                  <a:cubicBezTo>
                    <a:pt x="1216" y="7143"/>
                    <a:pt x="1307" y="7964"/>
                    <a:pt x="1398" y="8845"/>
                  </a:cubicBezTo>
                  <a:cubicBezTo>
                    <a:pt x="1550" y="10578"/>
                    <a:pt x="1672" y="12493"/>
                    <a:pt x="1672" y="14529"/>
                  </a:cubicBezTo>
                  <a:cubicBezTo>
                    <a:pt x="1672" y="16566"/>
                    <a:pt x="1581" y="18481"/>
                    <a:pt x="1429" y="20243"/>
                  </a:cubicBezTo>
                  <a:cubicBezTo>
                    <a:pt x="1337" y="21095"/>
                    <a:pt x="1277" y="21946"/>
                    <a:pt x="1155" y="22705"/>
                  </a:cubicBezTo>
                  <a:cubicBezTo>
                    <a:pt x="1033" y="23465"/>
                    <a:pt x="942" y="24195"/>
                    <a:pt x="851" y="24864"/>
                  </a:cubicBezTo>
                  <a:cubicBezTo>
                    <a:pt x="730" y="25502"/>
                    <a:pt x="608" y="26110"/>
                    <a:pt x="517" y="26627"/>
                  </a:cubicBezTo>
                  <a:cubicBezTo>
                    <a:pt x="426" y="27143"/>
                    <a:pt x="334" y="27569"/>
                    <a:pt x="274" y="27934"/>
                  </a:cubicBezTo>
                  <a:cubicBezTo>
                    <a:pt x="182" y="28298"/>
                    <a:pt x="122" y="28572"/>
                    <a:pt x="91" y="28785"/>
                  </a:cubicBezTo>
                  <a:cubicBezTo>
                    <a:pt x="61" y="28876"/>
                    <a:pt x="61" y="28967"/>
                    <a:pt x="61" y="29058"/>
                  </a:cubicBezTo>
                  <a:cubicBezTo>
                    <a:pt x="91" y="28967"/>
                    <a:pt x="122" y="28876"/>
                    <a:pt x="122" y="28785"/>
                  </a:cubicBezTo>
                  <a:cubicBezTo>
                    <a:pt x="182" y="28572"/>
                    <a:pt x="243" y="28298"/>
                    <a:pt x="334" y="27964"/>
                  </a:cubicBezTo>
                  <a:cubicBezTo>
                    <a:pt x="426" y="27599"/>
                    <a:pt x="547" y="27143"/>
                    <a:pt x="638" y="26627"/>
                  </a:cubicBezTo>
                  <a:cubicBezTo>
                    <a:pt x="730" y="26110"/>
                    <a:pt x="882" y="25532"/>
                    <a:pt x="973" y="24864"/>
                  </a:cubicBezTo>
                  <a:cubicBezTo>
                    <a:pt x="1094" y="24195"/>
                    <a:pt x="1216" y="23496"/>
                    <a:pt x="1307" y="22705"/>
                  </a:cubicBezTo>
                  <a:cubicBezTo>
                    <a:pt x="1398" y="21946"/>
                    <a:pt x="1520" y="21095"/>
                    <a:pt x="1611" y="20243"/>
                  </a:cubicBezTo>
                  <a:cubicBezTo>
                    <a:pt x="1763" y="18481"/>
                    <a:pt x="1854" y="16535"/>
                    <a:pt x="1854" y="14529"/>
                  </a:cubicBezTo>
                  <a:cubicBezTo>
                    <a:pt x="1854" y="12493"/>
                    <a:pt x="1733" y="10547"/>
                    <a:pt x="1581" y="8815"/>
                  </a:cubicBezTo>
                  <a:cubicBezTo>
                    <a:pt x="1489" y="7933"/>
                    <a:pt x="1398" y="7113"/>
                    <a:pt x="1277" y="6322"/>
                  </a:cubicBezTo>
                  <a:cubicBezTo>
                    <a:pt x="1155" y="5562"/>
                    <a:pt x="1064" y="4833"/>
                    <a:pt x="942" y="4195"/>
                  </a:cubicBezTo>
                  <a:cubicBezTo>
                    <a:pt x="821" y="3526"/>
                    <a:pt x="699" y="2948"/>
                    <a:pt x="578" y="2432"/>
                  </a:cubicBezTo>
                  <a:cubicBezTo>
                    <a:pt x="486" y="1915"/>
                    <a:pt x="365" y="1459"/>
                    <a:pt x="274" y="1094"/>
                  </a:cubicBezTo>
                  <a:cubicBezTo>
                    <a:pt x="182" y="729"/>
                    <a:pt x="122" y="486"/>
                    <a:pt x="61" y="274"/>
                  </a:cubicBezTo>
                  <a:cubicBezTo>
                    <a:pt x="61" y="182"/>
                    <a:pt x="30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7"/>
            <p:cNvSpPr/>
            <p:nvPr/>
          </p:nvSpPr>
          <p:spPr>
            <a:xfrm>
              <a:off x="2079217" y="3407373"/>
              <a:ext cx="39207" cy="47668"/>
            </a:xfrm>
            <a:custGeom>
              <a:avLst/>
              <a:gdLst/>
              <a:ahLst/>
              <a:cxnLst/>
              <a:rect l="l" t="t" r="r" b="b"/>
              <a:pathLst>
                <a:path w="4226" h="5138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04"/>
                    <a:pt x="244" y="608"/>
                    <a:pt x="426" y="882"/>
                  </a:cubicBezTo>
                  <a:cubicBezTo>
                    <a:pt x="821" y="1551"/>
                    <a:pt x="1277" y="2219"/>
                    <a:pt x="1794" y="2827"/>
                  </a:cubicBezTo>
                  <a:cubicBezTo>
                    <a:pt x="2280" y="3435"/>
                    <a:pt x="2827" y="4013"/>
                    <a:pt x="3435" y="4529"/>
                  </a:cubicBezTo>
                  <a:cubicBezTo>
                    <a:pt x="3678" y="4772"/>
                    <a:pt x="3922" y="4985"/>
                    <a:pt x="4226" y="5137"/>
                  </a:cubicBezTo>
                  <a:cubicBezTo>
                    <a:pt x="4013" y="4894"/>
                    <a:pt x="3770" y="4651"/>
                    <a:pt x="3526" y="4438"/>
                  </a:cubicBezTo>
                  <a:cubicBezTo>
                    <a:pt x="2949" y="3891"/>
                    <a:pt x="2432" y="3313"/>
                    <a:pt x="1916" y="2706"/>
                  </a:cubicBezTo>
                  <a:cubicBezTo>
                    <a:pt x="1429" y="2098"/>
                    <a:pt x="973" y="1459"/>
                    <a:pt x="548" y="821"/>
                  </a:cubicBezTo>
                  <a:cubicBezTo>
                    <a:pt x="396" y="517"/>
                    <a:pt x="213" y="24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7"/>
            <p:cNvSpPr/>
            <p:nvPr/>
          </p:nvSpPr>
          <p:spPr>
            <a:xfrm>
              <a:off x="1828242" y="2856920"/>
              <a:ext cx="212631" cy="458253"/>
            </a:xfrm>
            <a:custGeom>
              <a:avLst/>
              <a:gdLst/>
              <a:ahLst/>
              <a:cxnLst/>
              <a:rect l="l" t="t" r="r" b="b"/>
              <a:pathLst>
                <a:path w="22919" h="49394" extrusionOk="0">
                  <a:moveTo>
                    <a:pt x="0" y="0"/>
                  </a:moveTo>
                  <a:cubicBezTo>
                    <a:pt x="152" y="6839"/>
                    <a:pt x="304" y="13739"/>
                    <a:pt x="1368" y="20517"/>
                  </a:cubicBezTo>
                  <a:cubicBezTo>
                    <a:pt x="2037" y="24894"/>
                    <a:pt x="3101" y="29180"/>
                    <a:pt x="3678" y="33527"/>
                  </a:cubicBezTo>
                  <a:cubicBezTo>
                    <a:pt x="4165" y="37296"/>
                    <a:pt x="4286" y="41065"/>
                    <a:pt x="4438" y="44834"/>
                  </a:cubicBezTo>
                  <a:lnTo>
                    <a:pt x="7994" y="49180"/>
                  </a:lnTo>
                  <a:lnTo>
                    <a:pt x="17812" y="49393"/>
                  </a:lnTo>
                  <a:lnTo>
                    <a:pt x="22919" y="42767"/>
                  </a:lnTo>
                  <a:lnTo>
                    <a:pt x="22159" y="41490"/>
                  </a:lnTo>
                  <a:cubicBezTo>
                    <a:pt x="21736" y="41273"/>
                    <a:pt x="21279" y="41185"/>
                    <a:pt x="20813" y="41185"/>
                  </a:cubicBezTo>
                  <a:cubicBezTo>
                    <a:pt x="20108" y="41185"/>
                    <a:pt x="19383" y="41386"/>
                    <a:pt x="18724" y="41642"/>
                  </a:cubicBezTo>
                  <a:cubicBezTo>
                    <a:pt x="17658" y="42057"/>
                    <a:pt x="16591" y="42616"/>
                    <a:pt x="15469" y="42616"/>
                  </a:cubicBezTo>
                  <a:cubicBezTo>
                    <a:pt x="15439" y="42616"/>
                    <a:pt x="15410" y="42616"/>
                    <a:pt x="15381" y="42615"/>
                  </a:cubicBezTo>
                  <a:cubicBezTo>
                    <a:pt x="13770" y="42615"/>
                    <a:pt x="11520" y="42037"/>
                    <a:pt x="10669" y="40669"/>
                  </a:cubicBezTo>
                  <a:cubicBezTo>
                    <a:pt x="9757" y="39119"/>
                    <a:pt x="9089" y="37448"/>
                    <a:pt x="8663" y="35685"/>
                  </a:cubicBezTo>
                  <a:cubicBezTo>
                    <a:pt x="7387" y="29849"/>
                    <a:pt x="7113" y="24712"/>
                    <a:pt x="5836" y="18876"/>
                  </a:cubicBezTo>
                  <a:cubicBezTo>
                    <a:pt x="5137" y="15715"/>
                    <a:pt x="4256" y="12037"/>
                    <a:pt x="3101" y="8997"/>
                  </a:cubicBezTo>
                  <a:cubicBezTo>
                    <a:pt x="1946" y="6079"/>
                    <a:pt x="882" y="304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7"/>
            <p:cNvSpPr/>
            <p:nvPr/>
          </p:nvSpPr>
          <p:spPr>
            <a:xfrm>
              <a:off x="1560624" y="2860019"/>
              <a:ext cx="369996" cy="528892"/>
            </a:xfrm>
            <a:custGeom>
              <a:avLst/>
              <a:gdLst/>
              <a:ahLst/>
              <a:cxnLst/>
              <a:rect l="l" t="t" r="r" b="b"/>
              <a:pathLst>
                <a:path w="39881" h="57008" extrusionOk="0">
                  <a:moveTo>
                    <a:pt x="16870" y="1"/>
                  </a:moveTo>
                  <a:lnTo>
                    <a:pt x="15411" y="578"/>
                  </a:lnTo>
                  <a:cubicBezTo>
                    <a:pt x="11642" y="2037"/>
                    <a:pt x="8876" y="5259"/>
                    <a:pt x="7965" y="9210"/>
                  </a:cubicBezTo>
                  <a:cubicBezTo>
                    <a:pt x="5107" y="21916"/>
                    <a:pt x="153" y="38816"/>
                    <a:pt x="92" y="44257"/>
                  </a:cubicBezTo>
                  <a:cubicBezTo>
                    <a:pt x="1" y="51187"/>
                    <a:pt x="3010" y="55959"/>
                    <a:pt x="6992" y="56840"/>
                  </a:cubicBezTo>
                  <a:cubicBezTo>
                    <a:pt x="7547" y="56959"/>
                    <a:pt x="8898" y="57008"/>
                    <a:pt x="10744" y="57008"/>
                  </a:cubicBezTo>
                  <a:cubicBezTo>
                    <a:pt x="19303" y="57008"/>
                    <a:pt x="38512" y="55959"/>
                    <a:pt x="38512" y="55959"/>
                  </a:cubicBezTo>
                  <a:lnTo>
                    <a:pt x="39880" y="44105"/>
                  </a:lnTo>
                  <a:lnTo>
                    <a:pt x="16840" y="42007"/>
                  </a:lnTo>
                  <a:lnTo>
                    <a:pt x="20001" y="24378"/>
                  </a:lnTo>
                  <a:lnTo>
                    <a:pt x="1687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7"/>
            <p:cNvSpPr/>
            <p:nvPr/>
          </p:nvSpPr>
          <p:spPr>
            <a:xfrm>
              <a:off x="1684423" y="2799669"/>
              <a:ext cx="198817" cy="657626"/>
            </a:xfrm>
            <a:custGeom>
              <a:avLst/>
              <a:gdLst/>
              <a:ahLst/>
              <a:cxnLst/>
              <a:rect l="l" t="t" r="r" b="b"/>
              <a:pathLst>
                <a:path w="21430" h="70884" extrusionOk="0">
                  <a:moveTo>
                    <a:pt x="17174" y="1"/>
                  </a:moveTo>
                  <a:lnTo>
                    <a:pt x="9910" y="3922"/>
                  </a:lnTo>
                  <a:lnTo>
                    <a:pt x="3526" y="6506"/>
                  </a:lnTo>
                  <a:lnTo>
                    <a:pt x="3375" y="25868"/>
                  </a:lnTo>
                  <a:lnTo>
                    <a:pt x="6657" y="55230"/>
                  </a:lnTo>
                  <a:lnTo>
                    <a:pt x="1" y="70883"/>
                  </a:lnTo>
                  <a:lnTo>
                    <a:pt x="18329" y="70883"/>
                  </a:lnTo>
                  <a:lnTo>
                    <a:pt x="20153" y="56202"/>
                  </a:lnTo>
                  <a:lnTo>
                    <a:pt x="21430" y="34895"/>
                  </a:lnTo>
                  <a:lnTo>
                    <a:pt x="15867" y="5806"/>
                  </a:lnTo>
                  <a:cubicBezTo>
                    <a:pt x="15533" y="4195"/>
                    <a:pt x="16414" y="1612"/>
                    <a:pt x="17235" y="214"/>
                  </a:cubicBezTo>
                  <a:lnTo>
                    <a:pt x="1717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7"/>
            <p:cNvSpPr/>
            <p:nvPr/>
          </p:nvSpPr>
          <p:spPr>
            <a:xfrm>
              <a:off x="1717413" y="3069820"/>
              <a:ext cx="30467" cy="180494"/>
            </a:xfrm>
            <a:custGeom>
              <a:avLst/>
              <a:gdLst/>
              <a:ahLst/>
              <a:cxnLst/>
              <a:rect l="l" t="t" r="r" b="b"/>
              <a:pathLst>
                <a:path w="3284" h="19455" extrusionOk="0">
                  <a:moveTo>
                    <a:pt x="3284" y="1"/>
                  </a:moveTo>
                  <a:cubicBezTo>
                    <a:pt x="3253" y="62"/>
                    <a:pt x="3253" y="122"/>
                    <a:pt x="3223" y="183"/>
                  </a:cubicBezTo>
                  <a:cubicBezTo>
                    <a:pt x="3223" y="335"/>
                    <a:pt x="3162" y="518"/>
                    <a:pt x="3132" y="761"/>
                  </a:cubicBezTo>
                  <a:cubicBezTo>
                    <a:pt x="3040" y="1277"/>
                    <a:pt x="2888" y="1977"/>
                    <a:pt x="2737" y="2828"/>
                  </a:cubicBezTo>
                  <a:cubicBezTo>
                    <a:pt x="2433" y="4621"/>
                    <a:pt x="2007" y="7022"/>
                    <a:pt x="1551" y="9697"/>
                  </a:cubicBezTo>
                  <a:cubicBezTo>
                    <a:pt x="1095" y="12372"/>
                    <a:pt x="700" y="14804"/>
                    <a:pt x="396" y="16597"/>
                  </a:cubicBezTo>
                  <a:cubicBezTo>
                    <a:pt x="274" y="17448"/>
                    <a:pt x="153" y="18147"/>
                    <a:pt x="92" y="18664"/>
                  </a:cubicBezTo>
                  <a:lnTo>
                    <a:pt x="1" y="19241"/>
                  </a:lnTo>
                  <a:cubicBezTo>
                    <a:pt x="1" y="19302"/>
                    <a:pt x="1" y="19393"/>
                    <a:pt x="1" y="19454"/>
                  </a:cubicBezTo>
                  <a:cubicBezTo>
                    <a:pt x="31" y="19393"/>
                    <a:pt x="31" y="19302"/>
                    <a:pt x="62" y="19241"/>
                  </a:cubicBezTo>
                  <a:cubicBezTo>
                    <a:pt x="92" y="19089"/>
                    <a:pt x="122" y="18907"/>
                    <a:pt x="183" y="18694"/>
                  </a:cubicBezTo>
                  <a:cubicBezTo>
                    <a:pt x="274" y="18177"/>
                    <a:pt x="396" y="17478"/>
                    <a:pt x="548" y="16597"/>
                  </a:cubicBezTo>
                  <a:cubicBezTo>
                    <a:pt x="882" y="14864"/>
                    <a:pt x="1308" y="12433"/>
                    <a:pt x="1764" y="9727"/>
                  </a:cubicBezTo>
                  <a:cubicBezTo>
                    <a:pt x="2189" y="7053"/>
                    <a:pt x="2615" y="4621"/>
                    <a:pt x="2888" y="2858"/>
                  </a:cubicBezTo>
                  <a:cubicBezTo>
                    <a:pt x="3040" y="2007"/>
                    <a:pt x="3132" y="1277"/>
                    <a:pt x="3223" y="761"/>
                  </a:cubicBezTo>
                  <a:cubicBezTo>
                    <a:pt x="3253" y="548"/>
                    <a:pt x="3284" y="335"/>
                    <a:pt x="3284" y="183"/>
                  </a:cubicBezTo>
                  <a:cubicBezTo>
                    <a:pt x="3284" y="122"/>
                    <a:pt x="3284" y="62"/>
                    <a:pt x="3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7"/>
            <p:cNvSpPr/>
            <p:nvPr/>
          </p:nvSpPr>
          <p:spPr>
            <a:xfrm>
              <a:off x="1802293" y="2818567"/>
              <a:ext cx="75027" cy="306362"/>
            </a:xfrm>
            <a:custGeom>
              <a:avLst/>
              <a:gdLst/>
              <a:ahLst/>
              <a:cxnLst/>
              <a:rect l="l" t="t" r="r" b="b"/>
              <a:pathLst>
                <a:path w="8087" h="33022" extrusionOk="0">
                  <a:moveTo>
                    <a:pt x="974" y="0"/>
                  </a:moveTo>
                  <a:cubicBezTo>
                    <a:pt x="974" y="1"/>
                    <a:pt x="973" y="31"/>
                    <a:pt x="943" y="61"/>
                  </a:cubicBezTo>
                  <a:cubicBezTo>
                    <a:pt x="974" y="31"/>
                    <a:pt x="974" y="31"/>
                    <a:pt x="974" y="0"/>
                  </a:cubicBezTo>
                  <a:close/>
                  <a:moveTo>
                    <a:pt x="943" y="61"/>
                  </a:moveTo>
                  <a:lnTo>
                    <a:pt x="943" y="61"/>
                  </a:lnTo>
                  <a:cubicBezTo>
                    <a:pt x="913" y="122"/>
                    <a:pt x="913" y="213"/>
                    <a:pt x="882" y="274"/>
                  </a:cubicBezTo>
                  <a:cubicBezTo>
                    <a:pt x="852" y="487"/>
                    <a:pt x="761" y="760"/>
                    <a:pt x="700" y="1125"/>
                  </a:cubicBezTo>
                  <a:cubicBezTo>
                    <a:pt x="457" y="2158"/>
                    <a:pt x="305" y="3192"/>
                    <a:pt x="214" y="4256"/>
                  </a:cubicBezTo>
                  <a:cubicBezTo>
                    <a:pt x="62" y="5836"/>
                    <a:pt x="1" y="7417"/>
                    <a:pt x="92" y="9028"/>
                  </a:cubicBezTo>
                  <a:cubicBezTo>
                    <a:pt x="153" y="10852"/>
                    <a:pt x="335" y="12858"/>
                    <a:pt x="609" y="14985"/>
                  </a:cubicBezTo>
                  <a:lnTo>
                    <a:pt x="609" y="15046"/>
                  </a:lnTo>
                  <a:lnTo>
                    <a:pt x="670" y="15046"/>
                  </a:lnTo>
                  <a:lnTo>
                    <a:pt x="2630" y="15416"/>
                  </a:lnTo>
                  <a:lnTo>
                    <a:pt x="2630" y="15416"/>
                  </a:lnTo>
                  <a:cubicBezTo>
                    <a:pt x="2524" y="15708"/>
                    <a:pt x="2421" y="16004"/>
                    <a:pt x="2341" y="16323"/>
                  </a:cubicBezTo>
                  <a:cubicBezTo>
                    <a:pt x="1764" y="18633"/>
                    <a:pt x="1855" y="21095"/>
                    <a:pt x="2585" y="23375"/>
                  </a:cubicBezTo>
                  <a:cubicBezTo>
                    <a:pt x="3162" y="25229"/>
                    <a:pt x="3983" y="26992"/>
                    <a:pt x="5016" y="28633"/>
                  </a:cubicBezTo>
                  <a:cubicBezTo>
                    <a:pt x="5898" y="30031"/>
                    <a:pt x="6688" y="31125"/>
                    <a:pt x="7235" y="31885"/>
                  </a:cubicBezTo>
                  <a:lnTo>
                    <a:pt x="7843" y="32736"/>
                  </a:lnTo>
                  <a:lnTo>
                    <a:pt x="8025" y="32949"/>
                  </a:lnTo>
                  <a:cubicBezTo>
                    <a:pt x="7995" y="32888"/>
                    <a:pt x="7934" y="32797"/>
                    <a:pt x="7873" y="32706"/>
                  </a:cubicBezTo>
                  <a:lnTo>
                    <a:pt x="7296" y="31825"/>
                  </a:lnTo>
                  <a:cubicBezTo>
                    <a:pt x="6749" y="31065"/>
                    <a:pt x="5989" y="29970"/>
                    <a:pt x="5138" y="28572"/>
                  </a:cubicBezTo>
                  <a:cubicBezTo>
                    <a:pt x="4135" y="26931"/>
                    <a:pt x="3314" y="25168"/>
                    <a:pt x="2767" y="23314"/>
                  </a:cubicBezTo>
                  <a:cubicBezTo>
                    <a:pt x="2038" y="21065"/>
                    <a:pt x="1977" y="18663"/>
                    <a:pt x="2524" y="16353"/>
                  </a:cubicBezTo>
                  <a:cubicBezTo>
                    <a:pt x="2615" y="16019"/>
                    <a:pt x="2737" y="15685"/>
                    <a:pt x="2858" y="15381"/>
                  </a:cubicBezTo>
                  <a:lnTo>
                    <a:pt x="2889" y="15259"/>
                  </a:lnTo>
                  <a:lnTo>
                    <a:pt x="2797" y="15229"/>
                  </a:lnTo>
                  <a:lnTo>
                    <a:pt x="781" y="14878"/>
                  </a:lnTo>
                  <a:lnTo>
                    <a:pt x="781" y="14878"/>
                  </a:lnTo>
                  <a:cubicBezTo>
                    <a:pt x="513" y="12779"/>
                    <a:pt x="304" y="10799"/>
                    <a:pt x="244" y="8998"/>
                  </a:cubicBezTo>
                  <a:cubicBezTo>
                    <a:pt x="153" y="7417"/>
                    <a:pt x="183" y="5836"/>
                    <a:pt x="305" y="4256"/>
                  </a:cubicBezTo>
                  <a:cubicBezTo>
                    <a:pt x="396" y="3192"/>
                    <a:pt x="548" y="2158"/>
                    <a:pt x="730" y="1095"/>
                  </a:cubicBezTo>
                  <a:cubicBezTo>
                    <a:pt x="822" y="730"/>
                    <a:pt x="882" y="456"/>
                    <a:pt x="913" y="274"/>
                  </a:cubicBezTo>
                  <a:cubicBezTo>
                    <a:pt x="913" y="183"/>
                    <a:pt x="943" y="122"/>
                    <a:pt x="943" y="61"/>
                  </a:cubicBezTo>
                  <a:close/>
                  <a:moveTo>
                    <a:pt x="8025" y="32949"/>
                  </a:moveTo>
                  <a:cubicBezTo>
                    <a:pt x="8048" y="32994"/>
                    <a:pt x="8070" y="33022"/>
                    <a:pt x="8080" y="33022"/>
                  </a:cubicBezTo>
                  <a:cubicBezTo>
                    <a:pt x="8084" y="33022"/>
                    <a:pt x="8086" y="33018"/>
                    <a:pt x="8086" y="33010"/>
                  </a:cubicBezTo>
                  <a:cubicBezTo>
                    <a:pt x="8056" y="32980"/>
                    <a:pt x="8056" y="32980"/>
                    <a:pt x="8025" y="329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7"/>
            <p:cNvSpPr/>
            <p:nvPr/>
          </p:nvSpPr>
          <p:spPr>
            <a:xfrm>
              <a:off x="1810856" y="3043853"/>
              <a:ext cx="17961" cy="84351"/>
            </a:xfrm>
            <a:custGeom>
              <a:avLst/>
              <a:gdLst/>
              <a:ahLst/>
              <a:cxnLst/>
              <a:rect l="l" t="t" r="r" b="b"/>
              <a:pathLst>
                <a:path w="1936" h="9092" extrusionOk="0">
                  <a:moveTo>
                    <a:pt x="712" y="0"/>
                  </a:moveTo>
                  <a:cubicBezTo>
                    <a:pt x="1" y="0"/>
                    <a:pt x="51" y="946"/>
                    <a:pt x="51" y="946"/>
                  </a:cubicBezTo>
                  <a:lnTo>
                    <a:pt x="51" y="5566"/>
                  </a:lnTo>
                  <a:lnTo>
                    <a:pt x="932" y="5748"/>
                  </a:lnTo>
                  <a:lnTo>
                    <a:pt x="932" y="8484"/>
                  </a:lnTo>
                  <a:cubicBezTo>
                    <a:pt x="932" y="8484"/>
                    <a:pt x="1084" y="9031"/>
                    <a:pt x="1510" y="9092"/>
                  </a:cubicBezTo>
                  <a:cubicBezTo>
                    <a:pt x="1511" y="9092"/>
                    <a:pt x="1511" y="9092"/>
                    <a:pt x="1512" y="9092"/>
                  </a:cubicBezTo>
                  <a:cubicBezTo>
                    <a:pt x="1934" y="9092"/>
                    <a:pt x="1753" y="2070"/>
                    <a:pt x="1753" y="2070"/>
                  </a:cubicBezTo>
                  <a:cubicBezTo>
                    <a:pt x="1753" y="2070"/>
                    <a:pt x="1935" y="277"/>
                    <a:pt x="963" y="34"/>
                  </a:cubicBezTo>
                  <a:cubicBezTo>
                    <a:pt x="870" y="11"/>
                    <a:pt x="787" y="0"/>
                    <a:pt x="712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7"/>
            <p:cNvSpPr/>
            <p:nvPr/>
          </p:nvSpPr>
          <p:spPr>
            <a:xfrm>
              <a:off x="1774099" y="3097458"/>
              <a:ext cx="45970" cy="1707"/>
            </a:xfrm>
            <a:custGeom>
              <a:avLst/>
              <a:gdLst/>
              <a:ahLst/>
              <a:cxnLst/>
              <a:rect l="l" t="t" r="r" b="b"/>
              <a:pathLst>
                <a:path w="4955" h="184" extrusionOk="0">
                  <a:moveTo>
                    <a:pt x="2478" y="1"/>
                  </a:moveTo>
                  <a:cubicBezTo>
                    <a:pt x="1649" y="1"/>
                    <a:pt x="821" y="31"/>
                    <a:pt x="0" y="92"/>
                  </a:cubicBezTo>
                  <a:cubicBezTo>
                    <a:pt x="821" y="153"/>
                    <a:pt x="1649" y="183"/>
                    <a:pt x="2478" y="183"/>
                  </a:cubicBezTo>
                  <a:cubicBezTo>
                    <a:pt x="3306" y="183"/>
                    <a:pt x="4134" y="153"/>
                    <a:pt x="4955" y="92"/>
                  </a:cubicBezTo>
                  <a:cubicBezTo>
                    <a:pt x="4134" y="31"/>
                    <a:pt x="3306" y="1"/>
                    <a:pt x="2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7"/>
            <p:cNvSpPr/>
            <p:nvPr/>
          </p:nvSpPr>
          <p:spPr>
            <a:xfrm>
              <a:off x="1688931" y="2891043"/>
              <a:ext cx="67976" cy="98982"/>
            </a:xfrm>
            <a:custGeom>
              <a:avLst/>
              <a:gdLst/>
              <a:ahLst/>
              <a:cxnLst/>
              <a:rect l="l" t="t" r="r" b="b"/>
              <a:pathLst>
                <a:path w="7327" h="10669" extrusionOk="0">
                  <a:moveTo>
                    <a:pt x="1" y="0"/>
                  </a:moveTo>
                  <a:cubicBezTo>
                    <a:pt x="153" y="61"/>
                    <a:pt x="335" y="122"/>
                    <a:pt x="518" y="182"/>
                  </a:cubicBezTo>
                  <a:cubicBezTo>
                    <a:pt x="974" y="365"/>
                    <a:pt x="1430" y="547"/>
                    <a:pt x="1885" y="790"/>
                  </a:cubicBezTo>
                  <a:cubicBezTo>
                    <a:pt x="3375" y="1550"/>
                    <a:pt x="4651" y="2614"/>
                    <a:pt x="5624" y="3951"/>
                  </a:cubicBezTo>
                  <a:cubicBezTo>
                    <a:pt x="5898" y="4347"/>
                    <a:pt x="6141" y="4742"/>
                    <a:pt x="6354" y="5137"/>
                  </a:cubicBezTo>
                  <a:cubicBezTo>
                    <a:pt x="6536" y="5562"/>
                    <a:pt x="6688" y="5958"/>
                    <a:pt x="6810" y="6383"/>
                  </a:cubicBezTo>
                  <a:cubicBezTo>
                    <a:pt x="6992" y="7113"/>
                    <a:pt x="7114" y="7842"/>
                    <a:pt x="7174" y="8572"/>
                  </a:cubicBezTo>
                  <a:cubicBezTo>
                    <a:pt x="7235" y="9210"/>
                    <a:pt x="7235" y="9727"/>
                    <a:pt x="7235" y="10091"/>
                  </a:cubicBezTo>
                  <a:cubicBezTo>
                    <a:pt x="7235" y="10274"/>
                    <a:pt x="7235" y="10456"/>
                    <a:pt x="7235" y="10669"/>
                  </a:cubicBezTo>
                  <a:cubicBezTo>
                    <a:pt x="7296" y="10487"/>
                    <a:pt x="7296" y="10274"/>
                    <a:pt x="7296" y="10091"/>
                  </a:cubicBezTo>
                  <a:cubicBezTo>
                    <a:pt x="7326" y="9605"/>
                    <a:pt x="7326" y="9088"/>
                    <a:pt x="7296" y="8572"/>
                  </a:cubicBezTo>
                  <a:cubicBezTo>
                    <a:pt x="7265" y="7812"/>
                    <a:pt x="7144" y="7082"/>
                    <a:pt x="6962" y="6353"/>
                  </a:cubicBezTo>
                  <a:cubicBezTo>
                    <a:pt x="6870" y="5927"/>
                    <a:pt x="6718" y="5502"/>
                    <a:pt x="6536" y="5076"/>
                  </a:cubicBezTo>
                  <a:cubicBezTo>
                    <a:pt x="6323" y="4651"/>
                    <a:pt x="6050" y="4255"/>
                    <a:pt x="5776" y="3860"/>
                  </a:cubicBezTo>
                  <a:cubicBezTo>
                    <a:pt x="4773" y="2493"/>
                    <a:pt x="3466" y="1398"/>
                    <a:pt x="1946" y="669"/>
                  </a:cubicBezTo>
                  <a:cubicBezTo>
                    <a:pt x="1490" y="426"/>
                    <a:pt x="1004" y="243"/>
                    <a:pt x="518" y="122"/>
                  </a:cubicBezTo>
                  <a:cubicBezTo>
                    <a:pt x="366" y="61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7"/>
            <p:cNvSpPr/>
            <p:nvPr/>
          </p:nvSpPr>
          <p:spPr>
            <a:xfrm>
              <a:off x="1665534" y="3249961"/>
              <a:ext cx="265930" cy="129217"/>
            </a:xfrm>
            <a:custGeom>
              <a:avLst/>
              <a:gdLst/>
              <a:ahLst/>
              <a:cxnLst/>
              <a:rect l="l" t="t" r="r" b="b"/>
              <a:pathLst>
                <a:path w="28664" h="13928" extrusionOk="0">
                  <a:moveTo>
                    <a:pt x="4853" y="1"/>
                  </a:moveTo>
                  <a:cubicBezTo>
                    <a:pt x="3612" y="1"/>
                    <a:pt x="2406" y="331"/>
                    <a:pt x="1307" y="919"/>
                  </a:cubicBezTo>
                  <a:cubicBezTo>
                    <a:pt x="821" y="1192"/>
                    <a:pt x="395" y="1496"/>
                    <a:pt x="0" y="1891"/>
                  </a:cubicBezTo>
                  <a:cubicBezTo>
                    <a:pt x="30" y="1861"/>
                    <a:pt x="61" y="1861"/>
                    <a:pt x="91" y="1830"/>
                  </a:cubicBezTo>
                  <a:lnTo>
                    <a:pt x="334" y="1648"/>
                  </a:lnTo>
                  <a:cubicBezTo>
                    <a:pt x="638" y="1405"/>
                    <a:pt x="973" y="1192"/>
                    <a:pt x="1337" y="1010"/>
                  </a:cubicBezTo>
                  <a:cubicBezTo>
                    <a:pt x="2445" y="418"/>
                    <a:pt x="3661" y="131"/>
                    <a:pt x="4894" y="131"/>
                  </a:cubicBezTo>
                  <a:cubicBezTo>
                    <a:pt x="5116" y="131"/>
                    <a:pt x="5339" y="140"/>
                    <a:pt x="5562" y="159"/>
                  </a:cubicBezTo>
                  <a:lnTo>
                    <a:pt x="20000" y="1435"/>
                  </a:lnTo>
                  <a:lnTo>
                    <a:pt x="28442" y="2156"/>
                  </a:lnTo>
                  <a:lnTo>
                    <a:pt x="28442" y="2156"/>
                  </a:lnTo>
                  <a:cubicBezTo>
                    <a:pt x="28080" y="5616"/>
                    <a:pt x="27750" y="8534"/>
                    <a:pt x="27539" y="10615"/>
                  </a:cubicBezTo>
                  <a:cubicBezTo>
                    <a:pt x="27417" y="11648"/>
                    <a:pt x="27326" y="12499"/>
                    <a:pt x="27295" y="13077"/>
                  </a:cubicBezTo>
                  <a:cubicBezTo>
                    <a:pt x="27265" y="13320"/>
                    <a:pt x="27235" y="13563"/>
                    <a:pt x="27235" y="13715"/>
                  </a:cubicBezTo>
                  <a:cubicBezTo>
                    <a:pt x="27204" y="13776"/>
                    <a:pt x="27204" y="13867"/>
                    <a:pt x="27235" y="13928"/>
                  </a:cubicBezTo>
                  <a:cubicBezTo>
                    <a:pt x="27235" y="13867"/>
                    <a:pt x="27265" y="13776"/>
                    <a:pt x="27265" y="13685"/>
                  </a:cubicBezTo>
                  <a:cubicBezTo>
                    <a:pt x="27295" y="13533"/>
                    <a:pt x="27326" y="13320"/>
                    <a:pt x="27356" y="13046"/>
                  </a:cubicBezTo>
                  <a:lnTo>
                    <a:pt x="27660" y="10615"/>
                  </a:lnTo>
                  <a:cubicBezTo>
                    <a:pt x="27903" y="8548"/>
                    <a:pt x="28268" y="5569"/>
                    <a:pt x="28663" y="2074"/>
                  </a:cubicBezTo>
                  <a:lnTo>
                    <a:pt x="28663" y="1982"/>
                  </a:lnTo>
                  <a:lnTo>
                    <a:pt x="28572" y="1982"/>
                  </a:lnTo>
                  <a:lnTo>
                    <a:pt x="20031" y="1253"/>
                  </a:lnTo>
                  <a:lnTo>
                    <a:pt x="5562" y="37"/>
                  </a:lnTo>
                  <a:cubicBezTo>
                    <a:pt x="5325" y="13"/>
                    <a:pt x="5088" y="1"/>
                    <a:pt x="4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7"/>
            <p:cNvSpPr/>
            <p:nvPr/>
          </p:nvSpPr>
          <p:spPr>
            <a:xfrm>
              <a:off x="1858413" y="3264119"/>
              <a:ext cx="12701" cy="118168"/>
            </a:xfrm>
            <a:custGeom>
              <a:avLst/>
              <a:gdLst/>
              <a:ahLst/>
              <a:cxnLst/>
              <a:rect l="l" t="t" r="r" b="b"/>
              <a:pathLst>
                <a:path w="1369" h="12737" extrusionOk="0">
                  <a:moveTo>
                    <a:pt x="1369" y="0"/>
                  </a:moveTo>
                  <a:lnTo>
                    <a:pt x="1369" y="0"/>
                  </a:lnTo>
                  <a:cubicBezTo>
                    <a:pt x="1308" y="152"/>
                    <a:pt x="1247" y="335"/>
                    <a:pt x="1217" y="487"/>
                  </a:cubicBezTo>
                  <a:cubicBezTo>
                    <a:pt x="1125" y="791"/>
                    <a:pt x="1034" y="1247"/>
                    <a:pt x="882" y="1824"/>
                  </a:cubicBezTo>
                  <a:cubicBezTo>
                    <a:pt x="244" y="4773"/>
                    <a:pt x="1" y="7812"/>
                    <a:pt x="92" y="10852"/>
                  </a:cubicBezTo>
                  <a:cubicBezTo>
                    <a:pt x="122" y="11429"/>
                    <a:pt x="153" y="11915"/>
                    <a:pt x="183" y="12219"/>
                  </a:cubicBezTo>
                  <a:cubicBezTo>
                    <a:pt x="183" y="12402"/>
                    <a:pt x="214" y="12554"/>
                    <a:pt x="244" y="12736"/>
                  </a:cubicBezTo>
                  <a:cubicBezTo>
                    <a:pt x="274" y="12554"/>
                    <a:pt x="274" y="12371"/>
                    <a:pt x="244" y="12219"/>
                  </a:cubicBezTo>
                  <a:cubicBezTo>
                    <a:pt x="244" y="11855"/>
                    <a:pt x="244" y="11399"/>
                    <a:pt x="244" y="10852"/>
                  </a:cubicBezTo>
                  <a:cubicBezTo>
                    <a:pt x="214" y="9697"/>
                    <a:pt x="244" y="8086"/>
                    <a:pt x="426" y="6323"/>
                  </a:cubicBezTo>
                  <a:cubicBezTo>
                    <a:pt x="578" y="4560"/>
                    <a:pt x="821" y="2979"/>
                    <a:pt x="1034" y="1855"/>
                  </a:cubicBezTo>
                  <a:cubicBezTo>
                    <a:pt x="1125" y="1307"/>
                    <a:pt x="1217" y="852"/>
                    <a:pt x="1308" y="517"/>
                  </a:cubicBezTo>
                  <a:cubicBezTo>
                    <a:pt x="1338" y="335"/>
                    <a:pt x="1369" y="183"/>
                    <a:pt x="1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7"/>
            <p:cNvSpPr/>
            <p:nvPr/>
          </p:nvSpPr>
          <p:spPr>
            <a:xfrm>
              <a:off x="1880976" y="3347310"/>
              <a:ext cx="24261" cy="23565"/>
            </a:xfrm>
            <a:custGeom>
              <a:avLst/>
              <a:gdLst/>
              <a:ahLst/>
              <a:cxnLst/>
              <a:rect l="l" t="t" r="r" b="b"/>
              <a:pathLst>
                <a:path w="2615" h="2540" extrusionOk="0">
                  <a:moveTo>
                    <a:pt x="1368" y="0"/>
                  </a:moveTo>
                  <a:cubicBezTo>
                    <a:pt x="1186" y="0"/>
                    <a:pt x="1064" y="31"/>
                    <a:pt x="1064" y="31"/>
                  </a:cubicBezTo>
                  <a:cubicBezTo>
                    <a:pt x="1155" y="61"/>
                    <a:pt x="1247" y="61"/>
                    <a:pt x="1338" y="61"/>
                  </a:cubicBezTo>
                  <a:cubicBezTo>
                    <a:pt x="1581" y="91"/>
                    <a:pt x="1824" y="182"/>
                    <a:pt x="2007" y="365"/>
                  </a:cubicBezTo>
                  <a:cubicBezTo>
                    <a:pt x="2280" y="578"/>
                    <a:pt x="2432" y="912"/>
                    <a:pt x="2432" y="1277"/>
                  </a:cubicBezTo>
                  <a:cubicBezTo>
                    <a:pt x="2371" y="1702"/>
                    <a:pt x="2128" y="2097"/>
                    <a:pt x="1703" y="2280"/>
                  </a:cubicBezTo>
                  <a:cubicBezTo>
                    <a:pt x="1590" y="2315"/>
                    <a:pt x="1472" y="2332"/>
                    <a:pt x="1353" y="2332"/>
                  </a:cubicBezTo>
                  <a:cubicBezTo>
                    <a:pt x="1057" y="2332"/>
                    <a:pt x="756" y="2223"/>
                    <a:pt x="517" y="2006"/>
                  </a:cubicBezTo>
                  <a:cubicBezTo>
                    <a:pt x="274" y="1733"/>
                    <a:pt x="183" y="1368"/>
                    <a:pt x="274" y="1034"/>
                  </a:cubicBezTo>
                  <a:cubicBezTo>
                    <a:pt x="304" y="790"/>
                    <a:pt x="426" y="578"/>
                    <a:pt x="608" y="395"/>
                  </a:cubicBezTo>
                  <a:cubicBezTo>
                    <a:pt x="730" y="304"/>
                    <a:pt x="821" y="243"/>
                    <a:pt x="821" y="243"/>
                  </a:cubicBezTo>
                  <a:cubicBezTo>
                    <a:pt x="730" y="243"/>
                    <a:pt x="639" y="274"/>
                    <a:pt x="578" y="365"/>
                  </a:cubicBezTo>
                  <a:cubicBezTo>
                    <a:pt x="365" y="517"/>
                    <a:pt x="183" y="730"/>
                    <a:pt x="122" y="1003"/>
                  </a:cubicBezTo>
                  <a:cubicBezTo>
                    <a:pt x="0" y="1398"/>
                    <a:pt x="122" y="1824"/>
                    <a:pt x="396" y="2128"/>
                  </a:cubicBezTo>
                  <a:cubicBezTo>
                    <a:pt x="655" y="2388"/>
                    <a:pt x="1008" y="2539"/>
                    <a:pt x="1365" y="2539"/>
                  </a:cubicBezTo>
                  <a:cubicBezTo>
                    <a:pt x="1509" y="2539"/>
                    <a:pt x="1654" y="2515"/>
                    <a:pt x="1794" y="2462"/>
                  </a:cubicBezTo>
                  <a:cubicBezTo>
                    <a:pt x="2250" y="2280"/>
                    <a:pt x="2584" y="1824"/>
                    <a:pt x="2614" y="1307"/>
                  </a:cubicBezTo>
                  <a:cubicBezTo>
                    <a:pt x="2614" y="882"/>
                    <a:pt x="2432" y="486"/>
                    <a:pt x="2098" y="243"/>
                  </a:cubicBezTo>
                  <a:cubicBezTo>
                    <a:pt x="1885" y="91"/>
                    <a:pt x="1611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7"/>
            <p:cNvSpPr/>
            <p:nvPr/>
          </p:nvSpPr>
          <p:spPr>
            <a:xfrm>
              <a:off x="1559213" y="2798546"/>
              <a:ext cx="358715" cy="591190"/>
            </a:xfrm>
            <a:custGeom>
              <a:avLst/>
              <a:gdLst/>
              <a:ahLst/>
              <a:cxnLst/>
              <a:rect l="l" t="t" r="r" b="b"/>
              <a:pathLst>
                <a:path w="38665" h="63723" extrusionOk="0">
                  <a:moveTo>
                    <a:pt x="30761" y="0"/>
                  </a:moveTo>
                  <a:lnTo>
                    <a:pt x="30640" y="61"/>
                  </a:lnTo>
                  <a:lnTo>
                    <a:pt x="30245" y="274"/>
                  </a:lnTo>
                  <a:lnTo>
                    <a:pt x="28816" y="1034"/>
                  </a:lnTo>
                  <a:lnTo>
                    <a:pt x="23375" y="3982"/>
                  </a:lnTo>
                  <a:lnTo>
                    <a:pt x="14226" y="7782"/>
                  </a:lnTo>
                  <a:cubicBezTo>
                    <a:pt x="12311" y="8541"/>
                    <a:pt x="10670" y="9879"/>
                    <a:pt x="9576" y="11611"/>
                  </a:cubicBezTo>
                  <a:cubicBezTo>
                    <a:pt x="8937" y="12523"/>
                    <a:pt x="8451" y="13526"/>
                    <a:pt x="8086" y="14590"/>
                  </a:cubicBezTo>
                  <a:cubicBezTo>
                    <a:pt x="7691" y="15684"/>
                    <a:pt x="7417" y="16809"/>
                    <a:pt x="7296" y="17964"/>
                  </a:cubicBezTo>
                  <a:cubicBezTo>
                    <a:pt x="5594" y="25168"/>
                    <a:pt x="3648" y="33466"/>
                    <a:pt x="1794" y="42281"/>
                  </a:cubicBezTo>
                  <a:cubicBezTo>
                    <a:pt x="1399" y="44165"/>
                    <a:pt x="1004" y="46050"/>
                    <a:pt x="670" y="47904"/>
                  </a:cubicBezTo>
                  <a:cubicBezTo>
                    <a:pt x="578" y="48360"/>
                    <a:pt x="487" y="48816"/>
                    <a:pt x="396" y="49272"/>
                  </a:cubicBezTo>
                  <a:cubicBezTo>
                    <a:pt x="335" y="49758"/>
                    <a:pt x="244" y="50214"/>
                    <a:pt x="183" y="50670"/>
                  </a:cubicBezTo>
                  <a:cubicBezTo>
                    <a:pt x="31" y="51582"/>
                    <a:pt x="1" y="52524"/>
                    <a:pt x="31" y="53436"/>
                  </a:cubicBezTo>
                  <a:cubicBezTo>
                    <a:pt x="92" y="55259"/>
                    <a:pt x="518" y="57022"/>
                    <a:pt x="1278" y="58664"/>
                  </a:cubicBezTo>
                  <a:cubicBezTo>
                    <a:pt x="1642" y="59484"/>
                    <a:pt x="2098" y="60214"/>
                    <a:pt x="2645" y="60883"/>
                  </a:cubicBezTo>
                  <a:cubicBezTo>
                    <a:pt x="3223" y="61551"/>
                    <a:pt x="3861" y="62098"/>
                    <a:pt x="4621" y="62554"/>
                  </a:cubicBezTo>
                  <a:cubicBezTo>
                    <a:pt x="5888" y="63325"/>
                    <a:pt x="7379" y="63722"/>
                    <a:pt x="8869" y="63722"/>
                  </a:cubicBezTo>
                  <a:cubicBezTo>
                    <a:pt x="9023" y="63722"/>
                    <a:pt x="9178" y="63718"/>
                    <a:pt x="9332" y="63709"/>
                  </a:cubicBezTo>
                  <a:lnTo>
                    <a:pt x="13983" y="63618"/>
                  </a:lnTo>
                  <a:cubicBezTo>
                    <a:pt x="16931" y="63527"/>
                    <a:pt x="19728" y="63436"/>
                    <a:pt x="22251" y="63345"/>
                  </a:cubicBezTo>
                  <a:cubicBezTo>
                    <a:pt x="27327" y="63162"/>
                    <a:pt x="31430" y="62980"/>
                    <a:pt x="34257" y="62828"/>
                  </a:cubicBezTo>
                  <a:lnTo>
                    <a:pt x="37540" y="62676"/>
                  </a:lnTo>
                  <a:lnTo>
                    <a:pt x="38391" y="62646"/>
                  </a:lnTo>
                  <a:lnTo>
                    <a:pt x="38664" y="62615"/>
                  </a:lnTo>
                  <a:lnTo>
                    <a:pt x="38391" y="62615"/>
                  </a:lnTo>
                  <a:lnTo>
                    <a:pt x="37540" y="62646"/>
                  </a:lnTo>
                  <a:lnTo>
                    <a:pt x="34257" y="62767"/>
                  </a:lnTo>
                  <a:lnTo>
                    <a:pt x="22251" y="63193"/>
                  </a:lnTo>
                  <a:cubicBezTo>
                    <a:pt x="19728" y="63284"/>
                    <a:pt x="16931" y="63375"/>
                    <a:pt x="13953" y="63436"/>
                  </a:cubicBezTo>
                  <a:lnTo>
                    <a:pt x="9332" y="63527"/>
                  </a:lnTo>
                  <a:cubicBezTo>
                    <a:pt x="9180" y="63536"/>
                    <a:pt x="9029" y="63540"/>
                    <a:pt x="8877" y="63540"/>
                  </a:cubicBezTo>
                  <a:cubicBezTo>
                    <a:pt x="7419" y="63540"/>
                    <a:pt x="5979" y="63146"/>
                    <a:pt x="4712" y="62402"/>
                  </a:cubicBezTo>
                  <a:cubicBezTo>
                    <a:pt x="3983" y="61977"/>
                    <a:pt x="3344" y="61430"/>
                    <a:pt x="2797" y="60761"/>
                  </a:cubicBezTo>
                  <a:cubicBezTo>
                    <a:pt x="2250" y="60092"/>
                    <a:pt x="1794" y="59363"/>
                    <a:pt x="1429" y="58603"/>
                  </a:cubicBezTo>
                  <a:cubicBezTo>
                    <a:pt x="700" y="56962"/>
                    <a:pt x="305" y="55199"/>
                    <a:pt x="244" y="53436"/>
                  </a:cubicBezTo>
                  <a:cubicBezTo>
                    <a:pt x="183" y="52524"/>
                    <a:pt x="244" y="51612"/>
                    <a:pt x="366" y="50700"/>
                  </a:cubicBezTo>
                  <a:cubicBezTo>
                    <a:pt x="426" y="50244"/>
                    <a:pt x="518" y="49788"/>
                    <a:pt x="609" y="49332"/>
                  </a:cubicBezTo>
                  <a:cubicBezTo>
                    <a:pt x="700" y="48846"/>
                    <a:pt x="761" y="48390"/>
                    <a:pt x="852" y="47934"/>
                  </a:cubicBezTo>
                  <a:cubicBezTo>
                    <a:pt x="1247" y="46080"/>
                    <a:pt x="1612" y="44226"/>
                    <a:pt x="2007" y="42311"/>
                  </a:cubicBezTo>
                  <a:cubicBezTo>
                    <a:pt x="3861" y="33496"/>
                    <a:pt x="5776" y="25229"/>
                    <a:pt x="7448" y="17995"/>
                  </a:cubicBezTo>
                  <a:cubicBezTo>
                    <a:pt x="7600" y="16839"/>
                    <a:pt x="7873" y="15715"/>
                    <a:pt x="8269" y="14651"/>
                  </a:cubicBezTo>
                  <a:cubicBezTo>
                    <a:pt x="8633" y="13618"/>
                    <a:pt x="9120" y="12614"/>
                    <a:pt x="9728" y="11703"/>
                  </a:cubicBezTo>
                  <a:cubicBezTo>
                    <a:pt x="10822" y="10000"/>
                    <a:pt x="12433" y="8663"/>
                    <a:pt x="14317" y="7903"/>
                  </a:cubicBezTo>
                  <a:lnTo>
                    <a:pt x="23436" y="4073"/>
                  </a:lnTo>
                  <a:lnTo>
                    <a:pt x="28846" y="1095"/>
                  </a:lnTo>
                  <a:lnTo>
                    <a:pt x="30245" y="304"/>
                  </a:lnTo>
                  <a:lnTo>
                    <a:pt x="30640" y="92"/>
                  </a:lnTo>
                  <a:lnTo>
                    <a:pt x="30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7"/>
            <p:cNvSpPr/>
            <p:nvPr/>
          </p:nvSpPr>
          <p:spPr>
            <a:xfrm>
              <a:off x="2059762" y="3081946"/>
              <a:ext cx="80380" cy="25114"/>
            </a:xfrm>
            <a:custGeom>
              <a:avLst/>
              <a:gdLst/>
              <a:ahLst/>
              <a:cxnLst/>
              <a:rect l="l" t="t" r="r" b="b"/>
              <a:pathLst>
                <a:path w="8664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8663" y="2706"/>
                  </a:lnTo>
                  <a:lnTo>
                    <a:pt x="86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7"/>
            <p:cNvSpPr/>
            <p:nvPr/>
          </p:nvSpPr>
          <p:spPr>
            <a:xfrm>
              <a:off x="1902407" y="3124530"/>
              <a:ext cx="535803" cy="291026"/>
            </a:xfrm>
            <a:custGeom>
              <a:avLst/>
              <a:gdLst/>
              <a:ahLst/>
              <a:cxnLst/>
              <a:rect l="l" t="t" r="r" b="b"/>
              <a:pathLst>
                <a:path w="57753" h="31369" extrusionOk="0">
                  <a:moveTo>
                    <a:pt x="27782" y="1"/>
                  </a:moveTo>
                  <a:lnTo>
                    <a:pt x="0" y="30092"/>
                  </a:lnTo>
                  <a:lnTo>
                    <a:pt x="669" y="31369"/>
                  </a:lnTo>
                  <a:lnTo>
                    <a:pt x="28876" y="31217"/>
                  </a:lnTo>
                  <a:lnTo>
                    <a:pt x="57752" y="396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7"/>
            <p:cNvSpPr/>
            <p:nvPr/>
          </p:nvSpPr>
          <p:spPr>
            <a:xfrm>
              <a:off x="2100936" y="3114037"/>
              <a:ext cx="282843" cy="287426"/>
            </a:xfrm>
            <a:custGeom>
              <a:avLst/>
              <a:gdLst/>
              <a:ahLst/>
              <a:cxnLst/>
              <a:rect l="l" t="t" r="r" b="b"/>
              <a:pathLst>
                <a:path w="30487" h="30981" extrusionOk="0">
                  <a:moveTo>
                    <a:pt x="21069" y="0"/>
                  </a:moveTo>
                  <a:cubicBezTo>
                    <a:pt x="15590" y="0"/>
                    <a:pt x="8966" y="672"/>
                    <a:pt x="9058" y="1132"/>
                  </a:cubicBezTo>
                  <a:cubicBezTo>
                    <a:pt x="9058" y="1132"/>
                    <a:pt x="10912" y="1132"/>
                    <a:pt x="11490" y="1770"/>
                  </a:cubicBezTo>
                  <a:cubicBezTo>
                    <a:pt x="12128" y="2560"/>
                    <a:pt x="13374" y="4323"/>
                    <a:pt x="10669" y="8822"/>
                  </a:cubicBezTo>
                  <a:cubicBezTo>
                    <a:pt x="9575" y="10615"/>
                    <a:pt x="4225" y="16785"/>
                    <a:pt x="2037" y="23138"/>
                  </a:cubicBezTo>
                  <a:cubicBezTo>
                    <a:pt x="0" y="29035"/>
                    <a:pt x="942" y="30980"/>
                    <a:pt x="942" y="30980"/>
                  </a:cubicBezTo>
                  <a:lnTo>
                    <a:pt x="21277" y="30342"/>
                  </a:lnTo>
                  <a:lnTo>
                    <a:pt x="21642" y="29612"/>
                  </a:lnTo>
                  <a:cubicBezTo>
                    <a:pt x="21642" y="29612"/>
                    <a:pt x="30487" y="5661"/>
                    <a:pt x="28146" y="1101"/>
                  </a:cubicBezTo>
                  <a:cubicBezTo>
                    <a:pt x="27727" y="285"/>
                    <a:pt x="24641" y="0"/>
                    <a:pt x="21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7"/>
            <p:cNvSpPr/>
            <p:nvPr/>
          </p:nvSpPr>
          <p:spPr>
            <a:xfrm>
              <a:off x="2124334" y="3112821"/>
              <a:ext cx="305694" cy="278770"/>
            </a:xfrm>
            <a:custGeom>
              <a:avLst/>
              <a:gdLst/>
              <a:ahLst/>
              <a:cxnLst/>
              <a:rect l="l" t="t" r="r" b="b"/>
              <a:pathLst>
                <a:path w="32950" h="30048" extrusionOk="0">
                  <a:moveTo>
                    <a:pt x="16028" y="1"/>
                  </a:moveTo>
                  <a:cubicBezTo>
                    <a:pt x="12989" y="1"/>
                    <a:pt x="10436" y="19"/>
                    <a:pt x="9758" y="77"/>
                  </a:cubicBezTo>
                  <a:cubicBezTo>
                    <a:pt x="8572" y="168"/>
                    <a:pt x="7478" y="594"/>
                    <a:pt x="6536" y="1263"/>
                  </a:cubicBezTo>
                  <a:cubicBezTo>
                    <a:pt x="6859" y="1131"/>
                    <a:pt x="7361" y="1056"/>
                    <a:pt x="7883" y="1056"/>
                  </a:cubicBezTo>
                  <a:cubicBezTo>
                    <a:pt x="8686" y="1056"/>
                    <a:pt x="9536" y="1234"/>
                    <a:pt x="9849" y="1658"/>
                  </a:cubicBezTo>
                  <a:cubicBezTo>
                    <a:pt x="10396" y="2357"/>
                    <a:pt x="10457" y="3330"/>
                    <a:pt x="10396" y="4211"/>
                  </a:cubicBezTo>
                  <a:cubicBezTo>
                    <a:pt x="10275" y="6430"/>
                    <a:pt x="9606" y="8618"/>
                    <a:pt x="8451" y="10533"/>
                  </a:cubicBezTo>
                  <a:cubicBezTo>
                    <a:pt x="7357" y="12357"/>
                    <a:pt x="5867" y="13907"/>
                    <a:pt x="4773" y="15731"/>
                  </a:cubicBezTo>
                  <a:cubicBezTo>
                    <a:pt x="1916" y="20473"/>
                    <a:pt x="1" y="24515"/>
                    <a:pt x="244" y="30047"/>
                  </a:cubicBezTo>
                  <a:lnTo>
                    <a:pt x="22129" y="29865"/>
                  </a:lnTo>
                  <a:cubicBezTo>
                    <a:pt x="21916" y="28406"/>
                    <a:pt x="22007" y="26916"/>
                    <a:pt x="22372" y="25488"/>
                  </a:cubicBezTo>
                  <a:cubicBezTo>
                    <a:pt x="23102" y="22995"/>
                    <a:pt x="27235" y="15731"/>
                    <a:pt x="28725" y="13147"/>
                  </a:cubicBezTo>
                  <a:cubicBezTo>
                    <a:pt x="29059" y="12570"/>
                    <a:pt x="29454" y="11992"/>
                    <a:pt x="29849" y="11445"/>
                  </a:cubicBezTo>
                  <a:cubicBezTo>
                    <a:pt x="31278" y="9500"/>
                    <a:pt x="32403" y="7798"/>
                    <a:pt x="32676" y="5974"/>
                  </a:cubicBezTo>
                  <a:cubicBezTo>
                    <a:pt x="32950" y="4059"/>
                    <a:pt x="32555" y="1384"/>
                    <a:pt x="30579" y="381"/>
                  </a:cubicBezTo>
                  <a:cubicBezTo>
                    <a:pt x="29971" y="199"/>
                    <a:pt x="29302" y="77"/>
                    <a:pt x="28664" y="47"/>
                  </a:cubicBezTo>
                  <a:cubicBezTo>
                    <a:pt x="26999" y="47"/>
                    <a:pt x="20891" y="1"/>
                    <a:pt x="1602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7"/>
            <p:cNvSpPr/>
            <p:nvPr/>
          </p:nvSpPr>
          <p:spPr>
            <a:xfrm>
              <a:off x="2125187" y="3112404"/>
              <a:ext cx="304840" cy="279744"/>
            </a:xfrm>
            <a:custGeom>
              <a:avLst/>
              <a:gdLst/>
              <a:ahLst/>
              <a:cxnLst/>
              <a:rect l="l" t="t" r="r" b="b"/>
              <a:pathLst>
                <a:path w="32858" h="30153" extrusionOk="0">
                  <a:moveTo>
                    <a:pt x="16222" y="78"/>
                  </a:moveTo>
                  <a:cubicBezTo>
                    <a:pt x="18724" y="78"/>
                    <a:pt x="21216" y="92"/>
                    <a:pt x="23709" y="92"/>
                  </a:cubicBezTo>
                  <a:lnTo>
                    <a:pt x="28055" y="122"/>
                  </a:lnTo>
                  <a:cubicBezTo>
                    <a:pt x="28724" y="122"/>
                    <a:pt x="29423" y="183"/>
                    <a:pt x="30061" y="305"/>
                  </a:cubicBezTo>
                  <a:cubicBezTo>
                    <a:pt x="31216" y="548"/>
                    <a:pt x="31976" y="1703"/>
                    <a:pt x="32311" y="2736"/>
                  </a:cubicBezTo>
                  <a:cubicBezTo>
                    <a:pt x="32675" y="3891"/>
                    <a:pt x="32736" y="5107"/>
                    <a:pt x="32493" y="6262"/>
                  </a:cubicBezTo>
                  <a:cubicBezTo>
                    <a:pt x="32220" y="7751"/>
                    <a:pt x="31399" y="9089"/>
                    <a:pt x="30548" y="10305"/>
                  </a:cubicBezTo>
                  <a:cubicBezTo>
                    <a:pt x="29788" y="11429"/>
                    <a:pt x="28998" y="12493"/>
                    <a:pt x="28329" y="13679"/>
                  </a:cubicBezTo>
                  <a:cubicBezTo>
                    <a:pt x="27843" y="14469"/>
                    <a:pt x="27387" y="15290"/>
                    <a:pt x="26931" y="16110"/>
                  </a:cubicBezTo>
                  <a:cubicBezTo>
                    <a:pt x="25836" y="18086"/>
                    <a:pt x="24742" y="20062"/>
                    <a:pt x="23739" y="22068"/>
                  </a:cubicBezTo>
                  <a:cubicBezTo>
                    <a:pt x="22888" y="23800"/>
                    <a:pt x="22067" y="25502"/>
                    <a:pt x="21915" y="27478"/>
                  </a:cubicBezTo>
                  <a:cubicBezTo>
                    <a:pt x="21855" y="28288"/>
                    <a:pt x="21884" y="29099"/>
                    <a:pt x="22002" y="29880"/>
                  </a:cubicBezTo>
                  <a:lnTo>
                    <a:pt x="22002" y="29880"/>
                  </a:lnTo>
                  <a:lnTo>
                    <a:pt x="16779" y="29910"/>
                  </a:lnTo>
                  <a:lnTo>
                    <a:pt x="6718" y="30001"/>
                  </a:lnTo>
                  <a:lnTo>
                    <a:pt x="2493" y="30031"/>
                  </a:lnTo>
                  <a:lnTo>
                    <a:pt x="1064" y="30031"/>
                  </a:lnTo>
                  <a:cubicBezTo>
                    <a:pt x="927" y="30047"/>
                    <a:pt x="798" y="30054"/>
                    <a:pt x="669" y="30054"/>
                  </a:cubicBezTo>
                  <a:cubicBezTo>
                    <a:pt x="540" y="30054"/>
                    <a:pt x="410" y="30047"/>
                    <a:pt x="274" y="30031"/>
                  </a:cubicBezTo>
                  <a:lnTo>
                    <a:pt x="152" y="30031"/>
                  </a:lnTo>
                  <a:cubicBezTo>
                    <a:pt x="152" y="30031"/>
                    <a:pt x="182" y="29636"/>
                    <a:pt x="182" y="29575"/>
                  </a:cubicBezTo>
                  <a:lnTo>
                    <a:pt x="182" y="28998"/>
                  </a:lnTo>
                  <a:cubicBezTo>
                    <a:pt x="182" y="28633"/>
                    <a:pt x="182" y="28268"/>
                    <a:pt x="213" y="27873"/>
                  </a:cubicBezTo>
                  <a:cubicBezTo>
                    <a:pt x="304" y="26475"/>
                    <a:pt x="547" y="25047"/>
                    <a:pt x="942" y="23679"/>
                  </a:cubicBezTo>
                  <a:cubicBezTo>
                    <a:pt x="1763" y="20913"/>
                    <a:pt x="3161" y="18360"/>
                    <a:pt x="4620" y="15928"/>
                  </a:cubicBezTo>
                  <a:cubicBezTo>
                    <a:pt x="5441" y="14590"/>
                    <a:pt x="6444" y="13375"/>
                    <a:pt x="7386" y="12128"/>
                  </a:cubicBezTo>
                  <a:cubicBezTo>
                    <a:pt x="8268" y="10943"/>
                    <a:pt x="8997" y="9636"/>
                    <a:pt x="9514" y="8268"/>
                  </a:cubicBezTo>
                  <a:cubicBezTo>
                    <a:pt x="10061" y="6870"/>
                    <a:pt x="10335" y="5411"/>
                    <a:pt x="10395" y="3952"/>
                  </a:cubicBezTo>
                  <a:cubicBezTo>
                    <a:pt x="10426" y="3010"/>
                    <a:pt x="10274" y="1733"/>
                    <a:pt x="9301" y="1308"/>
                  </a:cubicBezTo>
                  <a:cubicBezTo>
                    <a:pt x="8845" y="1125"/>
                    <a:pt x="8359" y="1034"/>
                    <a:pt x="7873" y="1034"/>
                  </a:cubicBezTo>
                  <a:cubicBezTo>
                    <a:pt x="7798" y="1034"/>
                    <a:pt x="7704" y="1033"/>
                    <a:pt x="7600" y="1033"/>
                  </a:cubicBezTo>
                  <a:cubicBezTo>
                    <a:pt x="7348" y="1033"/>
                    <a:pt x="7037" y="1041"/>
                    <a:pt x="6798" y="1102"/>
                  </a:cubicBezTo>
                  <a:lnTo>
                    <a:pt x="6798" y="1102"/>
                  </a:lnTo>
                  <a:cubicBezTo>
                    <a:pt x="6905" y="1039"/>
                    <a:pt x="7017" y="976"/>
                    <a:pt x="7143" y="912"/>
                  </a:cubicBezTo>
                  <a:cubicBezTo>
                    <a:pt x="7660" y="639"/>
                    <a:pt x="8237" y="426"/>
                    <a:pt x="8815" y="274"/>
                  </a:cubicBezTo>
                  <a:cubicBezTo>
                    <a:pt x="9605" y="112"/>
                    <a:pt x="10436" y="85"/>
                    <a:pt x="11253" y="85"/>
                  </a:cubicBezTo>
                  <a:cubicBezTo>
                    <a:pt x="11662" y="85"/>
                    <a:pt x="12067" y="92"/>
                    <a:pt x="12462" y="92"/>
                  </a:cubicBezTo>
                  <a:cubicBezTo>
                    <a:pt x="13719" y="82"/>
                    <a:pt x="14972" y="78"/>
                    <a:pt x="16222" y="78"/>
                  </a:cubicBezTo>
                  <a:close/>
                  <a:moveTo>
                    <a:pt x="15775" y="1"/>
                  </a:moveTo>
                  <a:cubicBezTo>
                    <a:pt x="14195" y="1"/>
                    <a:pt x="12614" y="1"/>
                    <a:pt x="11034" y="31"/>
                  </a:cubicBezTo>
                  <a:cubicBezTo>
                    <a:pt x="9575" y="31"/>
                    <a:pt x="8207" y="183"/>
                    <a:pt x="6930" y="943"/>
                  </a:cubicBezTo>
                  <a:cubicBezTo>
                    <a:pt x="6748" y="1034"/>
                    <a:pt x="6566" y="1156"/>
                    <a:pt x="6414" y="1277"/>
                  </a:cubicBezTo>
                  <a:cubicBezTo>
                    <a:pt x="6389" y="1302"/>
                    <a:pt x="6404" y="1346"/>
                    <a:pt x="6443" y="1346"/>
                  </a:cubicBezTo>
                  <a:cubicBezTo>
                    <a:pt x="6452" y="1346"/>
                    <a:pt x="6463" y="1344"/>
                    <a:pt x="6474" y="1338"/>
                  </a:cubicBezTo>
                  <a:cubicBezTo>
                    <a:pt x="6907" y="1194"/>
                    <a:pt x="7366" y="1117"/>
                    <a:pt x="7827" y="1117"/>
                  </a:cubicBezTo>
                  <a:cubicBezTo>
                    <a:pt x="8240" y="1117"/>
                    <a:pt x="8656" y="1178"/>
                    <a:pt x="9058" y="1308"/>
                  </a:cubicBezTo>
                  <a:cubicBezTo>
                    <a:pt x="10213" y="1703"/>
                    <a:pt x="10335" y="3071"/>
                    <a:pt x="10304" y="4104"/>
                  </a:cubicBezTo>
                  <a:cubicBezTo>
                    <a:pt x="10152" y="6596"/>
                    <a:pt x="9362" y="9028"/>
                    <a:pt x="7964" y="11125"/>
                  </a:cubicBezTo>
                  <a:cubicBezTo>
                    <a:pt x="7295" y="12159"/>
                    <a:pt x="6505" y="13101"/>
                    <a:pt x="5775" y="14074"/>
                  </a:cubicBezTo>
                  <a:cubicBezTo>
                    <a:pt x="5107" y="15046"/>
                    <a:pt x="4468" y="16019"/>
                    <a:pt x="3891" y="17022"/>
                  </a:cubicBezTo>
                  <a:cubicBezTo>
                    <a:pt x="2796" y="18876"/>
                    <a:pt x="1854" y="20822"/>
                    <a:pt x="1125" y="22828"/>
                  </a:cubicBezTo>
                  <a:cubicBezTo>
                    <a:pt x="334" y="25168"/>
                    <a:pt x="0" y="27630"/>
                    <a:pt x="122" y="30092"/>
                  </a:cubicBezTo>
                  <a:cubicBezTo>
                    <a:pt x="122" y="30123"/>
                    <a:pt x="122" y="30153"/>
                    <a:pt x="152" y="30153"/>
                  </a:cubicBezTo>
                  <a:lnTo>
                    <a:pt x="7538" y="30092"/>
                  </a:lnTo>
                  <a:lnTo>
                    <a:pt x="19332" y="29971"/>
                  </a:lnTo>
                  <a:lnTo>
                    <a:pt x="22037" y="29971"/>
                  </a:lnTo>
                  <a:cubicBezTo>
                    <a:pt x="22065" y="29971"/>
                    <a:pt x="22080" y="29945"/>
                    <a:pt x="22082" y="29920"/>
                  </a:cubicBezTo>
                  <a:lnTo>
                    <a:pt x="22082" y="29920"/>
                  </a:lnTo>
                  <a:cubicBezTo>
                    <a:pt x="22092" y="29909"/>
                    <a:pt x="22098" y="29895"/>
                    <a:pt x="22098" y="29879"/>
                  </a:cubicBezTo>
                  <a:cubicBezTo>
                    <a:pt x="21794" y="27904"/>
                    <a:pt x="22098" y="25898"/>
                    <a:pt x="22918" y="24074"/>
                  </a:cubicBezTo>
                  <a:cubicBezTo>
                    <a:pt x="23770" y="22129"/>
                    <a:pt x="24773" y="20214"/>
                    <a:pt x="25806" y="18360"/>
                  </a:cubicBezTo>
                  <a:cubicBezTo>
                    <a:pt x="26748" y="16627"/>
                    <a:pt x="27691" y="14955"/>
                    <a:pt x="28663" y="13253"/>
                  </a:cubicBezTo>
                  <a:cubicBezTo>
                    <a:pt x="30092" y="10821"/>
                    <a:pt x="32371" y="8663"/>
                    <a:pt x="32675" y="5715"/>
                  </a:cubicBezTo>
                  <a:cubicBezTo>
                    <a:pt x="32858" y="3891"/>
                    <a:pt x="32432" y="1156"/>
                    <a:pt x="30517" y="335"/>
                  </a:cubicBezTo>
                  <a:cubicBezTo>
                    <a:pt x="29931" y="122"/>
                    <a:pt x="29298" y="25"/>
                    <a:pt x="28679" y="25"/>
                  </a:cubicBezTo>
                  <a:cubicBezTo>
                    <a:pt x="28593" y="25"/>
                    <a:pt x="28506" y="27"/>
                    <a:pt x="28420" y="31"/>
                  </a:cubicBezTo>
                  <a:lnTo>
                    <a:pt x="26839" y="31"/>
                  </a:lnTo>
                  <a:cubicBezTo>
                    <a:pt x="23162" y="1"/>
                    <a:pt x="19484" y="1"/>
                    <a:pt x="157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7"/>
            <p:cNvSpPr/>
            <p:nvPr/>
          </p:nvSpPr>
          <p:spPr>
            <a:xfrm>
              <a:off x="2157612" y="3346744"/>
              <a:ext cx="159898" cy="1698"/>
            </a:xfrm>
            <a:custGeom>
              <a:avLst/>
              <a:gdLst/>
              <a:ahLst/>
              <a:cxnLst/>
              <a:rect l="l" t="t" r="r" b="b"/>
              <a:pathLst>
                <a:path w="17235" h="183" extrusionOk="0">
                  <a:moveTo>
                    <a:pt x="8633" y="0"/>
                  </a:moveTo>
                  <a:cubicBezTo>
                    <a:pt x="3861" y="0"/>
                    <a:pt x="1" y="31"/>
                    <a:pt x="1" y="92"/>
                  </a:cubicBezTo>
                  <a:cubicBezTo>
                    <a:pt x="1" y="152"/>
                    <a:pt x="3861" y="183"/>
                    <a:pt x="8633" y="183"/>
                  </a:cubicBezTo>
                  <a:cubicBezTo>
                    <a:pt x="13375" y="183"/>
                    <a:pt x="17235" y="152"/>
                    <a:pt x="17235" y="92"/>
                  </a:cubicBezTo>
                  <a:cubicBezTo>
                    <a:pt x="17235" y="31"/>
                    <a:pt x="13375" y="0"/>
                    <a:pt x="8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7"/>
            <p:cNvSpPr/>
            <p:nvPr/>
          </p:nvSpPr>
          <p:spPr>
            <a:xfrm>
              <a:off x="2162121" y="3319951"/>
              <a:ext cx="159907" cy="1707"/>
            </a:xfrm>
            <a:custGeom>
              <a:avLst/>
              <a:gdLst/>
              <a:ahLst/>
              <a:cxnLst/>
              <a:rect l="l" t="t" r="r" b="b"/>
              <a:pathLst>
                <a:path w="17236" h="184" extrusionOk="0">
                  <a:moveTo>
                    <a:pt x="8633" y="1"/>
                  </a:moveTo>
                  <a:cubicBezTo>
                    <a:pt x="3861" y="1"/>
                    <a:pt x="1" y="31"/>
                    <a:pt x="1" y="92"/>
                  </a:cubicBezTo>
                  <a:cubicBezTo>
                    <a:pt x="1" y="153"/>
                    <a:pt x="3861" y="183"/>
                    <a:pt x="8633" y="183"/>
                  </a:cubicBezTo>
                  <a:cubicBezTo>
                    <a:pt x="13375" y="183"/>
                    <a:pt x="17235" y="153"/>
                    <a:pt x="17235" y="92"/>
                  </a:cubicBezTo>
                  <a:cubicBezTo>
                    <a:pt x="17235" y="31"/>
                    <a:pt x="13375" y="1"/>
                    <a:pt x="86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7"/>
            <p:cNvSpPr/>
            <p:nvPr/>
          </p:nvSpPr>
          <p:spPr>
            <a:xfrm>
              <a:off x="2183552" y="3291191"/>
              <a:ext cx="159907" cy="1985"/>
            </a:xfrm>
            <a:custGeom>
              <a:avLst/>
              <a:gdLst/>
              <a:ahLst/>
              <a:cxnLst/>
              <a:rect l="l" t="t" r="r" b="b"/>
              <a:pathLst>
                <a:path w="17236" h="214" extrusionOk="0">
                  <a:moveTo>
                    <a:pt x="8633" y="0"/>
                  </a:moveTo>
                  <a:cubicBezTo>
                    <a:pt x="3861" y="0"/>
                    <a:pt x="1" y="61"/>
                    <a:pt x="1" y="92"/>
                  </a:cubicBezTo>
                  <a:cubicBezTo>
                    <a:pt x="1" y="152"/>
                    <a:pt x="3861" y="213"/>
                    <a:pt x="8633" y="213"/>
                  </a:cubicBezTo>
                  <a:cubicBezTo>
                    <a:pt x="13375" y="213"/>
                    <a:pt x="17235" y="152"/>
                    <a:pt x="17235" y="92"/>
                  </a:cubicBezTo>
                  <a:cubicBezTo>
                    <a:pt x="17235" y="31"/>
                    <a:pt x="13405" y="0"/>
                    <a:pt x="8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7"/>
            <p:cNvSpPr/>
            <p:nvPr/>
          </p:nvSpPr>
          <p:spPr>
            <a:xfrm>
              <a:off x="2196810" y="3264963"/>
              <a:ext cx="159898" cy="1985"/>
            </a:xfrm>
            <a:custGeom>
              <a:avLst/>
              <a:gdLst/>
              <a:ahLst/>
              <a:cxnLst/>
              <a:rect l="l" t="t" r="r" b="b"/>
              <a:pathLst>
                <a:path w="17235" h="214" extrusionOk="0">
                  <a:moveTo>
                    <a:pt x="8633" y="1"/>
                  </a:moveTo>
                  <a:cubicBezTo>
                    <a:pt x="3861" y="1"/>
                    <a:pt x="1" y="61"/>
                    <a:pt x="1" y="92"/>
                  </a:cubicBezTo>
                  <a:cubicBezTo>
                    <a:pt x="1" y="153"/>
                    <a:pt x="3861" y="213"/>
                    <a:pt x="8633" y="213"/>
                  </a:cubicBezTo>
                  <a:cubicBezTo>
                    <a:pt x="13375" y="213"/>
                    <a:pt x="17235" y="153"/>
                    <a:pt x="17235" y="92"/>
                  </a:cubicBezTo>
                  <a:cubicBezTo>
                    <a:pt x="17235" y="61"/>
                    <a:pt x="13375" y="1"/>
                    <a:pt x="86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7"/>
            <p:cNvSpPr/>
            <p:nvPr/>
          </p:nvSpPr>
          <p:spPr>
            <a:xfrm>
              <a:off x="2205837" y="3240990"/>
              <a:ext cx="159898" cy="1985"/>
            </a:xfrm>
            <a:custGeom>
              <a:avLst/>
              <a:gdLst/>
              <a:ahLst/>
              <a:cxnLst/>
              <a:rect l="l" t="t" r="r" b="b"/>
              <a:pathLst>
                <a:path w="17235" h="214" extrusionOk="0">
                  <a:moveTo>
                    <a:pt x="8602" y="1"/>
                  </a:moveTo>
                  <a:cubicBezTo>
                    <a:pt x="3830" y="1"/>
                    <a:pt x="0" y="62"/>
                    <a:pt x="0" y="92"/>
                  </a:cubicBezTo>
                  <a:cubicBezTo>
                    <a:pt x="0" y="153"/>
                    <a:pt x="3860" y="214"/>
                    <a:pt x="8602" y="214"/>
                  </a:cubicBezTo>
                  <a:cubicBezTo>
                    <a:pt x="13374" y="214"/>
                    <a:pt x="17235" y="153"/>
                    <a:pt x="17235" y="92"/>
                  </a:cubicBezTo>
                  <a:cubicBezTo>
                    <a:pt x="17235" y="31"/>
                    <a:pt x="13374" y="1"/>
                    <a:pt x="8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7"/>
            <p:cNvSpPr/>
            <p:nvPr/>
          </p:nvSpPr>
          <p:spPr>
            <a:xfrm>
              <a:off x="2227546" y="3209410"/>
              <a:ext cx="159907" cy="1985"/>
            </a:xfrm>
            <a:custGeom>
              <a:avLst/>
              <a:gdLst/>
              <a:ahLst/>
              <a:cxnLst/>
              <a:rect l="l" t="t" r="r" b="b"/>
              <a:pathLst>
                <a:path w="17236" h="214" extrusionOk="0">
                  <a:moveTo>
                    <a:pt x="8603" y="1"/>
                  </a:moveTo>
                  <a:cubicBezTo>
                    <a:pt x="3861" y="1"/>
                    <a:pt x="1" y="61"/>
                    <a:pt x="1" y="122"/>
                  </a:cubicBezTo>
                  <a:cubicBezTo>
                    <a:pt x="1" y="153"/>
                    <a:pt x="3831" y="213"/>
                    <a:pt x="8603" y="213"/>
                  </a:cubicBezTo>
                  <a:cubicBezTo>
                    <a:pt x="13375" y="213"/>
                    <a:pt x="17235" y="153"/>
                    <a:pt x="17235" y="122"/>
                  </a:cubicBezTo>
                  <a:cubicBezTo>
                    <a:pt x="17235" y="61"/>
                    <a:pt x="13375" y="1"/>
                    <a:pt x="8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7"/>
            <p:cNvSpPr/>
            <p:nvPr/>
          </p:nvSpPr>
          <p:spPr>
            <a:xfrm>
              <a:off x="2247854" y="3179239"/>
              <a:ext cx="159898" cy="1985"/>
            </a:xfrm>
            <a:custGeom>
              <a:avLst/>
              <a:gdLst/>
              <a:ahLst/>
              <a:cxnLst/>
              <a:rect l="l" t="t" r="r" b="b"/>
              <a:pathLst>
                <a:path w="17235" h="214" extrusionOk="0">
                  <a:moveTo>
                    <a:pt x="8633" y="0"/>
                  </a:moveTo>
                  <a:cubicBezTo>
                    <a:pt x="3860" y="0"/>
                    <a:pt x="0" y="61"/>
                    <a:pt x="0" y="122"/>
                  </a:cubicBezTo>
                  <a:cubicBezTo>
                    <a:pt x="0" y="152"/>
                    <a:pt x="3860" y="213"/>
                    <a:pt x="8633" y="213"/>
                  </a:cubicBezTo>
                  <a:cubicBezTo>
                    <a:pt x="13374" y="213"/>
                    <a:pt x="17235" y="152"/>
                    <a:pt x="17235" y="122"/>
                  </a:cubicBezTo>
                  <a:cubicBezTo>
                    <a:pt x="17235" y="61"/>
                    <a:pt x="13374" y="0"/>
                    <a:pt x="8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7"/>
            <p:cNvSpPr/>
            <p:nvPr/>
          </p:nvSpPr>
          <p:spPr>
            <a:xfrm>
              <a:off x="2246444" y="3150757"/>
              <a:ext cx="159898" cy="1698"/>
            </a:xfrm>
            <a:custGeom>
              <a:avLst/>
              <a:gdLst/>
              <a:ahLst/>
              <a:cxnLst/>
              <a:rect l="l" t="t" r="r" b="b"/>
              <a:pathLst>
                <a:path w="17235" h="183" extrusionOk="0">
                  <a:moveTo>
                    <a:pt x="8602" y="0"/>
                  </a:moveTo>
                  <a:cubicBezTo>
                    <a:pt x="3830" y="0"/>
                    <a:pt x="0" y="31"/>
                    <a:pt x="0" y="92"/>
                  </a:cubicBezTo>
                  <a:cubicBezTo>
                    <a:pt x="0" y="152"/>
                    <a:pt x="3860" y="183"/>
                    <a:pt x="8602" y="183"/>
                  </a:cubicBezTo>
                  <a:cubicBezTo>
                    <a:pt x="13374" y="183"/>
                    <a:pt x="17235" y="152"/>
                    <a:pt x="17235" y="92"/>
                  </a:cubicBezTo>
                  <a:cubicBezTo>
                    <a:pt x="17235" y="31"/>
                    <a:pt x="13374" y="0"/>
                    <a:pt x="8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7"/>
            <p:cNvSpPr/>
            <p:nvPr/>
          </p:nvSpPr>
          <p:spPr>
            <a:xfrm>
              <a:off x="1908613" y="3124530"/>
              <a:ext cx="268185" cy="291026"/>
            </a:xfrm>
            <a:custGeom>
              <a:avLst/>
              <a:gdLst/>
              <a:ahLst/>
              <a:cxnLst/>
              <a:rect l="l" t="t" r="r" b="b"/>
              <a:pathLst>
                <a:path w="28907" h="31369" extrusionOk="0">
                  <a:moveTo>
                    <a:pt x="27113" y="1"/>
                  </a:moveTo>
                  <a:lnTo>
                    <a:pt x="27113" y="1"/>
                  </a:lnTo>
                  <a:cubicBezTo>
                    <a:pt x="27144" y="31"/>
                    <a:pt x="27174" y="61"/>
                    <a:pt x="27204" y="92"/>
                  </a:cubicBezTo>
                  <a:lnTo>
                    <a:pt x="27539" y="396"/>
                  </a:lnTo>
                  <a:lnTo>
                    <a:pt x="28783" y="1463"/>
                  </a:lnTo>
                  <a:lnTo>
                    <a:pt x="28783" y="1463"/>
                  </a:lnTo>
                  <a:cubicBezTo>
                    <a:pt x="26369" y="4000"/>
                    <a:pt x="21281" y="9451"/>
                    <a:pt x="15380" y="15746"/>
                  </a:cubicBezTo>
                  <a:cubicBezTo>
                    <a:pt x="11307" y="20214"/>
                    <a:pt x="7386" y="24074"/>
                    <a:pt x="4560" y="26870"/>
                  </a:cubicBezTo>
                  <a:lnTo>
                    <a:pt x="1216" y="30153"/>
                  </a:lnTo>
                  <a:lnTo>
                    <a:pt x="304" y="31065"/>
                  </a:lnTo>
                  <a:lnTo>
                    <a:pt x="91" y="31278"/>
                  </a:lnTo>
                  <a:cubicBezTo>
                    <a:pt x="31" y="31338"/>
                    <a:pt x="0" y="31369"/>
                    <a:pt x="0" y="31369"/>
                  </a:cubicBezTo>
                  <a:lnTo>
                    <a:pt x="91" y="31308"/>
                  </a:lnTo>
                  <a:lnTo>
                    <a:pt x="335" y="31095"/>
                  </a:lnTo>
                  <a:lnTo>
                    <a:pt x="1277" y="30214"/>
                  </a:lnTo>
                  <a:cubicBezTo>
                    <a:pt x="2067" y="29454"/>
                    <a:pt x="3253" y="28329"/>
                    <a:pt x="4651" y="26961"/>
                  </a:cubicBezTo>
                  <a:cubicBezTo>
                    <a:pt x="7508" y="24195"/>
                    <a:pt x="11429" y="20366"/>
                    <a:pt x="15532" y="15898"/>
                  </a:cubicBezTo>
                  <a:cubicBezTo>
                    <a:pt x="21429" y="9545"/>
                    <a:pt x="26536" y="4043"/>
                    <a:pt x="28876" y="1490"/>
                  </a:cubicBezTo>
                  <a:lnTo>
                    <a:pt x="28906" y="1460"/>
                  </a:lnTo>
                  <a:lnTo>
                    <a:pt x="28876" y="1429"/>
                  </a:lnTo>
                  <a:lnTo>
                    <a:pt x="27569" y="365"/>
                  </a:lnTo>
                  <a:lnTo>
                    <a:pt x="27235" y="92"/>
                  </a:lnTo>
                  <a:cubicBezTo>
                    <a:pt x="27204" y="61"/>
                    <a:pt x="27174" y="31"/>
                    <a:pt x="271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7"/>
            <p:cNvSpPr/>
            <p:nvPr/>
          </p:nvSpPr>
          <p:spPr>
            <a:xfrm>
              <a:off x="1919607" y="3250017"/>
              <a:ext cx="201071" cy="141853"/>
            </a:xfrm>
            <a:custGeom>
              <a:avLst/>
              <a:gdLst/>
              <a:ahLst/>
              <a:cxnLst/>
              <a:rect l="l" t="t" r="r" b="b"/>
              <a:pathLst>
                <a:path w="21673" h="15290" extrusionOk="0">
                  <a:moveTo>
                    <a:pt x="13436" y="1"/>
                  </a:moveTo>
                  <a:cubicBezTo>
                    <a:pt x="13435" y="1"/>
                    <a:pt x="10031" y="426"/>
                    <a:pt x="8694" y="821"/>
                  </a:cubicBezTo>
                  <a:cubicBezTo>
                    <a:pt x="8055" y="1004"/>
                    <a:pt x="5289" y="3435"/>
                    <a:pt x="5289" y="3435"/>
                  </a:cubicBezTo>
                  <a:lnTo>
                    <a:pt x="1156" y="3435"/>
                  </a:lnTo>
                  <a:lnTo>
                    <a:pt x="1" y="13344"/>
                  </a:lnTo>
                  <a:lnTo>
                    <a:pt x="3192" y="13587"/>
                  </a:lnTo>
                  <a:cubicBezTo>
                    <a:pt x="3192" y="13587"/>
                    <a:pt x="6141" y="15290"/>
                    <a:pt x="6688" y="15290"/>
                  </a:cubicBezTo>
                  <a:cubicBezTo>
                    <a:pt x="7204" y="15290"/>
                    <a:pt x="14530" y="15290"/>
                    <a:pt x="15198" y="14773"/>
                  </a:cubicBezTo>
                  <a:cubicBezTo>
                    <a:pt x="15867" y="14256"/>
                    <a:pt x="16080" y="13132"/>
                    <a:pt x="16080" y="13132"/>
                  </a:cubicBezTo>
                  <a:cubicBezTo>
                    <a:pt x="16080" y="13132"/>
                    <a:pt x="18208" y="11125"/>
                    <a:pt x="18968" y="10487"/>
                  </a:cubicBezTo>
                  <a:cubicBezTo>
                    <a:pt x="19697" y="9818"/>
                    <a:pt x="18816" y="8481"/>
                    <a:pt x="18816" y="8481"/>
                  </a:cubicBezTo>
                  <a:cubicBezTo>
                    <a:pt x="19697" y="7873"/>
                    <a:pt x="20548" y="7235"/>
                    <a:pt x="21338" y="6505"/>
                  </a:cubicBezTo>
                  <a:cubicBezTo>
                    <a:pt x="21642" y="6201"/>
                    <a:pt x="21673" y="5715"/>
                    <a:pt x="21369" y="5411"/>
                  </a:cubicBezTo>
                  <a:cubicBezTo>
                    <a:pt x="21293" y="5305"/>
                    <a:pt x="21126" y="5267"/>
                    <a:pt x="20932" y="5267"/>
                  </a:cubicBezTo>
                  <a:cubicBezTo>
                    <a:pt x="20738" y="5267"/>
                    <a:pt x="20518" y="5305"/>
                    <a:pt x="20335" y="5350"/>
                  </a:cubicBezTo>
                  <a:lnTo>
                    <a:pt x="14743" y="7296"/>
                  </a:lnTo>
                  <a:lnTo>
                    <a:pt x="13557" y="6900"/>
                  </a:lnTo>
                  <a:lnTo>
                    <a:pt x="14834" y="6536"/>
                  </a:lnTo>
                  <a:cubicBezTo>
                    <a:pt x="15259" y="6384"/>
                    <a:pt x="19120" y="4469"/>
                    <a:pt x="19667" y="3648"/>
                  </a:cubicBezTo>
                  <a:cubicBezTo>
                    <a:pt x="20244" y="2827"/>
                    <a:pt x="20031" y="2250"/>
                    <a:pt x="19484" y="1916"/>
                  </a:cubicBezTo>
                  <a:cubicBezTo>
                    <a:pt x="19433" y="1886"/>
                    <a:pt x="19358" y="1873"/>
                    <a:pt x="19263" y="1873"/>
                  </a:cubicBezTo>
                  <a:cubicBezTo>
                    <a:pt x="18169" y="1873"/>
                    <a:pt x="14439" y="3648"/>
                    <a:pt x="14439" y="3648"/>
                  </a:cubicBezTo>
                  <a:lnTo>
                    <a:pt x="10153" y="3648"/>
                  </a:lnTo>
                  <a:cubicBezTo>
                    <a:pt x="9575" y="3648"/>
                    <a:pt x="10578" y="3131"/>
                    <a:pt x="11095" y="2523"/>
                  </a:cubicBezTo>
                  <a:lnTo>
                    <a:pt x="1343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7"/>
            <p:cNvSpPr/>
            <p:nvPr/>
          </p:nvSpPr>
          <p:spPr>
            <a:xfrm>
              <a:off x="2048759" y="3328700"/>
              <a:ext cx="45135" cy="20587"/>
            </a:xfrm>
            <a:custGeom>
              <a:avLst/>
              <a:gdLst/>
              <a:ahLst/>
              <a:cxnLst/>
              <a:rect l="l" t="t" r="r" b="b"/>
              <a:pathLst>
                <a:path w="4865" h="2219" extrusionOk="0">
                  <a:moveTo>
                    <a:pt x="4864" y="0"/>
                  </a:moveTo>
                  <a:cubicBezTo>
                    <a:pt x="4621" y="91"/>
                    <a:pt x="4378" y="213"/>
                    <a:pt x="4165" y="365"/>
                  </a:cubicBezTo>
                  <a:cubicBezTo>
                    <a:pt x="3740" y="638"/>
                    <a:pt x="3162" y="1003"/>
                    <a:pt x="2524" y="1398"/>
                  </a:cubicBezTo>
                  <a:cubicBezTo>
                    <a:pt x="2220" y="1611"/>
                    <a:pt x="1916" y="1763"/>
                    <a:pt x="1612" y="1915"/>
                  </a:cubicBezTo>
                  <a:cubicBezTo>
                    <a:pt x="1338" y="2006"/>
                    <a:pt x="1065" y="2067"/>
                    <a:pt x="791" y="2097"/>
                  </a:cubicBezTo>
                  <a:cubicBezTo>
                    <a:pt x="629" y="2107"/>
                    <a:pt x="487" y="2111"/>
                    <a:pt x="370" y="2111"/>
                  </a:cubicBezTo>
                  <a:cubicBezTo>
                    <a:pt x="136" y="2111"/>
                    <a:pt x="1" y="2097"/>
                    <a:pt x="1" y="2097"/>
                  </a:cubicBezTo>
                  <a:lnTo>
                    <a:pt x="1" y="2097"/>
                  </a:lnTo>
                  <a:cubicBezTo>
                    <a:pt x="244" y="2188"/>
                    <a:pt x="518" y="2219"/>
                    <a:pt x="791" y="2219"/>
                  </a:cubicBezTo>
                  <a:cubicBezTo>
                    <a:pt x="1095" y="2219"/>
                    <a:pt x="1369" y="2158"/>
                    <a:pt x="1673" y="2067"/>
                  </a:cubicBezTo>
                  <a:cubicBezTo>
                    <a:pt x="2007" y="1915"/>
                    <a:pt x="2311" y="1763"/>
                    <a:pt x="2615" y="1550"/>
                  </a:cubicBezTo>
                  <a:cubicBezTo>
                    <a:pt x="3253" y="1155"/>
                    <a:pt x="3831" y="760"/>
                    <a:pt x="4226" y="486"/>
                  </a:cubicBezTo>
                  <a:cubicBezTo>
                    <a:pt x="4439" y="334"/>
                    <a:pt x="4651" y="182"/>
                    <a:pt x="486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7"/>
            <p:cNvSpPr/>
            <p:nvPr/>
          </p:nvSpPr>
          <p:spPr>
            <a:xfrm>
              <a:off x="2045382" y="3361403"/>
              <a:ext cx="34689" cy="15735"/>
            </a:xfrm>
            <a:custGeom>
              <a:avLst/>
              <a:gdLst/>
              <a:ahLst/>
              <a:cxnLst/>
              <a:rect l="l" t="t" r="r" b="b"/>
              <a:pathLst>
                <a:path w="3739" h="1696" extrusionOk="0">
                  <a:moveTo>
                    <a:pt x="3708" y="1"/>
                  </a:moveTo>
                  <a:cubicBezTo>
                    <a:pt x="3161" y="426"/>
                    <a:pt x="2584" y="852"/>
                    <a:pt x="2006" y="1247"/>
                  </a:cubicBezTo>
                  <a:cubicBezTo>
                    <a:pt x="1666" y="1442"/>
                    <a:pt x="1267" y="1539"/>
                    <a:pt x="888" y="1539"/>
                  </a:cubicBezTo>
                  <a:cubicBezTo>
                    <a:pt x="793" y="1539"/>
                    <a:pt x="699" y="1533"/>
                    <a:pt x="608" y="1521"/>
                  </a:cubicBezTo>
                  <a:cubicBezTo>
                    <a:pt x="395" y="1460"/>
                    <a:pt x="182" y="1399"/>
                    <a:pt x="0" y="1338"/>
                  </a:cubicBezTo>
                  <a:lnTo>
                    <a:pt x="0" y="1338"/>
                  </a:lnTo>
                  <a:cubicBezTo>
                    <a:pt x="152" y="1490"/>
                    <a:pt x="334" y="1612"/>
                    <a:pt x="547" y="1642"/>
                  </a:cubicBezTo>
                  <a:cubicBezTo>
                    <a:pt x="698" y="1678"/>
                    <a:pt x="851" y="1695"/>
                    <a:pt x="1004" y="1695"/>
                  </a:cubicBezTo>
                  <a:cubicBezTo>
                    <a:pt x="1375" y="1695"/>
                    <a:pt x="1744" y="1593"/>
                    <a:pt x="2067" y="1399"/>
                  </a:cubicBezTo>
                  <a:cubicBezTo>
                    <a:pt x="2523" y="1126"/>
                    <a:pt x="2948" y="822"/>
                    <a:pt x="3313" y="487"/>
                  </a:cubicBezTo>
                  <a:cubicBezTo>
                    <a:pt x="3587" y="214"/>
                    <a:pt x="3739" y="1"/>
                    <a:pt x="370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7"/>
            <p:cNvSpPr/>
            <p:nvPr/>
          </p:nvSpPr>
          <p:spPr>
            <a:xfrm>
              <a:off x="2026206" y="3313188"/>
              <a:ext cx="21153" cy="4518"/>
            </a:xfrm>
            <a:custGeom>
              <a:avLst/>
              <a:gdLst/>
              <a:ahLst/>
              <a:cxnLst/>
              <a:rect l="l" t="t" r="r" b="b"/>
              <a:pathLst>
                <a:path w="2280" h="487" extrusionOk="0">
                  <a:moveTo>
                    <a:pt x="2280" y="0"/>
                  </a:moveTo>
                  <a:lnTo>
                    <a:pt x="2280" y="0"/>
                  </a:lnTo>
                  <a:cubicBezTo>
                    <a:pt x="1885" y="31"/>
                    <a:pt x="1490" y="91"/>
                    <a:pt x="1125" y="213"/>
                  </a:cubicBezTo>
                  <a:cubicBezTo>
                    <a:pt x="730" y="243"/>
                    <a:pt x="365" y="335"/>
                    <a:pt x="0" y="456"/>
                  </a:cubicBezTo>
                  <a:cubicBezTo>
                    <a:pt x="132" y="476"/>
                    <a:pt x="264" y="487"/>
                    <a:pt x="394" y="487"/>
                  </a:cubicBezTo>
                  <a:cubicBezTo>
                    <a:pt x="655" y="487"/>
                    <a:pt x="912" y="446"/>
                    <a:pt x="1155" y="365"/>
                  </a:cubicBezTo>
                  <a:cubicBezTo>
                    <a:pt x="1550" y="304"/>
                    <a:pt x="1915" y="183"/>
                    <a:pt x="228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7"/>
            <p:cNvSpPr/>
            <p:nvPr/>
          </p:nvSpPr>
          <p:spPr>
            <a:xfrm>
              <a:off x="1630567" y="2514488"/>
              <a:ext cx="135925" cy="179445"/>
            </a:xfrm>
            <a:custGeom>
              <a:avLst/>
              <a:gdLst/>
              <a:ahLst/>
              <a:cxnLst/>
              <a:rect l="l" t="t" r="r" b="b"/>
              <a:pathLst>
                <a:path w="14651" h="19342" extrusionOk="0">
                  <a:moveTo>
                    <a:pt x="7404" y="1"/>
                  </a:moveTo>
                  <a:cubicBezTo>
                    <a:pt x="5981" y="1"/>
                    <a:pt x="4539" y="366"/>
                    <a:pt x="3222" y="1135"/>
                  </a:cubicBezTo>
                  <a:cubicBezTo>
                    <a:pt x="1581" y="2077"/>
                    <a:pt x="213" y="3779"/>
                    <a:pt x="304" y="5694"/>
                  </a:cubicBezTo>
                  <a:cubicBezTo>
                    <a:pt x="426" y="7457"/>
                    <a:pt x="1763" y="8916"/>
                    <a:pt x="3009" y="10193"/>
                  </a:cubicBezTo>
                  <a:cubicBezTo>
                    <a:pt x="1003" y="11013"/>
                    <a:pt x="0" y="13536"/>
                    <a:pt x="669" y="15603"/>
                  </a:cubicBezTo>
                  <a:cubicBezTo>
                    <a:pt x="1307" y="17670"/>
                    <a:pt x="3374" y="19129"/>
                    <a:pt x="5532" y="19311"/>
                  </a:cubicBezTo>
                  <a:cubicBezTo>
                    <a:pt x="5736" y="19331"/>
                    <a:pt x="5939" y="19341"/>
                    <a:pt x="6142" y="19341"/>
                  </a:cubicBezTo>
                  <a:cubicBezTo>
                    <a:pt x="8092" y="19341"/>
                    <a:pt x="9994" y="18438"/>
                    <a:pt x="11398" y="17062"/>
                  </a:cubicBezTo>
                  <a:cubicBezTo>
                    <a:pt x="12918" y="15512"/>
                    <a:pt x="13982" y="13566"/>
                    <a:pt x="14468" y="11469"/>
                  </a:cubicBezTo>
                  <a:lnTo>
                    <a:pt x="14651" y="4265"/>
                  </a:lnTo>
                  <a:cubicBezTo>
                    <a:pt x="13140" y="1530"/>
                    <a:pt x="10313" y="1"/>
                    <a:pt x="7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7"/>
            <p:cNvSpPr/>
            <p:nvPr/>
          </p:nvSpPr>
          <p:spPr>
            <a:xfrm>
              <a:off x="1637608" y="2493075"/>
              <a:ext cx="115635" cy="106580"/>
            </a:xfrm>
            <a:custGeom>
              <a:avLst/>
              <a:gdLst/>
              <a:ahLst/>
              <a:cxnLst/>
              <a:rect l="l" t="t" r="r" b="b"/>
              <a:pathLst>
                <a:path w="12464" h="11488" extrusionOk="0">
                  <a:moveTo>
                    <a:pt x="6732" y="0"/>
                  </a:moveTo>
                  <a:cubicBezTo>
                    <a:pt x="4932" y="0"/>
                    <a:pt x="3207" y="721"/>
                    <a:pt x="1916" y="1984"/>
                  </a:cubicBezTo>
                  <a:cubicBezTo>
                    <a:pt x="609" y="3382"/>
                    <a:pt x="1" y="5327"/>
                    <a:pt x="366" y="7212"/>
                  </a:cubicBezTo>
                  <a:cubicBezTo>
                    <a:pt x="487" y="8032"/>
                    <a:pt x="852" y="8792"/>
                    <a:pt x="1338" y="9461"/>
                  </a:cubicBezTo>
                  <a:cubicBezTo>
                    <a:pt x="1794" y="10038"/>
                    <a:pt x="2341" y="10494"/>
                    <a:pt x="2980" y="10829"/>
                  </a:cubicBezTo>
                  <a:cubicBezTo>
                    <a:pt x="3755" y="11268"/>
                    <a:pt x="4640" y="11488"/>
                    <a:pt x="5522" y="11488"/>
                  </a:cubicBezTo>
                  <a:cubicBezTo>
                    <a:pt x="5678" y="11488"/>
                    <a:pt x="5834" y="11481"/>
                    <a:pt x="5989" y="11467"/>
                  </a:cubicBezTo>
                  <a:cubicBezTo>
                    <a:pt x="6354" y="11437"/>
                    <a:pt x="6718" y="11315"/>
                    <a:pt x="7083" y="11193"/>
                  </a:cubicBezTo>
                  <a:lnTo>
                    <a:pt x="7083" y="11193"/>
                  </a:lnTo>
                  <a:cubicBezTo>
                    <a:pt x="6718" y="11285"/>
                    <a:pt x="6323" y="11345"/>
                    <a:pt x="5958" y="11376"/>
                  </a:cubicBezTo>
                  <a:cubicBezTo>
                    <a:pt x="5865" y="11381"/>
                    <a:pt x="5771" y="11383"/>
                    <a:pt x="5678" y="11383"/>
                  </a:cubicBezTo>
                  <a:cubicBezTo>
                    <a:pt x="4047" y="11383"/>
                    <a:pt x="2497" y="10635"/>
                    <a:pt x="1490" y="9370"/>
                  </a:cubicBezTo>
                  <a:cubicBezTo>
                    <a:pt x="1004" y="8731"/>
                    <a:pt x="670" y="7972"/>
                    <a:pt x="548" y="7181"/>
                  </a:cubicBezTo>
                  <a:cubicBezTo>
                    <a:pt x="244" y="5358"/>
                    <a:pt x="791" y="3473"/>
                    <a:pt x="2068" y="2105"/>
                  </a:cubicBezTo>
                  <a:cubicBezTo>
                    <a:pt x="3299" y="874"/>
                    <a:pt x="4988" y="182"/>
                    <a:pt x="6730" y="182"/>
                  </a:cubicBezTo>
                  <a:cubicBezTo>
                    <a:pt x="6837" y="182"/>
                    <a:pt x="6945" y="185"/>
                    <a:pt x="7053" y="190"/>
                  </a:cubicBezTo>
                  <a:cubicBezTo>
                    <a:pt x="8572" y="221"/>
                    <a:pt x="10031" y="798"/>
                    <a:pt x="11126" y="1832"/>
                  </a:cubicBezTo>
                  <a:cubicBezTo>
                    <a:pt x="11855" y="2531"/>
                    <a:pt x="12311" y="3503"/>
                    <a:pt x="12372" y="4506"/>
                  </a:cubicBezTo>
                  <a:cubicBezTo>
                    <a:pt x="12402" y="4871"/>
                    <a:pt x="12372" y="5266"/>
                    <a:pt x="12281" y="5631"/>
                  </a:cubicBezTo>
                  <a:cubicBezTo>
                    <a:pt x="12281" y="5631"/>
                    <a:pt x="12311" y="5601"/>
                    <a:pt x="12311" y="5570"/>
                  </a:cubicBezTo>
                  <a:cubicBezTo>
                    <a:pt x="12342" y="5510"/>
                    <a:pt x="12372" y="5449"/>
                    <a:pt x="12372" y="5358"/>
                  </a:cubicBezTo>
                  <a:cubicBezTo>
                    <a:pt x="12433" y="5084"/>
                    <a:pt x="12463" y="4780"/>
                    <a:pt x="12463" y="4506"/>
                  </a:cubicBezTo>
                  <a:cubicBezTo>
                    <a:pt x="12402" y="3473"/>
                    <a:pt x="11977" y="2470"/>
                    <a:pt x="11217" y="1740"/>
                  </a:cubicBezTo>
                  <a:cubicBezTo>
                    <a:pt x="10092" y="646"/>
                    <a:pt x="8603" y="38"/>
                    <a:pt x="7053" y="8"/>
                  </a:cubicBezTo>
                  <a:cubicBezTo>
                    <a:pt x="6946" y="3"/>
                    <a:pt x="6839" y="0"/>
                    <a:pt x="67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7"/>
            <p:cNvSpPr/>
            <p:nvPr/>
          </p:nvSpPr>
          <p:spPr>
            <a:xfrm>
              <a:off x="1657351" y="2606789"/>
              <a:ext cx="68533" cy="13656"/>
            </a:xfrm>
            <a:custGeom>
              <a:avLst/>
              <a:gdLst/>
              <a:ahLst/>
              <a:cxnLst/>
              <a:rect l="l" t="t" r="r" b="b"/>
              <a:pathLst>
                <a:path w="7387" h="1472" extrusionOk="0">
                  <a:moveTo>
                    <a:pt x="1" y="0"/>
                  </a:moveTo>
                  <a:cubicBezTo>
                    <a:pt x="1" y="31"/>
                    <a:pt x="92" y="92"/>
                    <a:pt x="244" y="213"/>
                  </a:cubicBezTo>
                  <a:cubicBezTo>
                    <a:pt x="457" y="395"/>
                    <a:pt x="700" y="547"/>
                    <a:pt x="943" y="669"/>
                  </a:cubicBezTo>
                  <a:cubicBezTo>
                    <a:pt x="1308" y="882"/>
                    <a:pt x="1703" y="1034"/>
                    <a:pt x="2098" y="1155"/>
                  </a:cubicBezTo>
                  <a:cubicBezTo>
                    <a:pt x="2615" y="1307"/>
                    <a:pt x="3101" y="1399"/>
                    <a:pt x="3618" y="1459"/>
                  </a:cubicBezTo>
                  <a:cubicBezTo>
                    <a:pt x="3756" y="1467"/>
                    <a:pt x="3895" y="1471"/>
                    <a:pt x="4033" y="1471"/>
                  </a:cubicBezTo>
                  <a:cubicBezTo>
                    <a:pt x="4411" y="1471"/>
                    <a:pt x="4790" y="1443"/>
                    <a:pt x="5168" y="1399"/>
                  </a:cubicBezTo>
                  <a:cubicBezTo>
                    <a:pt x="5563" y="1338"/>
                    <a:pt x="5989" y="1216"/>
                    <a:pt x="6384" y="1095"/>
                  </a:cubicBezTo>
                  <a:cubicBezTo>
                    <a:pt x="6657" y="1003"/>
                    <a:pt x="6900" y="882"/>
                    <a:pt x="7144" y="730"/>
                  </a:cubicBezTo>
                  <a:cubicBezTo>
                    <a:pt x="7235" y="699"/>
                    <a:pt x="7326" y="639"/>
                    <a:pt x="7387" y="578"/>
                  </a:cubicBezTo>
                  <a:cubicBezTo>
                    <a:pt x="7387" y="576"/>
                    <a:pt x="7385" y="575"/>
                    <a:pt x="7382" y="575"/>
                  </a:cubicBezTo>
                  <a:cubicBezTo>
                    <a:pt x="7334" y="575"/>
                    <a:pt x="6948" y="772"/>
                    <a:pt x="6323" y="943"/>
                  </a:cubicBezTo>
                  <a:cubicBezTo>
                    <a:pt x="5928" y="1064"/>
                    <a:pt x="5533" y="1155"/>
                    <a:pt x="5107" y="1216"/>
                  </a:cubicBezTo>
                  <a:cubicBezTo>
                    <a:pt x="4799" y="1255"/>
                    <a:pt x="4488" y="1275"/>
                    <a:pt x="4176" y="1275"/>
                  </a:cubicBezTo>
                  <a:cubicBezTo>
                    <a:pt x="3502" y="1275"/>
                    <a:pt x="2823" y="1181"/>
                    <a:pt x="2159" y="973"/>
                  </a:cubicBezTo>
                  <a:cubicBezTo>
                    <a:pt x="1764" y="882"/>
                    <a:pt x="1368" y="730"/>
                    <a:pt x="1004" y="547"/>
                  </a:cubicBezTo>
                  <a:cubicBezTo>
                    <a:pt x="396" y="24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7"/>
            <p:cNvSpPr/>
            <p:nvPr/>
          </p:nvSpPr>
          <p:spPr>
            <a:xfrm>
              <a:off x="1633378" y="2550401"/>
              <a:ext cx="99844" cy="23685"/>
            </a:xfrm>
            <a:custGeom>
              <a:avLst/>
              <a:gdLst/>
              <a:ahLst/>
              <a:cxnLst/>
              <a:rect l="l" t="t" r="r" b="b"/>
              <a:pathLst>
                <a:path w="10762" h="2553" extrusionOk="0">
                  <a:moveTo>
                    <a:pt x="3578" y="0"/>
                  </a:moveTo>
                  <a:cubicBezTo>
                    <a:pt x="3328" y="0"/>
                    <a:pt x="3078" y="10"/>
                    <a:pt x="2828" y="30"/>
                  </a:cubicBezTo>
                  <a:cubicBezTo>
                    <a:pt x="2159" y="60"/>
                    <a:pt x="1521" y="273"/>
                    <a:pt x="974" y="638"/>
                  </a:cubicBezTo>
                  <a:cubicBezTo>
                    <a:pt x="609" y="911"/>
                    <a:pt x="335" y="1276"/>
                    <a:pt x="153" y="1701"/>
                  </a:cubicBezTo>
                  <a:cubicBezTo>
                    <a:pt x="92" y="1823"/>
                    <a:pt x="31" y="1975"/>
                    <a:pt x="1" y="2157"/>
                  </a:cubicBezTo>
                  <a:cubicBezTo>
                    <a:pt x="92" y="2005"/>
                    <a:pt x="153" y="1853"/>
                    <a:pt x="214" y="1732"/>
                  </a:cubicBezTo>
                  <a:cubicBezTo>
                    <a:pt x="427" y="1337"/>
                    <a:pt x="700" y="1002"/>
                    <a:pt x="1034" y="759"/>
                  </a:cubicBezTo>
                  <a:cubicBezTo>
                    <a:pt x="1582" y="425"/>
                    <a:pt x="2189" y="242"/>
                    <a:pt x="2828" y="212"/>
                  </a:cubicBezTo>
                  <a:cubicBezTo>
                    <a:pt x="3078" y="193"/>
                    <a:pt x="3325" y="183"/>
                    <a:pt x="3571" y="183"/>
                  </a:cubicBezTo>
                  <a:cubicBezTo>
                    <a:pt x="4102" y="183"/>
                    <a:pt x="4628" y="230"/>
                    <a:pt x="5168" y="334"/>
                  </a:cubicBezTo>
                  <a:cubicBezTo>
                    <a:pt x="6566" y="546"/>
                    <a:pt x="7934" y="1002"/>
                    <a:pt x="9180" y="1671"/>
                  </a:cubicBezTo>
                  <a:cubicBezTo>
                    <a:pt x="9697" y="1914"/>
                    <a:pt x="10062" y="2157"/>
                    <a:pt x="10336" y="2309"/>
                  </a:cubicBezTo>
                  <a:cubicBezTo>
                    <a:pt x="10457" y="2400"/>
                    <a:pt x="10609" y="2492"/>
                    <a:pt x="10761" y="2552"/>
                  </a:cubicBezTo>
                  <a:cubicBezTo>
                    <a:pt x="10639" y="2431"/>
                    <a:pt x="10518" y="2340"/>
                    <a:pt x="10366" y="2248"/>
                  </a:cubicBezTo>
                  <a:cubicBezTo>
                    <a:pt x="10032" y="1975"/>
                    <a:pt x="9636" y="1762"/>
                    <a:pt x="9272" y="1549"/>
                  </a:cubicBezTo>
                  <a:cubicBezTo>
                    <a:pt x="7995" y="850"/>
                    <a:pt x="6627" y="364"/>
                    <a:pt x="5199" y="151"/>
                  </a:cubicBezTo>
                  <a:cubicBezTo>
                    <a:pt x="4659" y="47"/>
                    <a:pt x="4119" y="0"/>
                    <a:pt x="35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7"/>
            <p:cNvSpPr/>
            <p:nvPr/>
          </p:nvSpPr>
          <p:spPr>
            <a:xfrm>
              <a:off x="1641839" y="2636394"/>
              <a:ext cx="99279" cy="35264"/>
            </a:xfrm>
            <a:custGeom>
              <a:avLst/>
              <a:gdLst/>
              <a:ahLst/>
              <a:cxnLst/>
              <a:rect l="l" t="t" r="r" b="b"/>
              <a:pathLst>
                <a:path w="10701" h="3801" extrusionOk="0">
                  <a:moveTo>
                    <a:pt x="1" y="1"/>
                  </a:moveTo>
                  <a:lnTo>
                    <a:pt x="1" y="153"/>
                  </a:lnTo>
                  <a:cubicBezTo>
                    <a:pt x="31" y="274"/>
                    <a:pt x="31" y="396"/>
                    <a:pt x="62" y="548"/>
                  </a:cubicBezTo>
                  <a:cubicBezTo>
                    <a:pt x="153" y="1034"/>
                    <a:pt x="396" y="1490"/>
                    <a:pt x="700" y="1885"/>
                  </a:cubicBezTo>
                  <a:cubicBezTo>
                    <a:pt x="1156" y="2433"/>
                    <a:pt x="1764" y="2888"/>
                    <a:pt x="2432" y="3223"/>
                  </a:cubicBezTo>
                  <a:cubicBezTo>
                    <a:pt x="3223" y="3588"/>
                    <a:pt x="4135" y="3800"/>
                    <a:pt x="5016" y="3800"/>
                  </a:cubicBezTo>
                  <a:cubicBezTo>
                    <a:pt x="5928" y="3800"/>
                    <a:pt x="6809" y="3618"/>
                    <a:pt x="7661" y="3284"/>
                  </a:cubicBezTo>
                  <a:cubicBezTo>
                    <a:pt x="8329" y="2980"/>
                    <a:pt x="8937" y="2584"/>
                    <a:pt x="9484" y="2098"/>
                  </a:cubicBezTo>
                  <a:cubicBezTo>
                    <a:pt x="9849" y="1764"/>
                    <a:pt x="10153" y="1369"/>
                    <a:pt x="10457" y="974"/>
                  </a:cubicBezTo>
                  <a:cubicBezTo>
                    <a:pt x="10548" y="822"/>
                    <a:pt x="10609" y="700"/>
                    <a:pt x="10639" y="639"/>
                  </a:cubicBezTo>
                  <a:cubicBezTo>
                    <a:pt x="10700" y="548"/>
                    <a:pt x="10700" y="487"/>
                    <a:pt x="10700" y="487"/>
                  </a:cubicBezTo>
                  <a:lnTo>
                    <a:pt x="10700" y="487"/>
                  </a:lnTo>
                  <a:cubicBezTo>
                    <a:pt x="10305" y="1034"/>
                    <a:pt x="9879" y="1521"/>
                    <a:pt x="9393" y="1977"/>
                  </a:cubicBezTo>
                  <a:cubicBezTo>
                    <a:pt x="8846" y="2433"/>
                    <a:pt x="8238" y="2828"/>
                    <a:pt x="7569" y="3101"/>
                  </a:cubicBezTo>
                  <a:cubicBezTo>
                    <a:pt x="6779" y="3436"/>
                    <a:pt x="5898" y="3588"/>
                    <a:pt x="5016" y="3588"/>
                  </a:cubicBezTo>
                  <a:cubicBezTo>
                    <a:pt x="4135" y="3588"/>
                    <a:pt x="3284" y="3405"/>
                    <a:pt x="2493" y="3040"/>
                  </a:cubicBezTo>
                  <a:cubicBezTo>
                    <a:pt x="1825" y="2767"/>
                    <a:pt x="1247" y="2311"/>
                    <a:pt x="791" y="1794"/>
                  </a:cubicBezTo>
                  <a:cubicBezTo>
                    <a:pt x="487" y="1429"/>
                    <a:pt x="244" y="974"/>
                    <a:pt x="122" y="518"/>
                  </a:cubicBezTo>
                  <a:cubicBezTo>
                    <a:pt x="31" y="1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7"/>
            <p:cNvSpPr/>
            <p:nvPr/>
          </p:nvSpPr>
          <p:spPr>
            <a:xfrm>
              <a:off x="1635641" y="2644577"/>
              <a:ext cx="112239" cy="51778"/>
            </a:xfrm>
            <a:custGeom>
              <a:avLst/>
              <a:gdLst/>
              <a:ahLst/>
              <a:cxnLst/>
              <a:rect l="l" t="t" r="r" b="b"/>
              <a:pathLst>
                <a:path w="12098" h="5581" extrusionOk="0">
                  <a:moveTo>
                    <a:pt x="31" y="0"/>
                  </a:moveTo>
                  <a:cubicBezTo>
                    <a:pt x="31" y="61"/>
                    <a:pt x="31" y="122"/>
                    <a:pt x="0" y="183"/>
                  </a:cubicBezTo>
                  <a:cubicBezTo>
                    <a:pt x="0" y="335"/>
                    <a:pt x="0" y="487"/>
                    <a:pt x="0" y="669"/>
                  </a:cubicBezTo>
                  <a:cubicBezTo>
                    <a:pt x="61" y="1247"/>
                    <a:pt x="183" y="1854"/>
                    <a:pt x="426" y="2402"/>
                  </a:cubicBezTo>
                  <a:cubicBezTo>
                    <a:pt x="790" y="3222"/>
                    <a:pt x="1338" y="3952"/>
                    <a:pt x="2037" y="4499"/>
                  </a:cubicBezTo>
                  <a:cubicBezTo>
                    <a:pt x="2949" y="5168"/>
                    <a:pt x="4012" y="5532"/>
                    <a:pt x="5107" y="5563"/>
                  </a:cubicBezTo>
                  <a:cubicBezTo>
                    <a:pt x="5259" y="5574"/>
                    <a:pt x="5411" y="5580"/>
                    <a:pt x="5563" y="5580"/>
                  </a:cubicBezTo>
                  <a:cubicBezTo>
                    <a:pt x="6988" y="5580"/>
                    <a:pt x="8385" y="5071"/>
                    <a:pt x="9484" y="4165"/>
                  </a:cubicBezTo>
                  <a:cubicBezTo>
                    <a:pt x="9818" y="3891"/>
                    <a:pt x="10152" y="3617"/>
                    <a:pt x="10426" y="3374"/>
                  </a:cubicBezTo>
                  <a:cubicBezTo>
                    <a:pt x="10973" y="2858"/>
                    <a:pt x="11399" y="2402"/>
                    <a:pt x="11672" y="2098"/>
                  </a:cubicBezTo>
                  <a:cubicBezTo>
                    <a:pt x="11824" y="1946"/>
                    <a:pt x="11976" y="1763"/>
                    <a:pt x="12098" y="1581"/>
                  </a:cubicBezTo>
                  <a:lnTo>
                    <a:pt x="12098" y="1581"/>
                  </a:lnTo>
                  <a:cubicBezTo>
                    <a:pt x="11915" y="1733"/>
                    <a:pt x="11763" y="1885"/>
                    <a:pt x="11581" y="2037"/>
                  </a:cubicBezTo>
                  <a:cubicBezTo>
                    <a:pt x="11307" y="2341"/>
                    <a:pt x="10851" y="2766"/>
                    <a:pt x="10304" y="3253"/>
                  </a:cubicBezTo>
                  <a:cubicBezTo>
                    <a:pt x="10031" y="3496"/>
                    <a:pt x="9696" y="3739"/>
                    <a:pt x="9362" y="4013"/>
                  </a:cubicBezTo>
                  <a:cubicBezTo>
                    <a:pt x="8997" y="4317"/>
                    <a:pt x="8602" y="4560"/>
                    <a:pt x="8177" y="4772"/>
                  </a:cubicBezTo>
                  <a:cubicBezTo>
                    <a:pt x="7325" y="5172"/>
                    <a:pt x="6403" y="5361"/>
                    <a:pt x="5472" y="5361"/>
                  </a:cubicBezTo>
                  <a:cubicBezTo>
                    <a:pt x="5340" y="5361"/>
                    <a:pt x="5208" y="5358"/>
                    <a:pt x="5076" y="5350"/>
                  </a:cubicBezTo>
                  <a:cubicBezTo>
                    <a:pt x="4012" y="5320"/>
                    <a:pt x="3009" y="4985"/>
                    <a:pt x="2128" y="4347"/>
                  </a:cubicBezTo>
                  <a:cubicBezTo>
                    <a:pt x="1459" y="3830"/>
                    <a:pt x="912" y="3131"/>
                    <a:pt x="547" y="2341"/>
                  </a:cubicBezTo>
                  <a:cubicBezTo>
                    <a:pt x="274" y="1794"/>
                    <a:pt x="122" y="1247"/>
                    <a:pt x="61" y="639"/>
                  </a:cubicBezTo>
                  <a:cubicBezTo>
                    <a:pt x="61" y="487"/>
                    <a:pt x="31" y="335"/>
                    <a:pt x="31" y="183"/>
                  </a:cubicBezTo>
                  <a:cubicBezTo>
                    <a:pt x="61" y="122"/>
                    <a:pt x="61" y="61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7"/>
            <p:cNvSpPr/>
            <p:nvPr/>
          </p:nvSpPr>
          <p:spPr>
            <a:xfrm>
              <a:off x="1727572" y="2542691"/>
              <a:ext cx="69655" cy="106469"/>
            </a:xfrm>
            <a:custGeom>
              <a:avLst/>
              <a:gdLst/>
              <a:ahLst/>
              <a:cxnLst/>
              <a:rect l="l" t="t" r="r" b="b"/>
              <a:pathLst>
                <a:path w="7508" h="11476" extrusionOk="0">
                  <a:moveTo>
                    <a:pt x="3881" y="0"/>
                  </a:moveTo>
                  <a:cubicBezTo>
                    <a:pt x="3813" y="0"/>
                    <a:pt x="3745" y="3"/>
                    <a:pt x="3678" y="10"/>
                  </a:cubicBezTo>
                  <a:cubicBezTo>
                    <a:pt x="2705" y="162"/>
                    <a:pt x="1854" y="739"/>
                    <a:pt x="1368" y="1590"/>
                  </a:cubicBezTo>
                  <a:cubicBezTo>
                    <a:pt x="912" y="2441"/>
                    <a:pt x="578" y="3383"/>
                    <a:pt x="456" y="4326"/>
                  </a:cubicBezTo>
                  <a:cubicBezTo>
                    <a:pt x="152" y="5937"/>
                    <a:pt x="0" y="7639"/>
                    <a:pt x="638" y="9128"/>
                  </a:cubicBezTo>
                  <a:cubicBezTo>
                    <a:pt x="1196" y="10430"/>
                    <a:pt x="2520" y="11476"/>
                    <a:pt x="3879" y="11476"/>
                  </a:cubicBezTo>
                  <a:cubicBezTo>
                    <a:pt x="4076" y="11476"/>
                    <a:pt x="4273" y="11454"/>
                    <a:pt x="4468" y="11408"/>
                  </a:cubicBezTo>
                  <a:cubicBezTo>
                    <a:pt x="6049" y="11013"/>
                    <a:pt x="6930" y="9311"/>
                    <a:pt x="7174" y="7700"/>
                  </a:cubicBezTo>
                  <a:cubicBezTo>
                    <a:pt x="7508" y="5329"/>
                    <a:pt x="6839" y="2897"/>
                    <a:pt x="5380" y="1013"/>
                  </a:cubicBezTo>
                  <a:lnTo>
                    <a:pt x="5380" y="1013"/>
                  </a:lnTo>
                  <a:lnTo>
                    <a:pt x="5927" y="1438"/>
                  </a:lnTo>
                  <a:cubicBezTo>
                    <a:pt x="5729" y="561"/>
                    <a:pt x="4794" y="0"/>
                    <a:pt x="3881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7"/>
            <p:cNvSpPr/>
            <p:nvPr/>
          </p:nvSpPr>
          <p:spPr>
            <a:xfrm>
              <a:off x="1729827" y="2616939"/>
              <a:ext cx="27359" cy="5233"/>
            </a:xfrm>
            <a:custGeom>
              <a:avLst/>
              <a:gdLst/>
              <a:ahLst/>
              <a:cxnLst/>
              <a:rect l="l" t="t" r="r" b="b"/>
              <a:pathLst>
                <a:path w="2949" h="564" extrusionOk="0">
                  <a:moveTo>
                    <a:pt x="31" y="1"/>
                  </a:moveTo>
                  <a:cubicBezTo>
                    <a:pt x="0" y="1"/>
                    <a:pt x="91" y="213"/>
                    <a:pt x="365" y="305"/>
                  </a:cubicBezTo>
                  <a:cubicBezTo>
                    <a:pt x="699" y="457"/>
                    <a:pt x="1064" y="517"/>
                    <a:pt x="1429" y="548"/>
                  </a:cubicBezTo>
                  <a:cubicBezTo>
                    <a:pt x="1521" y="558"/>
                    <a:pt x="1613" y="563"/>
                    <a:pt x="1704" y="563"/>
                  </a:cubicBezTo>
                  <a:cubicBezTo>
                    <a:pt x="2149" y="563"/>
                    <a:pt x="2570" y="441"/>
                    <a:pt x="2949" y="213"/>
                  </a:cubicBezTo>
                  <a:lnTo>
                    <a:pt x="2949" y="213"/>
                  </a:lnTo>
                  <a:cubicBezTo>
                    <a:pt x="2462" y="305"/>
                    <a:pt x="1946" y="335"/>
                    <a:pt x="1459" y="365"/>
                  </a:cubicBezTo>
                  <a:cubicBezTo>
                    <a:pt x="1095" y="335"/>
                    <a:pt x="760" y="274"/>
                    <a:pt x="426" y="183"/>
                  </a:cubicBezTo>
                  <a:cubicBezTo>
                    <a:pt x="274" y="122"/>
                    <a:pt x="152" y="6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7"/>
            <p:cNvSpPr/>
            <p:nvPr/>
          </p:nvSpPr>
          <p:spPr>
            <a:xfrm>
              <a:off x="1730671" y="2591111"/>
              <a:ext cx="33844" cy="2459"/>
            </a:xfrm>
            <a:custGeom>
              <a:avLst/>
              <a:gdLst/>
              <a:ahLst/>
              <a:cxnLst/>
              <a:rect l="l" t="t" r="r" b="b"/>
              <a:pathLst>
                <a:path w="3648" h="265" extrusionOk="0">
                  <a:moveTo>
                    <a:pt x="1157" y="0"/>
                  </a:moveTo>
                  <a:cubicBezTo>
                    <a:pt x="771" y="0"/>
                    <a:pt x="386" y="22"/>
                    <a:pt x="0" y="79"/>
                  </a:cubicBezTo>
                  <a:cubicBezTo>
                    <a:pt x="608" y="201"/>
                    <a:pt x="1216" y="231"/>
                    <a:pt x="1824" y="231"/>
                  </a:cubicBezTo>
                  <a:cubicBezTo>
                    <a:pt x="2056" y="255"/>
                    <a:pt x="2289" y="264"/>
                    <a:pt x="2521" y="264"/>
                  </a:cubicBezTo>
                  <a:cubicBezTo>
                    <a:pt x="2897" y="264"/>
                    <a:pt x="3272" y="239"/>
                    <a:pt x="3648" y="201"/>
                  </a:cubicBezTo>
                  <a:cubicBezTo>
                    <a:pt x="3040" y="79"/>
                    <a:pt x="2432" y="19"/>
                    <a:pt x="1824" y="19"/>
                  </a:cubicBezTo>
                  <a:cubicBezTo>
                    <a:pt x="1602" y="7"/>
                    <a:pt x="1379" y="0"/>
                    <a:pt x="1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7"/>
            <p:cNvSpPr/>
            <p:nvPr/>
          </p:nvSpPr>
          <p:spPr>
            <a:xfrm>
              <a:off x="1736312" y="2562230"/>
              <a:ext cx="22572" cy="3191"/>
            </a:xfrm>
            <a:custGeom>
              <a:avLst/>
              <a:gdLst/>
              <a:ahLst/>
              <a:cxnLst/>
              <a:rect l="l" t="t" r="r" b="b"/>
              <a:pathLst>
                <a:path w="2433" h="344" extrusionOk="0">
                  <a:moveTo>
                    <a:pt x="1216" y="1"/>
                  </a:moveTo>
                  <a:cubicBezTo>
                    <a:pt x="912" y="1"/>
                    <a:pt x="608" y="31"/>
                    <a:pt x="335" y="122"/>
                  </a:cubicBezTo>
                  <a:cubicBezTo>
                    <a:pt x="92" y="214"/>
                    <a:pt x="0" y="305"/>
                    <a:pt x="0" y="335"/>
                  </a:cubicBezTo>
                  <a:cubicBezTo>
                    <a:pt x="6" y="341"/>
                    <a:pt x="15" y="343"/>
                    <a:pt x="28" y="343"/>
                  </a:cubicBezTo>
                  <a:cubicBezTo>
                    <a:pt x="81" y="343"/>
                    <a:pt x="193" y="299"/>
                    <a:pt x="365" y="274"/>
                  </a:cubicBezTo>
                  <a:cubicBezTo>
                    <a:pt x="565" y="230"/>
                    <a:pt x="766" y="202"/>
                    <a:pt x="966" y="202"/>
                  </a:cubicBezTo>
                  <a:cubicBezTo>
                    <a:pt x="1039" y="202"/>
                    <a:pt x="1113" y="205"/>
                    <a:pt x="1186" y="214"/>
                  </a:cubicBezTo>
                  <a:cubicBezTo>
                    <a:pt x="1659" y="257"/>
                    <a:pt x="2086" y="300"/>
                    <a:pt x="2296" y="300"/>
                  </a:cubicBezTo>
                  <a:cubicBezTo>
                    <a:pt x="2383" y="300"/>
                    <a:pt x="2432" y="292"/>
                    <a:pt x="2432" y="274"/>
                  </a:cubicBezTo>
                  <a:cubicBezTo>
                    <a:pt x="2037" y="122"/>
                    <a:pt x="1642" y="31"/>
                    <a:pt x="1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7"/>
            <p:cNvSpPr/>
            <p:nvPr/>
          </p:nvSpPr>
          <p:spPr>
            <a:xfrm>
              <a:off x="1789611" y="2391570"/>
              <a:ext cx="258879" cy="209801"/>
            </a:xfrm>
            <a:custGeom>
              <a:avLst/>
              <a:gdLst/>
              <a:ahLst/>
              <a:cxnLst/>
              <a:rect l="l" t="t" r="r" b="b"/>
              <a:pathLst>
                <a:path w="27904" h="22614" extrusionOk="0">
                  <a:moveTo>
                    <a:pt x="17779" y="0"/>
                  </a:moveTo>
                  <a:cubicBezTo>
                    <a:pt x="15315" y="0"/>
                    <a:pt x="12818" y="924"/>
                    <a:pt x="10851" y="2924"/>
                  </a:cubicBezTo>
                  <a:cubicBezTo>
                    <a:pt x="9848" y="3928"/>
                    <a:pt x="9058" y="5174"/>
                    <a:pt x="7903" y="5964"/>
                  </a:cubicBezTo>
                  <a:cubicBezTo>
                    <a:pt x="6566" y="6846"/>
                    <a:pt x="4924" y="7028"/>
                    <a:pt x="3465" y="7636"/>
                  </a:cubicBezTo>
                  <a:cubicBezTo>
                    <a:pt x="1976" y="8244"/>
                    <a:pt x="487" y="9460"/>
                    <a:pt x="547" y="11070"/>
                  </a:cubicBezTo>
                  <a:lnTo>
                    <a:pt x="0" y="20432"/>
                  </a:lnTo>
                  <a:cubicBezTo>
                    <a:pt x="49" y="21762"/>
                    <a:pt x="1456" y="22613"/>
                    <a:pt x="2796" y="22613"/>
                  </a:cubicBezTo>
                  <a:cubicBezTo>
                    <a:pt x="3110" y="22613"/>
                    <a:pt x="3420" y="22567"/>
                    <a:pt x="3708" y="22469"/>
                  </a:cubicBezTo>
                  <a:cubicBezTo>
                    <a:pt x="5259" y="21922"/>
                    <a:pt x="6292" y="20493"/>
                    <a:pt x="7113" y="19065"/>
                  </a:cubicBezTo>
                  <a:cubicBezTo>
                    <a:pt x="7933" y="17666"/>
                    <a:pt x="8693" y="16116"/>
                    <a:pt x="10031" y="15174"/>
                  </a:cubicBezTo>
                  <a:cubicBezTo>
                    <a:pt x="11116" y="14415"/>
                    <a:pt x="12391" y="14159"/>
                    <a:pt x="13723" y="14159"/>
                  </a:cubicBezTo>
                  <a:cubicBezTo>
                    <a:pt x="15114" y="14159"/>
                    <a:pt x="16567" y="14439"/>
                    <a:pt x="17934" y="14718"/>
                  </a:cubicBezTo>
                  <a:cubicBezTo>
                    <a:pt x="19125" y="14951"/>
                    <a:pt x="20403" y="15159"/>
                    <a:pt x="21636" y="15159"/>
                  </a:cubicBezTo>
                  <a:cubicBezTo>
                    <a:pt x="23141" y="15159"/>
                    <a:pt x="24579" y="14849"/>
                    <a:pt x="25715" y="13897"/>
                  </a:cubicBezTo>
                  <a:cubicBezTo>
                    <a:pt x="27508" y="12378"/>
                    <a:pt x="27903" y="9703"/>
                    <a:pt x="27326" y="7423"/>
                  </a:cubicBezTo>
                  <a:cubicBezTo>
                    <a:pt x="26153" y="2733"/>
                    <a:pt x="22015" y="0"/>
                    <a:pt x="17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7"/>
            <p:cNvSpPr/>
            <p:nvPr/>
          </p:nvSpPr>
          <p:spPr>
            <a:xfrm>
              <a:off x="1744485" y="2435861"/>
              <a:ext cx="350819" cy="349316"/>
            </a:xfrm>
            <a:custGeom>
              <a:avLst/>
              <a:gdLst/>
              <a:ahLst/>
              <a:cxnLst/>
              <a:rect l="l" t="t" r="r" b="b"/>
              <a:pathLst>
                <a:path w="37814" h="37652" extrusionOk="0">
                  <a:moveTo>
                    <a:pt x="23929" y="0"/>
                  </a:moveTo>
                  <a:cubicBezTo>
                    <a:pt x="22320" y="0"/>
                    <a:pt x="20673" y="348"/>
                    <a:pt x="19089" y="1099"/>
                  </a:cubicBezTo>
                  <a:lnTo>
                    <a:pt x="5502" y="7148"/>
                  </a:lnTo>
                  <a:cubicBezTo>
                    <a:pt x="5685" y="8485"/>
                    <a:pt x="4712" y="9701"/>
                    <a:pt x="3770" y="10643"/>
                  </a:cubicBezTo>
                  <a:cubicBezTo>
                    <a:pt x="2797" y="11585"/>
                    <a:pt x="1703" y="12588"/>
                    <a:pt x="1551" y="13895"/>
                  </a:cubicBezTo>
                  <a:cubicBezTo>
                    <a:pt x="1338" y="15476"/>
                    <a:pt x="2493" y="16996"/>
                    <a:pt x="2159" y="18546"/>
                  </a:cubicBezTo>
                  <a:cubicBezTo>
                    <a:pt x="1946" y="19519"/>
                    <a:pt x="1186" y="20278"/>
                    <a:pt x="730" y="21160"/>
                  </a:cubicBezTo>
                  <a:cubicBezTo>
                    <a:pt x="122" y="22437"/>
                    <a:pt x="1" y="23896"/>
                    <a:pt x="457" y="25233"/>
                  </a:cubicBezTo>
                  <a:cubicBezTo>
                    <a:pt x="822" y="26570"/>
                    <a:pt x="1460" y="29580"/>
                    <a:pt x="2402" y="30643"/>
                  </a:cubicBezTo>
                  <a:cubicBezTo>
                    <a:pt x="4986" y="33531"/>
                    <a:pt x="9089" y="36023"/>
                    <a:pt x="12889" y="36874"/>
                  </a:cubicBezTo>
                  <a:cubicBezTo>
                    <a:pt x="15360" y="37452"/>
                    <a:pt x="17896" y="37651"/>
                    <a:pt x="20438" y="37651"/>
                  </a:cubicBezTo>
                  <a:cubicBezTo>
                    <a:pt x="21773" y="37651"/>
                    <a:pt x="23110" y="37596"/>
                    <a:pt x="24439" y="37513"/>
                  </a:cubicBezTo>
                  <a:cubicBezTo>
                    <a:pt x="27600" y="37330"/>
                    <a:pt x="31248" y="37452"/>
                    <a:pt x="33892" y="33105"/>
                  </a:cubicBezTo>
                  <a:cubicBezTo>
                    <a:pt x="35260" y="30856"/>
                    <a:pt x="35929" y="27847"/>
                    <a:pt x="36658" y="25324"/>
                  </a:cubicBezTo>
                  <a:cubicBezTo>
                    <a:pt x="37266" y="23136"/>
                    <a:pt x="37813" y="20795"/>
                    <a:pt x="37175" y="18607"/>
                  </a:cubicBezTo>
                  <a:cubicBezTo>
                    <a:pt x="36780" y="17360"/>
                    <a:pt x="36020" y="16236"/>
                    <a:pt x="35655" y="14959"/>
                  </a:cubicBezTo>
                  <a:cubicBezTo>
                    <a:pt x="35169" y="13379"/>
                    <a:pt x="35351" y="11677"/>
                    <a:pt x="35169" y="10005"/>
                  </a:cubicBezTo>
                  <a:cubicBezTo>
                    <a:pt x="34487" y="4057"/>
                    <a:pt x="29423" y="0"/>
                    <a:pt x="239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7"/>
            <p:cNvSpPr/>
            <p:nvPr/>
          </p:nvSpPr>
          <p:spPr>
            <a:xfrm>
              <a:off x="1845443" y="2838588"/>
              <a:ext cx="288" cy="1419"/>
            </a:xfrm>
            <a:custGeom>
              <a:avLst/>
              <a:gdLst/>
              <a:ahLst/>
              <a:cxnLst/>
              <a:rect l="l" t="t" r="r" b="b"/>
              <a:pathLst>
                <a:path w="31" h="153" extrusionOk="0">
                  <a:moveTo>
                    <a:pt x="1" y="0"/>
                  </a:moveTo>
                  <a:cubicBezTo>
                    <a:pt x="1" y="1"/>
                    <a:pt x="1" y="92"/>
                    <a:pt x="31" y="1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7"/>
            <p:cNvSpPr/>
            <p:nvPr/>
          </p:nvSpPr>
          <p:spPr>
            <a:xfrm>
              <a:off x="1830497" y="2463536"/>
              <a:ext cx="231251" cy="442240"/>
            </a:xfrm>
            <a:custGeom>
              <a:avLst/>
              <a:gdLst/>
              <a:ahLst/>
              <a:cxnLst/>
              <a:rect l="l" t="t" r="r" b="b"/>
              <a:pathLst>
                <a:path w="24926" h="47668" extrusionOk="0">
                  <a:moveTo>
                    <a:pt x="17088" y="1"/>
                  </a:moveTo>
                  <a:cubicBezTo>
                    <a:pt x="16906" y="1"/>
                    <a:pt x="16722" y="11"/>
                    <a:pt x="16536" y="31"/>
                  </a:cubicBezTo>
                  <a:lnTo>
                    <a:pt x="2402" y="3648"/>
                  </a:lnTo>
                  <a:cubicBezTo>
                    <a:pt x="1034" y="3769"/>
                    <a:pt x="1" y="4955"/>
                    <a:pt x="31" y="6353"/>
                  </a:cubicBezTo>
                  <a:lnTo>
                    <a:pt x="1581" y="39667"/>
                  </a:lnTo>
                  <a:cubicBezTo>
                    <a:pt x="1612" y="40244"/>
                    <a:pt x="1733" y="40791"/>
                    <a:pt x="1976" y="41308"/>
                  </a:cubicBezTo>
                  <a:cubicBezTo>
                    <a:pt x="2841" y="43242"/>
                    <a:pt x="5432" y="47667"/>
                    <a:pt x="10692" y="47667"/>
                  </a:cubicBezTo>
                  <a:cubicBezTo>
                    <a:pt x="11716" y="47667"/>
                    <a:pt x="12841" y="47500"/>
                    <a:pt x="14074" y="47114"/>
                  </a:cubicBezTo>
                  <a:cubicBezTo>
                    <a:pt x="15928" y="46536"/>
                    <a:pt x="16779" y="44500"/>
                    <a:pt x="17144" y="42433"/>
                  </a:cubicBezTo>
                  <a:cubicBezTo>
                    <a:pt x="17144" y="42189"/>
                    <a:pt x="17235" y="41946"/>
                    <a:pt x="17235" y="41734"/>
                  </a:cubicBezTo>
                  <a:cubicBezTo>
                    <a:pt x="17417" y="40153"/>
                    <a:pt x="17448" y="38603"/>
                    <a:pt x="17296" y="37053"/>
                  </a:cubicBezTo>
                  <a:cubicBezTo>
                    <a:pt x="17326" y="34323"/>
                    <a:pt x="17326" y="33192"/>
                    <a:pt x="17326" y="33192"/>
                  </a:cubicBezTo>
                  <a:cubicBezTo>
                    <a:pt x="17326" y="33192"/>
                    <a:pt x="17326" y="33192"/>
                    <a:pt x="17326" y="33192"/>
                  </a:cubicBezTo>
                  <a:cubicBezTo>
                    <a:pt x="17326" y="33193"/>
                    <a:pt x="17327" y="33193"/>
                    <a:pt x="17330" y="33193"/>
                  </a:cubicBezTo>
                  <a:cubicBezTo>
                    <a:pt x="17490" y="33193"/>
                    <a:pt x="23148" y="32112"/>
                    <a:pt x="24317" y="24651"/>
                  </a:cubicBezTo>
                  <a:cubicBezTo>
                    <a:pt x="24925" y="20882"/>
                    <a:pt x="24712" y="14712"/>
                    <a:pt x="24378" y="9666"/>
                  </a:cubicBezTo>
                  <a:cubicBezTo>
                    <a:pt x="24116" y="5295"/>
                    <a:pt x="21310" y="1"/>
                    <a:pt x="170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7"/>
            <p:cNvSpPr/>
            <p:nvPr/>
          </p:nvSpPr>
          <p:spPr>
            <a:xfrm>
              <a:off x="1845721" y="2839998"/>
              <a:ext cx="9" cy="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7"/>
            <p:cNvSpPr/>
            <p:nvPr/>
          </p:nvSpPr>
          <p:spPr>
            <a:xfrm>
              <a:off x="2017457" y="2590702"/>
              <a:ext cx="18342" cy="17284"/>
            </a:xfrm>
            <a:custGeom>
              <a:avLst/>
              <a:gdLst/>
              <a:ahLst/>
              <a:cxnLst/>
              <a:rect l="l" t="t" r="r" b="b"/>
              <a:pathLst>
                <a:path w="1977" h="1863" extrusionOk="0">
                  <a:moveTo>
                    <a:pt x="999" y="0"/>
                  </a:moveTo>
                  <a:cubicBezTo>
                    <a:pt x="980" y="0"/>
                    <a:pt x="962" y="1"/>
                    <a:pt x="943" y="2"/>
                  </a:cubicBezTo>
                  <a:cubicBezTo>
                    <a:pt x="426" y="32"/>
                    <a:pt x="1" y="458"/>
                    <a:pt x="31" y="1005"/>
                  </a:cubicBezTo>
                  <a:cubicBezTo>
                    <a:pt x="60" y="1486"/>
                    <a:pt x="431" y="1862"/>
                    <a:pt x="924" y="1862"/>
                  </a:cubicBezTo>
                  <a:cubicBezTo>
                    <a:pt x="960" y="1862"/>
                    <a:pt x="997" y="1860"/>
                    <a:pt x="1034" y="1856"/>
                  </a:cubicBezTo>
                  <a:cubicBezTo>
                    <a:pt x="1551" y="1856"/>
                    <a:pt x="1977" y="1400"/>
                    <a:pt x="1946" y="883"/>
                  </a:cubicBezTo>
                  <a:cubicBezTo>
                    <a:pt x="1917" y="385"/>
                    <a:pt x="1492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7"/>
            <p:cNvSpPr/>
            <p:nvPr/>
          </p:nvSpPr>
          <p:spPr>
            <a:xfrm>
              <a:off x="2008439" y="2573511"/>
              <a:ext cx="36386" cy="9491"/>
            </a:xfrm>
            <a:custGeom>
              <a:avLst/>
              <a:gdLst/>
              <a:ahLst/>
              <a:cxnLst/>
              <a:rect l="l" t="t" r="r" b="b"/>
              <a:pathLst>
                <a:path w="3922" h="1023" extrusionOk="0">
                  <a:moveTo>
                    <a:pt x="1976" y="1"/>
                  </a:moveTo>
                  <a:cubicBezTo>
                    <a:pt x="1429" y="1"/>
                    <a:pt x="912" y="153"/>
                    <a:pt x="456" y="487"/>
                  </a:cubicBezTo>
                  <a:cubicBezTo>
                    <a:pt x="122" y="730"/>
                    <a:pt x="0" y="943"/>
                    <a:pt x="61" y="1004"/>
                  </a:cubicBezTo>
                  <a:cubicBezTo>
                    <a:pt x="71" y="1017"/>
                    <a:pt x="88" y="1022"/>
                    <a:pt x="113" y="1022"/>
                  </a:cubicBezTo>
                  <a:cubicBezTo>
                    <a:pt x="321" y="1022"/>
                    <a:pt x="1051" y="609"/>
                    <a:pt x="1976" y="609"/>
                  </a:cubicBezTo>
                  <a:cubicBezTo>
                    <a:pt x="2901" y="609"/>
                    <a:pt x="3582" y="1022"/>
                    <a:pt x="3802" y="1022"/>
                  </a:cubicBezTo>
                  <a:cubicBezTo>
                    <a:pt x="3828" y="1022"/>
                    <a:pt x="3848" y="1017"/>
                    <a:pt x="3861" y="1004"/>
                  </a:cubicBezTo>
                  <a:cubicBezTo>
                    <a:pt x="3921" y="943"/>
                    <a:pt x="3830" y="730"/>
                    <a:pt x="3496" y="487"/>
                  </a:cubicBezTo>
                  <a:cubicBezTo>
                    <a:pt x="3070" y="153"/>
                    <a:pt x="2523" y="1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7"/>
            <p:cNvSpPr/>
            <p:nvPr/>
          </p:nvSpPr>
          <p:spPr>
            <a:xfrm>
              <a:off x="1921583" y="2590702"/>
              <a:ext cx="18054" cy="17284"/>
            </a:xfrm>
            <a:custGeom>
              <a:avLst/>
              <a:gdLst/>
              <a:ahLst/>
              <a:cxnLst/>
              <a:rect l="l" t="t" r="r" b="b"/>
              <a:pathLst>
                <a:path w="1946" h="1863" extrusionOk="0">
                  <a:moveTo>
                    <a:pt x="998" y="0"/>
                  </a:moveTo>
                  <a:cubicBezTo>
                    <a:pt x="980" y="0"/>
                    <a:pt x="961" y="1"/>
                    <a:pt x="943" y="2"/>
                  </a:cubicBezTo>
                  <a:cubicBezTo>
                    <a:pt x="426" y="32"/>
                    <a:pt x="0" y="458"/>
                    <a:pt x="0" y="1005"/>
                  </a:cubicBezTo>
                  <a:cubicBezTo>
                    <a:pt x="29" y="1486"/>
                    <a:pt x="426" y="1862"/>
                    <a:pt x="898" y="1862"/>
                  </a:cubicBezTo>
                  <a:cubicBezTo>
                    <a:pt x="933" y="1862"/>
                    <a:pt x="968" y="1860"/>
                    <a:pt x="1003" y="1856"/>
                  </a:cubicBezTo>
                  <a:cubicBezTo>
                    <a:pt x="1551" y="1856"/>
                    <a:pt x="1946" y="1400"/>
                    <a:pt x="1946" y="883"/>
                  </a:cubicBezTo>
                  <a:cubicBezTo>
                    <a:pt x="1916" y="385"/>
                    <a:pt x="1492" y="0"/>
                    <a:pt x="9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7"/>
            <p:cNvSpPr/>
            <p:nvPr/>
          </p:nvSpPr>
          <p:spPr>
            <a:xfrm>
              <a:off x="1913122" y="2575459"/>
              <a:ext cx="36386" cy="9509"/>
            </a:xfrm>
            <a:custGeom>
              <a:avLst/>
              <a:gdLst/>
              <a:ahLst/>
              <a:cxnLst/>
              <a:rect l="l" t="t" r="r" b="b"/>
              <a:pathLst>
                <a:path w="3922" h="1025" extrusionOk="0">
                  <a:moveTo>
                    <a:pt x="1857" y="0"/>
                  </a:moveTo>
                  <a:cubicBezTo>
                    <a:pt x="1350" y="0"/>
                    <a:pt x="849" y="177"/>
                    <a:pt x="426" y="459"/>
                  </a:cubicBezTo>
                  <a:cubicBezTo>
                    <a:pt x="122" y="703"/>
                    <a:pt x="1" y="946"/>
                    <a:pt x="61" y="1006"/>
                  </a:cubicBezTo>
                  <a:cubicBezTo>
                    <a:pt x="71" y="1019"/>
                    <a:pt x="88" y="1025"/>
                    <a:pt x="113" y="1025"/>
                  </a:cubicBezTo>
                  <a:cubicBezTo>
                    <a:pt x="321" y="1025"/>
                    <a:pt x="1051" y="608"/>
                    <a:pt x="1976" y="581"/>
                  </a:cubicBezTo>
                  <a:cubicBezTo>
                    <a:pt x="2906" y="581"/>
                    <a:pt x="3590" y="1024"/>
                    <a:pt x="3806" y="1024"/>
                  </a:cubicBezTo>
                  <a:cubicBezTo>
                    <a:pt x="3830" y="1024"/>
                    <a:pt x="3849" y="1019"/>
                    <a:pt x="3861" y="1006"/>
                  </a:cubicBezTo>
                  <a:cubicBezTo>
                    <a:pt x="3922" y="976"/>
                    <a:pt x="3830" y="733"/>
                    <a:pt x="3496" y="490"/>
                  </a:cubicBezTo>
                  <a:cubicBezTo>
                    <a:pt x="3073" y="180"/>
                    <a:pt x="2598" y="0"/>
                    <a:pt x="2094" y="0"/>
                  </a:cubicBezTo>
                  <a:cubicBezTo>
                    <a:pt x="2055" y="0"/>
                    <a:pt x="2016" y="1"/>
                    <a:pt x="1976" y="3"/>
                  </a:cubicBezTo>
                  <a:cubicBezTo>
                    <a:pt x="1937" y="1"/>
                    <a:pt x="1897" y="0"/>
                    <a:pt x="1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7"/>
            <p:cNvSpPr/>
            <p:nvPr/>
          </p:nvSpPr>
          <p:spPr>
            <a:xfrm>
              <a:off x="1978825" y="2575766"/>
              <a:ext cx="30467" cy="81336"/>
            </a:xfrm>
            <a:custGeom>
              <a:avLst/>
              <a:gdLst/>
              <a:ahLst/>
              <a:cxnLst/>
              <a:rect l="l" t="t" r="r" b="b"/>
              <a:pathLst>
                <a:path w="3284" h="8767" extrusionOk="0">
                  <a:moveTo>
                    <a:pt x="94" y="1"/>
                  </a:moveTo>
                  <a:cubicBezTo>
                    <a:pt x="94" y="1"/>
                    <a:pt x="93" y="1"/>
                    <a:pt x="92" y="1"/>
                  </a:cubicBezTo>
                  <a:cubicBezTo>
                    <a:pt x="1" y="62"/>
                    <a:pt x="791" y="2432"/>
                    <a:pt x="1885" y="5320"/>
                  </a:cubicBezTo>
                  <a:cubicBezTo>
                    <a:pt x="2159" y="6050"/>
                    <a:pt x="2432" y="6718"/>
                    <a:pt x="2676" y="7357"/>
                  </a:cubicBezTo>
                  <a:cubicBezTo>
                    <a:pt x="2828" y="7600"/>
                    <a:pt x="2888" y="7873"/>
                    <a:pt x="2858" y="8147"/>
                  </a:cubicBezTo>
                  <a:cubicBezTo>
                    <a:pt x="2828" y="8329"/>
                    <a:pt x="2554" y="8390"/>
                    <a:pt x="2311" y="8420"/>
                  </a:cubicBezTo>
                  <a:cubicBezTo>
                    <a:pt x="1247" y="8542"/>
                    <a:pt x="609" y="8664"/>
                    <a:pt x="609" y="8724"/>
                  </a:cubicBezTo>
                  <a:cubicBezTo>
                    <a:pt x="609" y="8752"/>
                    <a:pt x="744" y="8767"/>
                    <a:pt x="986" y="8767"/>
                  </a:cubicBezTo>
                  <a:cubicBezTo>
                    <a:pt x="1283" y="8767"/>
                    <a:pt x="1742" y="8744"/>
                    <a:pt x="2311" y="8694"/>
                  </a:cubicBezTo>
                  <a:cubicBezTo>
                    <a:pt x="2463" y="8694"/>
                    <a:pt x="2615" y="8664"/>
                    <a:pt x="2767" y="8633"/>
                  </a:cubicBezTo>
                  <a:cubicBezTo>
                    <a:pt x="2979" y="8572"/>
                    <a:pt x="3131" y="8451"/>
                    <a:pt x="3223" y="8268"/>
                  </a:cubicBezTo>
                  <a:cubicBezTo>
                    <a:pt x="3283" y="7904"/>
                    <a:pt x="3253" y="7539"/>
                    <a:pt x="3071" y="7205"/>
                  </a:cubicBezTo>
                  <a:cubicBezTo>
                    <a:pt x="2828" y="6566"/>
                    <a:pt x="2584" y="5867"/>
                    <a:pt x="2311" y="5168"/>
                  </a:cubicBezTo>
                  <a:cubicBezTo>
                    <a:pt x="1224" y="2299"/>
                    <a:pt x="227" y="1"/>
                    <a:pt x="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7"/>
            <p:cNvSpPr/>
            <p:nvPr/>
          </p:nvSpPr>
          <p:spPr>
            <a:xfrm>
              <a:off x="1897332" y="2746657"/>
              <a:ext cx="94194" cy="42389"/>
            </a:xfrm>
            <a:custGeom>
              <a:avLst/>
              <a:gdLst/>
              <a:ahLst/>
              <a:cxnLst/>
              <a:rect l="l" t="t" r="r" b="b"/>
              <a:pathLst>
                <a:path w="10153" h="4569" extrusionOk="0">
                  <a:moveTo>
                    <a:pt x="0" y="1"/>
                  </a:moveTo>
                  <a:cubicBezTo>
                    <a:pt x="0" y="1"/>
                    <a:pt x="2232" y="4569"/>
                    <a:pt x="8729" y="4569"/>
                  </a:cubicBezTo>
                  <a:cubicBezTo>
                    <a:pt x="9183" y="4569"/>
                    <a:pt x="9657" y="4547"/>
                    <a:pt x="10153" y="4499"/>
                  </a:cubicBezTo>
                  <a:lnTo>
                    <a:pt x="10122" y="2706"/>
                  </a:lnTo>
                  <a:cubicBezTo>
                    <a:pt x="10065" y="2706"/>
                    <a:pt x="10007" y="2706"/>
                    <a:pt x="9950" y="2706"/>
                  </a:cubicBezTo>
                  <a:cubicBezTo>
                    <a:pt x="6453" y="2706"/>
                    <a:pt x="3021" y="1795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7"/>
            <p:cNvSpPr/>
            <p:nvPr/>
          </p:nvSpPr>
          <p:spPr>
            <a:xfrm>
              <a:off x="1950631" y="2673458"/>
              <a:ext cx="30746" cy="21477"/>
            </a:xfrm>
            <a:custGeom>
              <a:avLst/>
              <a:gdLst/>
              <a:ahLst/>
              <a:cxnLst/>
              <a:rect l="l" t="t" r="r" b="b"/>
              <a:pathLst>
                <a:path w="3314" h="2315" extrusionOk="0">
                  <a:moveTo>
                    <a:pt x="1764" y="1"/>
                  </a:moveTo>
                  <a:cubicBezTo>
                    <a:pt x="1683" y="1"/>
                    <a:pt x="1601" y="6"/>
                    <a:pt x="1520" y="18"/>
                  </a:cubicBezTo>
                  <a:cubicBezTo>
                    <a:pt x="1034" y="48"/>
                    <a:pt x="608" y="292"/>
                    <a:pt x="334" y="656"/>
                  </a:cubicBezTo>
                  <a:cubicBezTo>
                    <a:pt x="31" y="991"/>
                    <a:pt x="0" y="1507"/>
                    <a:pt x="243" y="1903"/>
                  </a:cubicBezTo>
                  <a:cubicBezTo>
                    <a:pt x="481" y="2162"/>
                    <a:pt x="827" y="2314"/>
                    <a:pt x="1183" y="2314"/>
                  </a:cubicBezTo>
                  <a:cubicBezTo>
                    <a:pt x="1326" y="2314"/>
                    <a:pt x="1471" y="2289"/>
                    <a:pt x="1611" y="2237"/>
                  </a:cubicBezTo>
                  <a:cubicBezTo>
                    <a:pt x="2097" y="2055"/>
                    <a:pt x="2553" y="1781"/>
                    <a:pt x="2949" y="1447"/>
                  </a:cubicBezTo>
                  <a:cubicBezTo>
                    <a:pt x="3070" y="1355"/>
                    <a:pt x="3161" y="1234"/>
                    <a:pt x="3252" y="1112"/>
                  </a:cubicBezTo>
                  <a:cubicBezTo>
                    <a:pt x="3313" y="1021"/>
                    <a:pt x="3313" y="869"/>
                    <a:pt x="3252" y="748"/>
                  </a:cubicBezTo>
                  <a:lnTo>
                    <a:pt x="3192" y="717"/>
                  </a:lnTo>
                  <a:cubicBezTo>
                    <a:pt x="2847" y="266"/>
                    <a:pt x="2317" y="1"/>
                    <a:pt x="1764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7"/>
            <p:cNvSpPr/>
            <p:nvPr/>
          </p:nvSpPr>
          <p:spPr>
            <a:xfrm>
              <a:off x="1954008" y="2663466"/>
              <a:ext cx="32722" cy="27935"/>
            </a:xfrm>
            <a:custGeom>
              <a:avLst/>
              <a:gdLst/>
              <a:ahLst/>
              <a:cxnLst/>
              <a:rect l="l" t="t" r="r" b="b"/>
              <a:pathLst>
                <a:path w="3527" h="3011" extrusionOk="0">
                  <a:moveTo>
                    <a:pt x="214" y="1"/>
                  </a:moveTo>
                  <a:cubicBezTo>
                    <a:pt x="122" y="1"/>
                    <a:pt x="1" y="274"/>
                    <a:pt x="31" y="761"/>
                  </a:cubicBezTo>
                  <a:cubicBezTo>
                    <a:pt x="122" y="1399"/>
                    <a:pt x="426" y="1977"/>
                    <a:pt x="913" y="2372"/>
                  </a:cubicBezTo>
                  <a:cubicBezTo>
                    <a:pt x="1429" y="2797"/>
                    <a:pt x="2098" y="3010"/>
                    <a:pt x="2767" y="3010"/>
                  </a:cubicBezTo>
                  <a:cubicBezTo>
                    <a:pt x="3253" y="2980"/>
                    <a:pt x="3527" y="2828"/>
                    <a:pt x="3527" y="2767"/>
                  </a:cubicBezTo>
                  <a:cubicBezTo>
                    <a:pt x="3527" y="2615"/>
                    <a:pt x="2311" y="2706"/>
                    <a:pt x="1338" y="1946"/>
                  </a:cubicBezTo>
                  <a:cubicBezTo>
                    <a:pt x="366" y="1156"/>
                    <a:pt x="366" y="1"/>
                    <a:pt x="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7"/>
            <p:cNvSpPr/>
            <p:nvPr/>
          </p:nvSpPr>
          <p:spPr>
            <a:xfrm>
              <a:off x="1908613" y="2560597"/>
              <a:ext cx="45126" cy="13155"/>
            </a:xfrm>
            <a:custGeom>
              <a:avLst/>
              <a:gdLst/>
              <a:ahLst/>
              <a:cxnLst/>
              <a:rect l="l" t="t" r="r" b="b"/>
              <a:pathLst>
                <a:path w="4864" h="1418" extrusionOk="0">
                  <a:moveTo>
                    <a:pt x="2808" y="1"/>
                  </a:moveTo>
                  <a:cubicBezTo>
                    <a:pt x="2022" y="1"/>
                    <a:pt x="1246" y="224"/>
                    <a:pt x="578" y="663"/>
                  </a:cubicBezTo>
                  <a:cubicBezTo>
                    <a:pt x="183" y="937"/>
                    <a:pt x="0" y="1210"/>
                    <a:pt x="61" y="1332"/>
                  </a:cubicBezTo>
                  <a:cubicBezTo>
                    <a:pt x="107" y="1393"/>
                    <a:pt x="203" y="1418"/>
                    <a:pt x="342" y="1418"/>
                  </a:cubicBezTo>
                  <a:cubicBezTo>
                    <a:pt x="752" y="1418"/>
                    <a:pt x="1531" y="1202"/>
                    <a:pt x="2462" y="1089"/>
                  </a:cubicBezTo>
                  <a:cubicBezTo>
                    <a:pt x="3678" y="937"/>
                    <a:pt x="4712" y="1089"/>
                    <a:pt x="4833" y="785"/>
                  </a:cubicBezTo>
                  <a:cubicBezTo>
                    <a:pt x="4863" y="663"/>
                    <a:pt x="4651" y="420"/>
                    <a:pt x="4195" y="238"/>
                  </a:cubicBezTo>
                  <a:cubicBezTo>
                    <a:pt x="3742" y="79"/>
                    <a:pt x="3273" y="1"/>
                    <a:pt x="2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7"/>
            <p:cNvSpPr/>
            <p:nvPr/>
          </p:nvSpPr>
          <p:spPr>
            <a:xfrm>
              <a:off x="2007307" y="2545094"/>
              <a:ext cx="34132" cy="10818"/>
            </a:xfrm>
            <a:custGeom>
              <a:avLst/>
              <a:gdLst/>
              <a:ahLst/>
              <a:cxnLst/>
              <a:rect l="l" t="t" r="r" b="b"/>
              <a:pathLst>
                <a:path w="3679" h="1166" extrusionOk="0">
                  <a:moveTo>
                    <a:pt x="1788" y="0"/>
                  </a:moveTo>
                  <a:cubicBezTo>
                    <a:pt x="1316" y="0"/>
                    <a:pt x="844" y="130"/>
                    <a:pt x="426" y="389"/>
                  </a:cubicBezTo>
                  <a:cubicBezTo>
                    <a:pt x="122" y="602"/>
                    <a:pt x="1" y="845"/>
                    <a:pt x="61" y="966"/>
                  </a:cubicBezTo>
                  <a:cubicBezTo>
                    <a:pt x="143" y="1074"/>
                    <a:pt x="332" y="1104"/>
                    <a:pt x="591" y="1104"/>
                  </a:cubicBezTo>
                  <a:cubicBezTo>
                    <a:pt x="916" y="1104"/>
                    <a:pt x="1352" y="1058"/>
                    <a:pt x="1824" y="1058"/>
                  </a:cubicBezTo>
                  <a:cubicBezTo>
                    <a:pt x="2412" y="1058"/>
                    <a:pt x="2932" y="1166"/>
                    <a:pt x="3268" y="1166"/>
                  </a:cubicBezTo>
                  <a:cubicBezTo>
                    <a:pt x="3435" y="1166"/>
                    <a:pt x="3557" y="1139"/>
                    <a:pt x="3618" y="1058"/>
                  </a:cubicBezTo>
                  <a:cubicBezTo>
                    <a:pt x="3679" y="936"/>
                    <a:pt x="3587" y="693"/>
                    <a:pt x="3283" y="480"/>
                  </a:cubicBezTo>
                  <a:cubicBezTo>
                    <a:pt x="2835" y="160"/>
                    <a:pt x="2312" y="0"/>
                    <a:pt x="1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7"/>
            <p:cNvSpPr/>
            <p:nvPr/>
          </p:nvSpPr>
          <p:spPr>
            <a:xfrm>
              <a:off x="1803703" y="2448590"/>
              <a:ext cx="200227" cy="283697"/>
            </a:xfrm>
            <a:custGeom>
              <a:avLst/>
              <a:gdLst/>
              <a:ahLst/>
              <a:cxnLst/>
              <a:rect l="l" t="t" r="r" b="b"/>
              <a:pathLst>
                <a:path w="21582" h="30579" extrusionOk="0">
                  <a:moveTo>
                    <a:pt x="20883" y="0"/>
                  </a:moveTo>
                  <a:lnTo>
                    <a:pt x="20883" y="0"/>
                  </a:lnTo>
                  <a:cubicBezTo>
                    <a:pt x="15229" y="669"/>
                    <a:pt x="9667" y="2007"/>
                    <a:pt x="4317" y="4013"/>
                  </a:cubicBezTo>
                  <a:cubicBezTo>
                    <a:pt x="3101" y="4469"/>
                    <a:pt x="1794" y="5046"/>
                    <a:pt x="1065" y="6140"/>
                  </a:cubicBezTo>
                  <a:cubicBezTo>
                    <a:pt x="305" y="7295"/>
                    <a:pt x="335" y="8785"/>
                    <a:pt x="396" y="10183"/>
                  </a:cubicBezTo>
                  <a:lnTo>
                    <a:pt x="1325" y="30289"/>
                  </a:lnTo>
                  <a:lnTo>
                    <a:pt x="1325" y="30289"/>
                  </a:lnTo>
                  <a:cubicBezTo>
                    <a:pt x="891" y="30288"/>
                    <a:pt x="448" y="30243"/>
                    <a:pt x="1" y="30153"/>
                  </a:cubicBezTo>
                  <a:lnTo>
                    <a:pt x="1" y="30153"/>
                  </a:lnTo>
                  <a:lnTo>
                    <a:pt x="1338" y="30578"/>
                  </a:lnTo>
                  <a:lnTo>
                    <a:pt x="1325" y="30289"/>
                  </a:lnTo>
                  <a:lnTo>
                    <a:pt x="1325" y="30289"/>
                  </a:lnTo>
                  <a:cubicBezTo>
                    <a:pt x="1333" y="30289"/>
                    <a:pt x="1340" y="30289"/>
                    <a:pt x="1348" y="30289"/>
                  </a:cubicBezTo>
                  <a:cubicBezTo>
                    <a:pt x="5276" y="30289"/>
                    <a:pt x="8514" y="26807"/>
                    <a:pt x="7995" y="22736"/>
                  </a:cubicBezTo>
                  <a:cubicBezTo>
                    <a:pt x="7752" y="20852"/>
                    <a:pt x="6749" y="18967"/>
                    <a:pt x="7387" y="17204"/>
                  </a:cubicBezTo>
                  <a:cubicBezTo>
                    <a:pt x="8238" y="14894"/>
                    <a:pt x="11521" y="14165"/>
                    <a:pt x="12372" y="11855"/>
                  </a:cubicBezTo>
                  <a:cubicBezTo>
                    <a:pt x="12889" y="10487"/>
                    <a:pt x="12433" y="8906"/>
                    <a:pt x="13010" y="7599"/>
                  </a:cubicBezTo>
                  <a:cubicBezTo>
                    <a:pt x="13527" y="6353"/>
                    <a:pt x="14834" y="5624"/>
                    <a:pt x="16111" y="5168"/>
                  </a:cubicBezTo>
                  <a:cubicBezTo>
                    <a:pt x="17387" y="4712"/>
                    <a:pt x="18755" y="4408"/>
                    <a:pt x="19819" y="3557"/>
                  </a:cubicBezTo>
                  <a:cubicBezTo>
                    <a:pt x="20913" y="2706"/>
                    <a:pt x="21582" y="1155"/>
                    <a:pt x="208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7"/>
            <p:cNvSpPr/>
            <p:nvPr/>
          </p:nvSpPr>
          <p:spPr>
            <a:xfrm>
              <a:off x="1759997" y="2412630"/>
              <a:ext cx="245065" cy="339955"/>
            </a:xfrm>
            <a:custGeom>
              <a:avLst/>
              <a:gdLst/>
              <a:ahLst/>
              <a:cxnLst/>
              <a:rect l="l" t="t" r="r" b="b"/>
              <a:pathLst>
                <a:path w="26415" h="36643" extrusionOk="0">
                  <a:moveTo>
                    <a:pt x="23141" y="1"/>
                  </a:moveTo>
                  <a:cubicBezTo>
                    <a:pt x="22694" y="1"/>
                    <a:pt x="22248" y="76"/>
                    <a:pt x="21825" y="229"/>
                  </a:cubicBezTo>
                  <a:cubicBezTo>
                    <a:pt x="21186" y="472"/>
                    <a:pt x="20579" y="776"/>
                    <a:pt x="20062" y="1202"/>
                  </a:cubicBezTo>
                  <a:cubicBezTo>
                    <a:pt x="19484" y="1658"/>
                    <a:pt x="18998" y="2205"/>
                    <a:pt x="18572" y="2782"/>
                  </a:cubicBezTo>
                  <a:cubicBezTo>
                    <a:pt x="17661" y="3998"/>
                    <a:pt x="16961" y="5427"/>
                    <a:pt x="15989" y="6794"/>
                  </a:cubicBezTo>
                  <a:cubicBezTo>
                    <a:pt x="15533" y="7493"/>
                    <a:pt x="14955" y="8101"/>
                    <a:pt x="14317" y="8649"/>
                  </a:cubicBezTo>
                  <a:cubicBezTo>
                    <a:pt x="13618" y="9196"/>
                    <a:pt x="12828" y="9560"/>
                    <a:pt x="11977" y="9773"/>
                  </a:cubicBezTo>
                  <a:cubicBezTo>
                    <a:pt x="11065" y="9986"/>
                    <a:pt x="10183" y="10290"/>
                    <a:pt x="9332" y="10685"/>
                  </a:cubicBezTo>
                  <a:cubicBezTo>
                    <a:pt x="8451" y="11141"/>
                    <a:pt x="7691" y="11749"/>
                    <a:pt x="7083" y="12509"/>
                  </a:cubicBezTo>
                  <a:cubicBezTo>
                    <a:pt x="5897" y="14029"/>
                    <a:pt x="5138" y="15822"/>
                    <a:pt x="4925" y="17737"/>
                  </a:cubicBezTo>
                  <a:cubicBezTo>
                    <a:pt x="4712" y="19561"/>
                    <a:pt x="4955" y="21354"/>
                    <a:pt x="4408" y="22904"/>
                  </a:cubicBezTo>
                  <a:cubicBezTo>
                    <a:pt x="4134" y="23634"/>
                    <a:pt x="3648" y="24302"/>
                    <a:pt x="3040" y="24758"/>
                  </a:cubicBezTo>
                  <a:cubicBezTo>
                    <a:pt x="2402" y="25245"/>
                    <a:pt x="1824" y="25731"/>
                    <a:pt x="1277" y="26278"/>
                  </a:cubicBezTo>
                  <a:cubicBezTo>
                    <a:pt x="335" y="27403"/>
                    <a:pt x="1" y="28862"/>
                    <a:pt x="274" y="30260"/>
                  </a:cubicBezTo>
                  <a:cubicBezTo>
                    <a:pt x="487" y="31415"/>
                    <a:pt x="973" y="32479"/>
                    <a:pt x="1703" y="33391"/>
                  </a:cubicBezTo>
                  <a:cubicBezTo>
                    <a:pt x="2220" y="34059"/>
                    <a:pt x="2827" y="34698"/>
                    <a:pt x="3496" y="35275"/>
                  </a:cubicBezTo>
                  <a:cubicBezTo>
                    <a:pt x="4013" y="35731"/>
                    <a:pt x="4438" y="36065"/>
                    <a:pt x="4742" y="36308"/>
                  </a:cubicBezTo>
                  <a:lnTo>
                    <a:pt x="5077" y="36552"/>
                  </a:lnTo>
                  <a:cubicBezTo>
                    <a:pt x="5107" y="36582"/>
                    <a:pt x="5168" y="36612"/>
                    <a:pt x="5198" y="36643"/>
                  </a:cubicBezTo>
                  <a:cubicBezTo>
                    <a:pt x="5077" y="36491"/>
                    <a:pt x="4925" y="36369"/>
                    <a:pt x="4773" y="36278"/>
                  </a:cubicBezTo>
                  <a:cubicBezTo>
                    <a:pt x="4499" y="36005"/>
                    <a:pt x="4074" y="35670"/>
                    <a:pt x="3557" y="35184"/>
                  </a:cubicBezTo>
                  <a:cubicBezTo>
                    <a:pt x="2949" y="34606"/>
                    <a:pt x="2372" y="33968"/>
                    <a:pt x="1855" y="33269"/>
                  </a:cubicBezTo>
                  <a:cubicBezTo>
                    <a:pt x="1156" y="32387"/>
                    <a:pt x="700" y="31354"/>
                    <a:pt x="517" y="30229"/>
                  </a:cubicBezTo>
                  <a:cubicBezTo>
                    <a:pt x="244" y="28922"/>
                    <a:pt x="609" y="27524"/>
                    <a:pt x="1460" y="26491"/>
                  </a:cubicBezTo>
                  <a:cubicBezTo>
                    <a:pt x="2007" y="25944"/>
                    <a:pt x="2584" y="25457"/>
                    <a:pt x="3223" y="25032"/>
                  </a:cubicBezTo>
                  <a:cubicBezTo>
                    <a:pt x="3891" y="24515"/>
                    <a:pt x="4408" y="23816"/>
                    <a:pt x="4682" y="23026"/>
                  </a:cubicBezTo>
                  <a:cubicBezTo>
                    <a:pt x="5289" y="21384"/>
                    <a:pt x="5046" y="19561"/>
                    <a:pt x="5259" y="17798"/>
                  </a:cubicBezTo>
                  <a:cubicBezTo>
                    <a:pt x="5472" y="15943"/>
                    <a:pt x="6201" y="14211"/>
                    <a:pt x="7326" y="12752"/>
                  </a:cubicBezTo>
                  <a:cubicBezTo>
                    <a:pt x="7934" y="12022"/>
                    <a:pt x="8663" y="11445"/>
                    <a:pt x="9484" y="10989"/>
                  </a:cubicBezTo>
                  <a:cubicBezTo>
                    <a:pt x="10305" y="10624"/>
                    <a:pt x="11186" y="10320"/>
                    <a:pt x="12068" y="10138"/>
                  </a:cubicBezTo>
                  <a:cubicBezTo>
                    <a:pt x="12949" y="9895"/>
                    <a:pt x="13770" y="9500"/>
                    <a:pt x="14499" y="8922"/>
                  </a:cubicBezTo>
                  <a:cubicBezTo>
                    <a:pt x="15168" y="8345"/>
                    <a:pt x="15746" y="7706"/>
                    <a:pt x="16232" y="6977"/>
                  </a:cubicBezTo>
                  <a:cubicBezTo>
                    <a:pt x="17205" y="5609"/>
                    <a:pt x="17904" y="4150"/>
                    <a:pt x="18785" y="2995"/>
                  </a:cubicBezTo>
                  <a:cubicBezTo>
                    <a:pt x="19180" y="2387"/>
                    <a:pt x="19667" y="1870"/>
                    <a:pt x="20214" y="1414"/>
                  </a:cubicBezTo>
                  <a:cubicBezTo>
                    <a:pt x="20700" y="1019"/>
                    <a:pt x="21278" y="685"/>
                    <a:pt x="21886" y="472"/>
                  </a:cubicBezTo>
                  <a:cubicBezTo>
                    <a:pt x="22301" y="301"/>
                    <a:pt x="22742" y="218"/>
                    <a:pt x="23183" y="218"/>
                  </a:cubicBezTo>
                  <a:cubicBezTo>
                    <a:pt x="23839" y="218"/>
                    <a:pt x="24496" y="401"/>
                    <a:pt x="25077" y="746"/>
                  </a:cubicBezTo>
                  <a:cubicBezTo>
                    <a:pt x="25746" y="1232"/>
                    <a:pt x="26171" y="2022"/>
                    <a:pt x="26263" y="2843"/>
                  </a:cubicBezTo>
                  <a:cubicBezTo>
                    <a:pt x="26323" y="3390"/>
                    <a:pt x="26171" y="3937"/>
                    <a:pt x="25867" y="4363"/>
                  </a:cubicBezTo>
                  <a:cubicBezTo>
                    <a:pt x="25807" y="4484"/>
                    <a:pt x="25685" y="4606"/>
                    <a:pt x="25594" y="4697"/>
                  </a:cubicBezTo>
                  <a:cubicBezTo>
                    <a:pt x="25533" y="4758"/>
                    <a:pt x="25503" y="4788"/>
                    <a:pt x="25503" y="4788"/>
                  </a:cubicBezTo>
                  <a:cubicBezTo>
                    <a:pt x="25503" y="4788"/>
                    <a:pt x="25533" y="4758"/>
                    <a:pt x="25624" y="4697"/>
                  </a:cubicBezTo>
                  <a:cubicBezTo>
                    <a:pt x="25746" y="4636"/>
                    <a:pt x="25837" y="4545"/>
                    <a:pt x="25928" y="4424"/>
                  </a:cubicBezTo>
                  <a:cubicBezTo>
                    <a:pt x="26263" y="3968"/>
                    <a:pt x="26415" y="3420"/>
                    <a:pt x="26384" y="2843"/>
                  </a:cubicBezTo>
                  <a:cubicBezTo>
                    <a:pt x="26323" y="1961"/>
                    <a:pt x="25898" y="1141"/>
                    <a:pt x="25199" y="563"/>
                  </a:cubicBezTo>
                  <a:cubicBezTo>
                    <a:pt x="24565" y="190"/>
                    <a:pt x="23851" y="1"/>
                    <a:pt x="231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7"/>
            <p:cNvSpPr/>
            <p:nvPr/>
          </p:nvSpPr>
          <p:spPr>
            <a:xfrm>
              <a:off x="2033535" y="2462404"/>
              <a:ext cx="66557" cy="180206"/>
            </a:xfrm>
            <a:custGeom>
              <a:avLst/>
              <a:gdLst/>
              <a:ahLst/>
              <a:cxnLst/>
              <a:rect l="l" t="t" r="r" b="b"/>
              <a:pathLst>
                <a:path w="7174" h="19424" extrusionOk="0">
                  <a:moveTo>
                    <a:pt x="0" y="1"/>
                  </a:moveTo>
                  <a:cubicBezTo>
                    <a:pt x="0" y="31"/>
                    <a:pt x="274" y="153"/>
                    <a:pt x="760" y="457"/>
                  </a:cubicBezTo>
                  <a:cubicBezTo>
                    <a:pt x="1399" y="882"/>
                    <a:pt x="2007" y="1399"/>
                    <a:pt x="2554" y="1977"/>
                  </a:cubicBezTo>
                  <a:cubicBezTo>
                    <a:pt x="3314" y="2858"/>
                    <a:pt x="3952" y="3861"/>
                    <a:pt x="4347" y="4955"/>
                  </a:cubicBezTo>
                  <a:cubicBezTo>
                    <a:pt x="4864" y="6293"/>
                    <a:pt x="5046" y="7752"/>
                    <a:pt x="4864" y="9150"/>
                  </a:cubicBezTo>
                  <a:cubicBezTo>
                    <a:pt x="4742" y="9910"/>
                    <a:pt x="4621" y="10639"/>
                    <a:pt x="4529" y="11369"/>
                  </a:cubicBezTo>
                  <a:cubicBezTo>
                    <a:pt x="4438" y="12068"/>
                    <a:pt x="4469" y="12797"/>
                    <a:pt x="4621" y="13466"/>
                  </a:cubicBezTo>
                  <a:cubicBezTo>
                    <a:pt x="4773" y="14104"/>
                    <a:pt x="5077" y="14682"/>
                    <a:pt x="5502" y="15168"/>
                  </a:cubicBezTo>
                  <a:cubicBezTo>
                    <a:pt x="5836" y="15655"/>
                    <a:pt x="6201" y="16050"/>
                    <a:pt x="6475" y="16475"/>
                  </a:cubicBezTo>
                  <a:cubicBezTo>
                    <a:pt x="6900" y="17144"/>
                    <a:pt x="7083" y="17934"/>
                    <a:pt x="6900" y="18694"/>
                  </a:cubicBezTo>
                  <a:cubicBezTo>
                    <a:pt x="6809" y="18968"/>
                    <a:pt x="6657" y="19241"/>
                    <a:pt x="6444" y="19424"/>
                  </a:cubicBezTo>
                  <a:cubicBezTo>
                    <a:pt x="6505" y="19393"/>
                    <a:pt x="6566" y="19332"/>
                    <a:pt x="6596" y="19302"/>
                  </a:cubicBezTo>
                  <a:cubicBezTo>
                    <a:pt x="6748" y="19150"/>
                    <a:pt x="6870" y="18937"/>
                    <a:pt x="6931" y="18724"/>
                  </a:cubicBezTo>
                  <a:cubicBezTo>
                    <a:pt x="7174" y="17934"/>
                    <a:pt x="7022" y="17083"/>
                    <a:pt x="6566" y="16414"/>
                  </a:cubicBezTo>
                  <a:cubicBezTo>
                    <a:pt x="6292" y="15989"/>
                    <a:pt x="5958" y="15533"/>
                    <a:pt x="5593" y="15077"/>
                  </a:cubicBezTo>
                  <a:cubicBezTo>
                    <a:pt x="5229" y="14591"/>
                    <a:pt x="4925" y="14044"/>
                    <a:pt x="4773" y="13436"/>
                  </a:cubicBezTo>
                  <a:cubicBezTo>
                    <a:pt x="4621" y="12767"/>
                    <a:pt x="4621" y="12068"/>
                    <a:pt x="4712" y="11399"/>
                  </a:cubicBezTo>
                  <a:cubicBezTo>
                    <a:pt x="4773" y="10670"/>
                    <a:pt x="4925" y="9940"/>
                    <a:pt x="5016" y="9180"/>
                  </a:cubicBezTo>
                  <a:cubicBezTo>
                    <a:pt x="5229" y="7721"/>
                    <a:pt x="5046" y="6262"/>
                    <a:pt x="4499" y="4894"/>
                  </a:cubicBezTo>
                  <a:cubicBezTo>
                    <a:pt x="4073" y="3770"/>
                    <a:pt x="3435" y="2767"/>
                    <a:pt x="2615" y="1885"/>
                  </a:cubicBezTo>
                  <a:cubicBezTo>
                    <a:pt x="2098" y="1308"/>
                    <a:pt x="1459" y="821"/>
                    <a:pt x="760" y="396"/>
                  </a:cubicBezTo>
                  <a:cubicBezTo>
                    <a:pt x="578" y="305"/>
                    <a:pt x="396" y="183"/>
                    <a:pt x="183" y="92"/>
                  </a:cubicBezTo>
                  <a:cubicBezTo>
                    <a:pt x="122" y="62"/>
                    <a:pt x="61" y="3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7"/>
            <p:cNvSpPr/>
            <p:nvPr/>
          </p:nvSpPr>
          <p:spPr>
            <a:xfrm>
              <a:off x="1524534" y="3458408"/>
              <a:ext cx="1207801" cy="1707"/>
            </a:xfrm>
            <a:custGeom>
              <a:avLst/>
              <a:gdLst/>
              <a:ahLst/>
              <a:cxnLst/>
              <a:rect l="l" t="t" r="r" b="b"/>
              <a:pathLst>
                <a:path w="130186" h="184" extrusionOk="0">
                  <a:moveTo>
                    <a:pt x="130185" y="1"/>
                  </a:moveTo>
                  <a:cubicBezTo>
                    <a:pt x="58178" y="1"/>
                    <a:pt x="0" y="31"/>
                    <a:pt x="0" y="92"/>
                  </a:cubicBezTo>
                  <a:cubicBezTo>
                    <a:pt x="0" y="153"/>
                    <a:pt x="58178" y="183"/>
                    <a:pt x="130185" y="183"/>
                  </a:cubicBezTo>
                  <a:lnTo>
                    <a:pt x="1301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7"/>
            <p:cNvSpPr/>
            <p:nvPr/>
          </p:nvSpPr>
          <p:spPr>
            <a:xfrm>
              <a:off x="2398159" y="3250861"/>
              <a:ext cx="301463" cy="345457"/>
            </a:xfrm>
            <a:custGeom>
              <a:avLst/>
              <a:gdLst/>
              <a:ahLst/>
              <a:cxnLst/>
              <a:rect l="l" t="t" r="r" b="b"/>
              <a:pathLst>
                <a:path w="32494" h="37236" extrusionOk="0">
                  <a:moveTo>
                    <a:pt x="0" y="1"/>
                  </a:moveTo>
                  <a:lnTo>
                    <a:pt x="0" y="37235"/>
                  </a:lnTo>
                  <a:lnTo>
                    <a:pt x="32493" y="37235"/>
                  </a:lnTo>
                  <a:lnTo>
                    <a:pt x="324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7"/>
            <p:cNvSpPr/>
            <p:nvPr/>
          </p:nvSpPr>
          <p:spPr>
            <a:xfrm>
              <a:off x="2397593" y="3249451"/>
              <a:ext cx="303439" cy="347145"/>
            </a:xfrm>
            <a:custGeom>
              <a:avLst/>
              <a:gdLst/>
              <a:ahLst/>
              <a:cxnLst/>
              <a:rect l="l" t="t" r="r" b="b"/>
              <a:pathLst>
                <a:path w="32707" h="37418" extrusionOk="0">
                  <a:moveTo>
                    <a:pt x="0" y="1"/>
                  </a:moveTo>
                  <a:lnTo>
                    <a:pt x="0" y="92"/>
                  </a:lnTo>
                  <a:lnTo>
                    <a:pt x="0" y="37327"/>
                  </a:lnTo>
                  <a:lnTo>
                    <a:pt x="0" y="37418"/>
                  </a:lnTo>
                  <a:lnTo>
                    <a:pt x="92" y="37418"/>
                  </a:lnTo>
                  <a:lnTo>
                    <a:pt x="23709" y="37357"/>
                  </a:lnTo>
                  <a:lnTo>
                    <a:pt x="30244" y="37357"/>
                  </a:lnTo>
                  <a:lnTo>
                    <a:pt x="23648" y="37327"/>
                  </a:lnTo>
                  <a:lnTo>
                    <a:pt x="183" y="37296"/>
                  </a:lnTo>
                  <a:lnTo>
                    <a:pt x="183" y="37296"/>
                  </a:lnTo>
                  <a:lnTo>
                    <a:pt x="183" y="244"/>
                  </a:lnTo>
                  <a:lnTo>
                    <a:pt x="32494" y="244"/>
                  </a:lnTo>
                  <a:cubicBezTo>
                    <a:pt x="32524" y="11298"/>
                    <a:pt x="32524" y="20566"/>
                    <a:pt x="32524" y="27053"/>
                  </a:cubicBezTo>
                  <a:cubicBezTo>
                    <a:pt x="32554" y="30336"/>
                    <a:pt x="32554" y="32919"/>
                    <a:pt x="32554" y="34652"/>
                  </a:cubicBezTo>
                  <a:lnTo>
                    <a:pt x="32554" y="36688"/>
                  </a:lnTo>
                  <a:lnTo>
                    <a:pt x="32554" y="37205"/>
                  </a:lnTo>
                  <a:lnTo>
                    <a:pt x="32554" y="37387"/>
                  </a:lnTo>
                  <a:cubicBezTo>
                    <a:pt x="32554" y="37387"/>
                    <a:pt x="32615" y="37296"/>
                    <a:pt x="32615" y="37175"/>
                  </a:cubicBezTo>
                  <a:lnTo>
                    <a:pt x="32615" y="36658"/>
                  </a:lnTo>
                  <a:lnTo>
                    <a:pt x="32615" y="34652"/>
                  </a:lnTo>
                  <a:cubicBezTo>
                    <a:pt x="32645" y="32889"/>
                    <a:pt x="32645" y="30336"/>
                    <a:pt x="32645" y="27053"/>
                  </a:cubicBezTo>
                  <a:cubicBezTo>
                    <a:pt x="32676" y="20518"/>
                    <a:pt x="32676" y="11217"/>
                    <a:pt x="32706" y="92"/>
                  </a:cubicBezTo>
                  <a:lnTo>
                    <a:pt x="327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7"/>
            <p:cNvSpPr/>
            <p:nvPr/>
          </p:nvSpPr>
          <p:spPr>
            <a:xfrm>
              <a:off x="2443842" y="3345520"/>
              <a:ext cx="71353" cy="88090"/>
            </a:xfrm>
            <a:custGeom>
              <a:avLst/>
              <a:gdLst/>
              <a:ahLst/>
              <a:cxnLst/>
              <a:rect l="l" t="t" r="r" b="b"/>
              <a:pathLst>
                <a:path w="7691" h="9495" extrusionOk="0">
                  <a:moveTo>
                    <a:pt x="4282" y="0"/>
                  </a:moveTo>
                  <a:cubicBezTo>
                    <a:pt x="3660" y="0"/>
                    <a:pt x="2977" y="2878"/>
                    <a:pt x="2918" y="3172"/>
                  </a:cubicBezTo>
                  <a:cubicBezTo>
                    <a:pt x="2893" y="3271"/>
                    <a:pt x="2823" y="3315"/>
                    <a:pt x="2752" y="3315"/>
                  </a:cubicBezTo>
                  <a:cubicBezTo>
                    <a:pt x="2650" y="3315"/>
                    <a:pt x="2548" y="3224"/>
                    <a:pt x="2584" y="3081"/>
                  </a:cubicBezTo>
                  <a:cubicBezTo>
                    <a:pt x="2645" y="2838"/>
                    <a:pt x="3557" y="193"/>
                    <a:pt x="2918" y="41"/>
                  </a:cubicBezTo>
                  <a:cubicBezTo>
                    <a:pt x="2903" y="37"/>
                    <a:pt x="2888" y="34"/>
                    <a:pt x="2873" y="34"/>
                  </a:cubicBezTo>
                  <a:cubicBezTo>
                    <a:pt x="2383" y="34"/>
                    <a:pt x="2087" y="2369"/>
                    <a:pt x="1733" y="2959"/>
                  </a:cubicBezTo>
                  <a:cubicBezTo>
                    <a:pt x="1693" y="3018"/>
                    <a:pt x="1663" y="3044"/>
                    <a:pt x="1642" y="3044"/>
                  </a:cubicBezTo>
                  <a:cubicBezTo>
                    <a:pt x="1456" y="3044"/>
                    <a:pt x="1936" y="971"/>
                    <a:pt x="1581" y="862"/>
                  </a:cubicBezTo>
                  <a:cubicBezTo>
                    <a:pt x="1556" y="852"/>
                    <a:pt x="1529" y="844"/>
                    <a:pt x="1500" y="844"/>
                  </a:cubicBezTo>
                  <a:cubicBezTo>
                    <a:pt x="1352" y="844"/>
                    <a:pt x="1161" y="1063"/>
                    <a:pt x="1034" y="2412"/>
                  </a:cubicBezTo>
                  <a:cubicBezTo>
                    <a:pt x="973" y="3689"/>
                    <a:pt x="791" y="4965"/>
                    <a:pt x="517" y="6211"/>
                  </a:cubicBezTo>
                  <a:lnTo>
                    <a:pt x="0" y="8339"/>
                  </a:lnTo>
                  <a:lnTo>
                    <a:pt x="3131" y="9494"/>
                  </a:lnTo>
                  <a:lnTo>
                    <a:pt x="3405" y="8370"/>
                  </a:lnTo>
                  <a:cubicBezTo>
                    <a:pt x="4012" y="8218"/>
                    <a:pt x="4499" y="7853"/>
                    <a:pt x="4803" y="7306"/>
                  </a:cubicBezTo>
                  <a:cubicBezTo>
                    <a:pt x="4985" y="6971"/>
                    <a:pt x="5228" y="6667"/>
                    <a:pt x="5502" y="6424"/>
                  </a:cubicBezTo>
                  <a:cubicBezTo>
                    <a:pt x="5715" y="6211"/>
                    <a:pt x="5958" y="6029"/>
                    <a:pt x="6201" y="5877"/>
                  </a:cubicBezTo>
                  <a:cubicBezTo>
                    <a:pt x="6535" y="5695"/>
                    <a:pt x="6870" y="5543"/>
                    <a:pt x="7234" y="5452"/>
                  </a:cubicBezTo>
                  <a:cubicBezTo>
                    <a:pt x="7569" y="5391"/>
                    <a:pt x="7690" y="4965"/>
                    <a:pt x="7417" y="4813"/>
                  </a:cubicBezTo>
                  <a:cubicBezTo>
                    <a:pt x="7345" y="4777"/>
                    <a:pt x="7239" y="4758"/>
                    <a:pt x="7108" y="4758"/>
                  </a:cubicBezTo>
                  <a:cubicBezTo>
                    <a:pt x="6682" y="4758"/>
                    <a:pt x="5986" y="4957"/>
                    <a:pt x="5289" y="5421"/>
                  </a:cubicBezTo>
                  <a:cubicBezTo>
                    <a:pt x="5146" y="5514"/>
                    <a:pt x="5037" y="5554"/>
                    <a:pt x="4956" y="5554"/>
                  </a:cubicBezTo>
                  <a:cubicBezTo>
                    <a:pt x="4505" y="5554"/>
                    <a:pt x="4922" y="4300"/>
                    <a:pt x="5076" y="3810"/>
                  </a:cubicBezTo>
                  <a:cubicBezTo>
                    <a:pt x="5259" y="3202"/>
                    <a:pt x="5806" y="1409"/>
                    <a:pt x="5593" y="1135"/>
                  </a:cubicBezTo>
                  <a:cubicBezTo>
                    <a:pt x="5516" y="1048"/>
                    <a:pt x="5432" y="1004"/>
                    <a:pt x="5349" y="1004"/>
                  </a:cubicBezTo>
                  <a:cubicBezTo>
                    <a:pt x="5169" y="1004"/>
                    <a:pt x="4988" y="1207"/>
                    <a:pt x="4864" y="1622"/>
                  </a:cubicBezTo>
                  <a:cubicBezTo>
                    <a:pt x="4658" y="2239"/>
                    <a:pt x="4083" y="3907"/>
                    <a:pt x="3770" y="3907"/>
                  </a:cubicBezTo>
                  <a:cubicBezTo>
                    <a:pt x="3759" y="3907"/>
                    <a:pt x="3749" y="3905"/>
                    <a:pt x="3739" y="3901"/>
                  </a:cubicBezTo>
                  <a:cubicBezTo>
                    <a:pt x="3435" y="3810"/>
                    <a:pt x="4468" y="801"/>
                    <a:pt x="4468" y="801"/>
                  </a:cubicBezTo>
                  <a:cubicBezTo>
                    <a:pt x="4468" y="801"/>
                    <a:pt x="4712" y="163"/>
                    <a:pt x="4347" y="11"/>
                  </a:cubicBezTo>
                  <a:cubicBezTo>
                    <a:pt x="4325" y="4"/>
                    <a:pt x="4304" y="0"/>
                    <a:pt x="42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7"/>
            <p:cNvSpPr/>
            <p:nvPr/>
          </p:nvSpPr>
          <p:spPr>
            <a:xfrm>
              <a:off x="2454557" y="3392148"/>
              <a:ext cx="22285" cy="14389"/>
            </a:xfrm>
            <a:custGeom>
              <a:avLst/>
              <a:gdLst/>
              <a:ahLst/>
              <a:cxnLst/>
              <a:rect l="l" t="t" r="r" b="b"/>
              <a:pathLst>
                <a:path w="2402" h="1551" extrusionOk="0">
                  <a:moveTo>
                    <a:pt x="0" y="0"/>
                  </a:moveTo>
                  <a:cubicBezTo>
                    <a:pt x="152" y="91"/>
                    <a:pt x="274" y="152"/>
                    <a:pt x="426" y="243"/>
                  </a:cubicBezTo>
                  <a:cubicBezTo>
                    <a:pt x="730" y="456"/>
                    <a:pt x="943" y="790"/>
                    <a:pt x="1064" y="1155"/>
                  </a:cubicBezTo>
                  <a:cubicBezTo>
                    <a:pt x="1095" y="1246"/>
                    <a:pt x="1125" y="1368"/>
                    <a:pt x="1125" y="1489"/>
                  </a:cubicBezTo>
                  <a:lnTo>
                    <a:pt x="1125" y="1550"/>
                  </a:lnTo>
                  <a:lnTo>
                    <a:pt x="1186" y="1520"/>
                  </a:lnTo>
                  <a:cubicBezTo>
                    <a:pt x="1459" y="1398"/>
                    <a:pt x="1733" y="1307"/>
                    <a:pt x="2037" y="1277"/>
                  </a:cubicBezTo>
                  <a:cubicBezTo>
                    <a:pt x="2158" y="1261"/>
                    <a:pt x="2250" y="1261"/>
                    <a:pt x="2310" y="1261"/>
                  </a:cubicBezTo>
                  <a:cubicBezTo>
                    <a:pt x="2371" y="1261"/>
                    <a:pt x="2402" y="1261"/>
                    <a:pt x="2402" y="1246"/>
                  </a:cubicBezTo>
                  <a:cubicBezTo>
                    <a:pt x="2341" y="1231"/>
                    <a:pt x="2280" y="1223"/>
                    <a:pt x="2219" y="1223"/>
                  </a:cubicBezTo>
                  <a:cubicBezTo>
                    <a:pt x="2158" y="1223"/>
                    <a:pt x="2098" y="1231"/>
                    <a:pt x="2037" y="1246"/>
                  </a:cubicBezTo>
                  <a:cubicBezTo>
                    <a:pt x="1724" y="1246"/>
                    <a:pt x="1464" y="1300"/>
                    <a:pt x="1183" y="1406"/>
                  </a:cubicBezTo>
                  <a:lnTo>
                    <a:pt x="1183" y="1406"/>
                  </a:lnTo>
                  <a:cubicBezTo>
                    <a:pt x="1175" y="1323"/>
                    <a:pt x="1150" y="1224"/>
                    <a:pt x="1125" y="1125"/>
                  </a:cubicBezTo>
                  <a:cubicBezTo>
                    <a:pt x="1064" y="912"/>
                    <a:pt x="943" y="730"/>
                    <a:pt x="821" y="547"/>
                  </a:cubicBezTo>
                  <a:cubicBezTo>
                    <a:pt x="699" y="426"/>
                    <a:pt x="578" y="304"/>
                    <a:pt x="426" y="182"/>
                  </a:cubicBezTo>
                  <a:cubicBezTo>
                    <a:pt x="335" y="122"/>
                    <a:pt x="243" y="91"/>
                    <a:pt x="122" y="30"/>
                  </a:cubicBezTo>
                  <a:cubicBezTo>
                    <a:pt x="61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7"/>
            <p:cNvSpPr/>
            <p:nvPr/>
          </p:nvSpPr>
          <p:spPr>
            <a:xfrm>
              <a:off x="2452859" y="3414396"/>
              <a:ext cx="14399" cy="5956"/>
            </a:xfrm>
            <a:custGeom>
              <a:avLst/>
              <a:gdLst/>
              <a:ahLst/>
              <a:cxnLst/>
              <a:rect l="l" t="t" r="r" b="b"/>
              <a:pathLst>
                <a:path w="1552" h="642" extrusionOk="0">
                  <a:moveTo>
                    <a:pt x="10" y="0"/>
                  </a:moveTo>
                  <a:cubicBezTo>
                    <a:pt x="6" y="0"/>
                    <a:pt x="3" y="1"/>
                    <a:pt x="1" y="3"/>
                  </a:cubicBezTo>
                  <a:cubicBezTo>
                    <a:pt x="214" y="186"/>
                    <a:pt x="457" y="338"/>
                    <a:pt x="730" y="429"/>
                  </a:cubicBezTo>
                  <a:cubicBezTo>
                    <a:pt x="974" y="550"/>
                    <a:pt x="1247" y="611"/>
                    <a:pt x="1551" y="642"/>
                  </a:cubicBezTo>
                  <a:cubicBezTo>
                    <a:pt x="1551" y="611"/>
                    <a:pt x="1156" y="550"/>
                    <a:pt x="761" y="368"/>
                  </a:cubicBezTo>
                  <a:cubicBezTo>
                    <a:pt x="363" y="197"/>
                    <a:pt x="71" y="0"/>
                    <a:pt x="1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7"/>
            <p:cNvSpPr/>
            <p:nvPr/>
          </p:nvSpPr>
          <p:spPr>
            <a:xfrm>
              <a:off x="2406333" y="3404274"/>
              <a:ext cx="267628" cy="189790"/>
            </a:xfrm>
            <a:custGeom>
              <a:avLst/>
              <a:gdLst/>
              <a:ahLst/>
              <a:cxnLst/>
              <a:rect l="l" t="t" r="r" b="b"/>
              <a:pathLst>
                <a:path w="28847" h="20457" extrusionOk="0">
                  <a:moveTo>
                    <a:pt x="21004" y="0"/>
                  </a:moveTo>
                  <a:lnTo>
                    <a:pt x="15502" y="243"/>
                  </a:lnTo>
                  <a:lnTo>
                    <a:pt x="11825" y="1277"/>
                  </a:lnTo>
                  <a:cubicBezTo>
                    <a:pt x="10821" y="1672"/>
                    <a:pt x="9940" y="2888"/>
                    <a:pt x="9302" y="3799"/>
                  </a:cubicBezTo>
                  <a:lnTo>
                    <a:pt x="6232" y="8055"/>
                  </a:lnTo>
                  <a:cubicBezTo>
                    <a:pt x="6293" y="7356"/>
                    <a:pt x="7539" y="3161"/>
                    <a:pt x="7630" y="2979"/>
                  </a:cubicBezTo>
                  <a:lnTo>
                    <a:pt x="3891" y="1429"/>
                  </a:lnTo>
                  <a:cubicBezTo>
                    <a:pt x="3891" y="1429"/>
                    <a:pt x="1" y="10031"/>
                    <a:pt x="548" y="13739"/>
                  </a:cubicBezTo>
                  <a:cubicBezTo>
                    <a:pt x="943" y="16809"/>
                    <a:pt x="4104" y="16839"/>
                    <a:pt x="4104" y="16839"/>
                  </a:cubicBezTo>
                  <a:cubicBezTo>
                    <a:pt x="4803" y="16778"/>
                    <a:pt x="5441" y="16505"/>
                    <a:pt x="5989" y="16049"/>
                  </a:cubicBezTo>
                  <a:lnTo>
                    <a:pt x="11065" y="11763"/>
                  </a:lnTo>
                  <a:lnTo>
                    <a:pt x="11065" y="11763"/>
                  </a:lnTo>
                  <a:lnTo>
                    <a:pt x="11004" y="16718"/>
                  </a:lnTo>
                  <a:lnTo>
                    <a:pt x="10001" y="16778"/>
                  </a:lnTo>
                  <a:lnTo>
                    <a:pt x="10274" y="20456"/>
                  </a:lnTo>
                  <a:lnTo>
                    <a:pt x="25959" y="20456"/>
                  </a:lnTo>
                  <a:lnTo>
                    <a:pt x="25959" y="20365"/>
                  </a:lnTo>
                  <a:cubicBezTo>
                    <a:pt x="26962" y="19484"/>
                    <a:pt x="27569" y="18268"/>
                    <a:pt x="27752" y="16961"/>
                  </a:cubicBezTo>
                  <a:cubicBezTo>
                    <a:pt x="28117" y="14499"/>
                    <a:pt x="28269" y="10517"/>
                    <a:pt x="28603" y="7721"/>
                  </a:cubicBezTo>
                  <a:cubicBezTo>
                    <a:pt x="28846" y="5714"/>
                    <a:pt x="28421" y="3161"/>
                    <a:pt x="26658" y="2219"/>
                  </a:cubicBezTo>
                  <a:lnTo>
                    <a:pt x="25320" y="1702"/>
                  </a:lnTo>
                  <a:lnTo>
                    <a:pt x="21004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7"/>
            <p:cNvSpPr/>
            <p:nvPr/>
          </p:nvSpPr>
          <p:spPr>
            <a:xfrm>
              <a:off x="2519416" y="3262996"/>
              <a:ext cx="111395" cy="101950"/>
            </a:xfrm>
            <a:custGeom>
              <a:avLst/>
              <a:gdLst/>
              <a:ahLst/>
              <a:cxnLst/>
              <a:rect l="l" t="t" r="r" b="b"/>
              <a:pathLst>
                <a:path w="12007" h="10989" extrusionOk="0">
                  <a:moveTo>
                    <a:pt x="2570" y="1"/>
                  </a:moveTo>
                  <a:cubicBezTo>
                    <a:pt x="1650" y="1"/>
                    <a:pt x="1520" y="1064"/>
                    <a:pt x="1520" y="1064"/>
                  </a:cubicBezTo>
                  <a:cubicBezTo>
                    <a:pt x="1478" y="1062"/>
                    <a:pt x="1437" y="1061"/>
                    <a:pt x="1398" y="1061"/>
                  </a:cubicBezTo>
                  <a:cubicBezTo>
                    <a:pt x="90" y="1061"/>
                    <a:pt x="61" y="2006"/>
                    <a:pt x="61" y="2006"/>
                  </a:cubicBezTo>
                  <a:cubicBezTo>
                    <a:pt x="91" y="2583"/>
                    <a:pt x="395" y="3131"/>
                    <a:pt x="973" y="3222"/>
                  </a:cubicBezTo>
                  <a:cubicBezTo>
                    <a:pt x="335" y="3313"/>
                    <a:pt x="0" y="4134"/>
                    <a:pt x="243" y="4742"/>
                  </a:cubicBezTo>
                  <a:cubicBezTo>
                    <a:pt x="536" y="5297"/>
                    <a:pt x="1137" y="5655"/>
                    <a:pt x="1777" y="5655"/>
                  </a:cubicBezTo>
                  <a:cubicBezTo>
                    <a:pt x="1803" y="5655"/>
                    <a:pt x="1828" y="5655"/>
                    <a:pt x="1854" y="5653"/>
                  </a:cubicBezTo>
                  <a:cubicBezTo>
                    <a:pt x="2493" y="5623"/>
                    <a:pt x="3131" y="5380"/>
                    <a:pt x="3678" y="5015"/>
                  </a:cubicBezTo>
                  <a:cubicBezTo>
                    <a:pt x="4225" y="4681"/>
                    <a:pt x="4712" y="4255"/>
                    <a:pt x="5289" y="3982"/>
                  </a:cubicBezTo>
                  <a:cubicBezTo>
                    <a:pt x="5720" y="3732"/>
                    <a:pt x="6201" y="3601"/>
                    <a:pt x="6683" y="3601"/>
                  </a:cubicBezTo>
                  <a:cubicBezTo>
                    <a:pt x="6847" y="3601"/>
                    <a:pt x="7012" y="3616"/>
                    <a:pt x="7174" y="3647"/>
                  </a:cubicBezTo>
                  <a:cubicBezTo>
                    <a:pt x="8025" y="3890"/>
                    <a:pt x="8693" y="4590"/>
                    <a:pt x="8906" y="5471"/>
                  </a:cubicBezTo>
                  <a:cubicBezTo>
                    <a:pt x="9119" y="6322"/>
                    <a:pt x="9149" y="7204"/>
                    <a:pt x="8997" y="8085"/>
                  </a:cubicBezTo>
                  <a:cubicBezTo>
                    <a:pt x="8845" y="8936"/>
                    <a:pt x="8785" y="9818"/>
                    <a:pt x="8845" y="10699"/>
                  </a:cubicBezTo>
                  <a:cubicBezTo>
                    <a:pt x="8876" y="10821"/>
                    <a:pt x="8845" y="10912"/>
                    <a:pt x="8997" y="10973"/>
                  </a:cubicBezTo>
                  <a:cubicBezTo>
                    <a:pt x="9020" y="10984"/>
                    <a:pt x="9043" y="10989"/>
                    <a:pt x="9067" y="10989"/>
                  </a:cubicBezTo>
                  <a:cubicBezTo>
                    <a:pt x="9173" y="10989"/>
                    <a:pt x="9288" y="10890"/>
                    <a:pt x="9362" y="10790"/>
                  </a:cubicBezTo>
                  <a:cubicBezTo>
                    <a:pt x="10396" y="9453"/>
                    <a:pt x="11186" y="7963"/>
                    <a:pt x="11642" y="6322"/>
                  </a:cubicBezTo>
                  <a:lnTo>
                    <a:pt x="11642" y="6292"/>
                  </a:lnTo>
                  <a:cubicBezTo>
                    <a:pt x="12007" y="4954"/>
                    <a:pt x="11611" y="3526"/>
                    <a:pt x="10608" y="2583"/>
                  </a:cubicBezTo>
                  <a:lnTo>
                    <a:pt x="10244" y="2249"/>
                  </a:lnTo>
                  <a:cubicBezTo>
                    <a:pt x="9719" y="733"/>
                    <a:pt x="8399" y="460"/>
                    <a:pt x="7515" y="460"/>
                  </a:cubicBezTo>
                  <a:cubicBezTo>
                    <a:pt x="7017" y="460"/>
                    <a:pt x="6657" y="547"/>
                    <a:pt x="6657" y="547"/>
                  </a:cubicBezTo>
                  <a:cubicBezTo>
                    <a:pt x="6023" y="689"/>
                    <a:pt x="5569" y="748"/>
                    <a:pt x="5206" y="748"/>
                  </a:cubicBezTo>
                  <a:cubicBezTo>
                    <a:pt x="4401" y="748"/>
                    <a:pt x="4041" y="456"/>
                    <a:pt x="3161" y="121"/>
                  </a:cubicBezTo>
                  <a:cubicBezTo>
                    <a:pt x="2935" y="37"/>
                    <a:pt x="2739" y="1"/>
                    <a:pt x="2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7"/>
            <p:cNvSpPr/>
            <p:nvPr/>
          </p:nvSpPr>
          <p:spPr>
            <a:xfrm>
              <a:off x="2527877" y="3274714"/>
              <a:ext cx="90530" cy="163293"/>
            </a:xfrm>
            <a:custGeom>
              <a:avLst/>
              <a:gdLst/>
              <a:ahLst/>
              <a:cxnLst/>
              <a:rect l="l" t="t" r="r" b="b"/>
              <a:pathLst>
                <a:path w="9758" h="17601" extrusionOk="0">
                  <a:moveTo>
                    <a:pt x="5459" y="0"/>
                  </a:moveTo>
                  <a:cubicBezTo>
                    <a:pt x="3200" y="0"/>
                    <a:pt x="1230" y="1678"/>
                    <a:pt x="912" y="3934"/>
                  </a:cubicBezTo>
                  <a:cubicBezTo>
                    <a:pt x="547" y="6153"/>
                    <a:pt x="213" y="8646"/>
                    <a:pt x="152" y="9831"/>
                  </a:cubicBezTo>
                  <a:cubicBezTo>
                    <a:pt x="0" y="12324"/>
                    <a:pt x="2462" y="12871"/>
                    <a:pt x="2462" y="12871"/>
                  </a:cubicBezTo>
                  <a:cubicBezTo>
                    <a:pt x="2462" y="12962"/>
                    <a:pt x="2371" y="13570"/>
                    <a:pt x="2280" y="14299"/>
                  </a:cubicBezTo>
                  <a:cubicBezTo>
                    <a:pt x="2067" y="15850"/>
                    <a:pt x="3131" y="17278"/>
                    <a:pt x="4651" y="17552"/>
                  </a:cubicBezTo>
                  <a:cubicBezTo>
                    <a:pt x="4828" y="17585"/>
                    <a:pt x="5005" y="17600"/>
                    <a:pt x="5179" y="17600"/>
                  </a:cubicBezTo>
                  <a:cubicBezTo>
                    <a:pt x="6618" y="17600"/>
                    <a:pt x="7896" y="16523"/>
                    <a:pt x="8085" y="15059"/>
                  </a:cubicBezTo>
                  <a:lnTo>
                    <a:pt x="9362" y="5272"/>
                  </a:lnTo>
                  <a:cubicBezTo>
                    <a:pt x="9757" y="2719"/>
                    <a:pt x="8602" y="348"/>
                    <a:pt x="6049" y="13"/>
                  </a:cubicBezTo>
                  <a:lnTo>
                    <a:pt x="5806" y="13"/>
                  </a:lnTo>
                  <a:cubicBezTo>
                    <a:pt x="5689" y="5"/>
                    <a:pt x="5574" y="0"/>
                    <a:pt x="545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7"/>
            <p:cNvSpPr/>
            <p:nvPr/>
          </p:nvSpPr>
          <p:spPr>
            <a:xfrm>
              <a:off x="2550153" y="3387352"/>
              <a:ext cx="31024" cy="12961"/>
            </a:xfrm>
            <a:custGeom>
              <a:avLst/>
              <a:gdLst/>
              <a:ahLst/>
              <a:cxnLst/>
              <a:rect l="l" t="t" r="r" b="b"/>
              <a:pathLst>
                <a:path w="3344" h="1397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2479" y="472"/>
                    <a:pt x="1500" y="718"/>
                    <a:pt x="506" y="718"/>
                  </a:cubicBezTo>
                  <a:cubicBezTo>
                    <a:pt x="348" y="718"/>
                    <a:pt x="189" y="712"/>
                    <a:pt x="31" y="699"/>
                  </a:cubicBezTo>
                  <a:lnTo>
                    <a:pt x="0" y="1338"/>
                  </a:lnTo>
                  <a:cubicBezTo>
                    <a:pt x="252" y="1378"/>
                    <a:pt x="488" y="1396"/>
                    <a:pt x="708" y="1396"/>
                  </a:cubicBezTo>
                  <a:cubicBezTo>
                    <a:pt x="2634" y="1396"/>
                    <a:pt x="3344" y="0"/>
                    <a:pt x="334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7"/>
            <p:cNvSpPr/>
            <p:nvPr/>
          </p:nvSpPr>
          <p:spPr>
            <a:xfrm>
              <a:off x="2538871" y="3325517"/>
              <a:ext cx="13545" cy="4064"/>
            </a:xfrm>
            <a:custGeom>
              <a:avLst/>
              <a:gdLst/>
              <a:ahLst/>
              <a:cxnLst/>
              <a:rect l="l" t="t" r="r" b="b"/>
              <a:pathLst>
                <a:path w="1460" h="438" extrusionOk="0">
                  <a:moveTo>
                    <a:pt x="617" y="1"/>
                  </a:moveTo>
                  <a:cubicBezTo>
                    <a:pt x="444" y="1"/>
                    <a:pt x="278" y="55"/>
                    <a:pt x="153" y="130"/>
                  </a:cubicBezTo>
                  <a:cubicBezTo>
                    <a:pt x="31" y="221"/>
                    <a:pt x="1" y="282"/>
                    <a:pt x="1" y="343"/>
                  </a:cubicBezTo>
                  <a:cubicBezTo>
                    <a:pt x="3" y="345"/>
                    <a:pt x="7" y="346"/>
                    <a:pt x="12" y="346"/>
                  </a:cubicBezTo>
                  <a:cubicBezTo>
                    <a:pt x="73" y="346"/>
                    <a:pt x="317" y="218"/>
                    <a:pt x="616" y="218"/>
                  </a:cubicBezTo>
                  <a:cubicBezTo>
                    <a:pt x="644" y="218"/>
                    <a:pt x="671" y="219"/>
                    <a:pt x="700" y="221"/>
                  </a:cubicBezTo>
                  <a:cubicBezTo>
                    <a:pt x="1069" y="250"/>
                    <a:pt x="1332" y="437"/>
                    <a:pt x="1390" y="437"/>
                  </a:cubicBezTo>
                  <a:cubicBezTo>
                    <a:pt x="1394" y="437"/>
                    <a:pt x="1397" y="436"/>
                    <a:pt x="1399" y="434"/>
                  </a:cubicBezTo>
                  <a:cubicBezTo>
                    <a:pt x="1460" y="373"/>
                    <a:pt x="1399" y="313"/>
                    <a:pt x="1277" y="221"/>
                  </a:cubicBezTo>
                  <a:cubicBezTo>
                    <a:pt x="1095" y="100"/>
                    <a:pt x="912" y="9"/>
                    <a:pt x="730" y="9"/>
                  </a:cubicBezTo>
                  <a:cubicBezTo>
                    <a:pt x="692" y="3"/>
                    <a:pt x="655" y="1"/>
                    <a:pt x="6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7"/>
            <p:cNvSpPr/>
            <p:nvPr/>
          </p:nvSpPr>
          <p:spPr>
            <a:xfrm>
              <a:off x="2572715" y="3327289"/>
              <a:ext cx="13545" cy="3980"/>
            </a:xfrm>
            <a:custGeom>
              <a:avLst/>
              <a:gdLst/>
              <a:ahLst/>
              <a:cxnLst/>
              <a:rect l="l" t="t" r="r" b="b"/>
              <a:pathLst>
                <a:path w="1460" h="429" extrusionOk="0">
                  <a:moveTo>
                    <a:pt x="760" y="0"/>
                  </a:moveTo>
                  <a:cubicBezTo>
                    <a:pt x="547" y="0"/>
                    <a:pt x="365" y="30"/>
                    <a:pt x="182" y="152"/>
                  </a:cubicBezTo>
                  <a:cubicBezTo>
                    <a:pt x="61" y="243"/>
                    <a:pt x="0" y="304"/>
                    <a:pt x="30" y="334"/>
                  </a:cubicBezTo>
                  <a:cubicBezTo>
                    <a:pt x="35" y="343"/>
                    <a:pt x="45" y="347"/>
                    <a:pt x="60" y="347"/>
                  </a:cubicBezTo>
                  <a:cubicBezTo>
                    <a:pt x="142" y="347"/>
                    <a:pt x="370" y="240"/>
                    <a:pt x="645" y="240"/>
                  </a:cubicBezTo>
                  <a:cubicBezTo>
                    <a:pt x="673" y="240"/>
                    <a:pt x="701" y="241"/>
                    <a:pt x="730" y="243"/>
                  </a:cubicBezTo>
                  <a:cubicBezTo>
                    <a:pt x="1098" y="243"/>
                    <a:pt x="1361" y="429"/>
                    <a:pt x="1419" y="429"/>
                  </a:cubicBezTo>
                  <a:cubicBezTo>
                    <a:pt x="1424" y="429"/>
                    <a:pt x="1427" y="428"/>
                    <a:pt x="1429" y="426"/>
                  </a:cubicBezTo>
                  <a:cubicBezTo>
                    <a:pt x="1459" y="365"/>
                    <a:pt x="1429" y="334"/>
                    <a:pt x="1307" y="213"/>
                  </a:cubicBezTo>
                  <a:cubicBezTo>
                    <a:pt x="1125" y="91"/>
                    <a:pt x="942" y="30"/>
                    <a:pt x="7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7"/>
            <p:cNvSpPr/>
            <p:nvPr/>
          </p:nvSpPr>
          <p:spPr>
            <a:xfrm>
              <a:off x="2551275" y="3321927"/>
              <a:ext cx="12701" cy="29456"/>
            </a:xfrm>
            <a:custGeom>
              <a:avLst/>
              <a:gdLst/>
              <a:ahLst/>
              <a:cxnLst/>
              <a:rect l="l" t="t" r="r" b="b"/>
              <a:pathLst>
                <a:path w="1369" h="3175" extrusionOk="0">
                  <a:moveTo>
                    <a:pt x="1369" y="1"/>
                  </a:moveTo>
                  <a:lnTo>
                    <a:pt x="1369" y="1"/>
                  </a:lnTo>
                  <a:cubicBezTo>
                    <a:pt x="1004" y="578"/>
                    <a:pt x="700" y="1186"/>
                    <a:pt x="427" y="1824"/>
                  </a:cubicBezTo>
                  <a:cubicBezTo>
                    <a:pt x="305" y="2067"/>
                    <a:pt x="214" y="2311"/>
                    <a:pt x="92" y="2554"/>
                  </a:cubicBezTo>
                  <a:cubicBezTo>
                    <a:pt x="31" y="2675"/>
                    <a:pt x="1" y="2797"/>
                    <a:pt x="31" y="2918"/>
                  </a:cubicBezTo>
                  <a:cubicBezTo>
                    <a:pt x="62" y="3010"/>
                    <a:pt x="92" y="3070"/>
                    <a:pt x="183" y="3070"/>
                  </a:cubicBezTo>
                  <a:cubicBezTo>
                    <a:pt x="214" y="3101"/>
                    <a:pt x="275" y="3131"/>
                    <a:pt x="335" y="3131"/>
                  </a:cubicBezTo>
                  <a:cubicBezTo>
                    <a:pt x="486" y="3153"/>
                    <a:pt x="636" y="3174"/>
                    <a:pt x="787" y="3174"/>
                  </a:cubicBezTo>
                  <a:cubicBezTo>
                    <a:pt x="849" y="3174"/>
                    <a:pt x="911" y="3171"/>
                    <a:pt x="974" y="3162"/>
                  </a:cubicBezTo>
                  <a:cubicBezTo>
                    <a:pt x="761" y="3101"/>
                    <a:pt x="578" y="3040"/>
                    <a:pt x="366" y="3010"/>
                  </a:cubicBezTo>
                  <a:cubicBezTo>
                    <a:pt x="244" y="3010"/>
                    <a:pt x="153" y="2979"/>
                    <a:pt x="153" y="2888"/>
                  </a:cubicBezTo>
                  <a:cubicBezTo>
                    <a:pt x="153" y="2797"/>
                    <a:pt x="183" y="2706"/>
                    <a:pt x="244" y="2615"/>
                  </a:cubicBezTo>
                  <a:lnTo>
                    <a:pt x="578" y="1885"/>
                  </a:lnTo>
                  <a:cubicBezTo>
                    <a:pt x="882" y="1277"/>
                    <a:pt x="1156" y="639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7"/>
            <p:cNvSpPr/>
            <p:nvPr/>
          </p:nvSpPr>
          <p:spPr>
            <a:xfrm>
              <a:off x="2558614" y="3354639"/>
              <a:ext cx="12413" cy="9593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1307" y="0"/>
                  </a:moveTo>
                  <a:cubicBezTo>
                    <a:pt x="1246" y="0"/>
                    <a:pt x="1216" y="396"/>
                    <a:pt x="821" y="669"/>
                  </a:cubicBezTo>
                  <a:cubicBezTo>
                    <a:pt x="456" y="943"/>
                    <a:pt x="0" y="851"/>
                    <a:pt x="0" y="912"/>
                  </a:cubicBezTo>
                  <a:cubicBezTo>
                    <a:pt x="0" y="973"/>
                    <a:pt x="91" y="1003"/>
                    <a:pt x="274" y="1034"/>
                  </a:cubicBezTo>
                  <a:cubicBezTo>
                    <a:pt x="517" y="1034"/>
                    <a:pt x="760" y="973"/>
                    <a:pt x="973" y="821"/>
                  </a:cubicBezTo>
                  <a:cubicBezTo>
                    <a:pt x="1155" y="700"/>
                    <a:pt x="1307" y="487"/>
                    <a:pt x="1338" y="274"/>
                  </a:cubicBezTo>
                  <a:cubicBezTo>
                    <a:pt x="1338" y="92"/>
                    <a:pt x="1307" y="0"/>
                    <a:pt x="1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7"/>
            <p:cNvSpPr/>
            <p:nvPr/>
          </p:nvSpPr>
          <p:spPr>
            <a:xfrm>
              <a:off x="2574970" y="3309774"/>
              <a:ext cx="16644" cy="5372"/>
            </a:xfrm>
            <a:custGeom>
              <a:avLst/>
              <a:gdLst/>
              <a:ahLst/>
              <a:cxnLst/>
              <a:rect l="l" t="t" r="r" b="b"/>
              <a:pathLst>
                <a:path w="1794" h="579" extrusionOk="0">
                  <a:moveTo>
                    <a:pt x="658" y="1"/>
                  </a:moveTo>
                  <a:cubicBezTo>
                    <a:pt x="518" y="1"/>
                    <a:pt x="375" y="27"/>
                    <a:pt x="243" y="64"/>
                  </a:cubicBezTo>
                  <a:cubicBezTo>
                    <a:pt x="61" y="125"/>
                    <a:pt x="0" y="186"/>
                    <a:pt x="0" y="247"/>
                  </a:cubicBezTo>
                  <a:cubicBezTo>
                    <a:pt x="31" y="338"/>
                    <a:pt x="426" y="338"/>
                    <a:pt x="851" y="399"/>
                  </a:cubicBezTo>
                  <a:cubicBezTo>
                    <a:pt x="1208" y="470"/>
                    <a:pt x="1509" y="579"/>
                    <a:pt x="1652" y="579"/>
                  </a:cubicBezTo>
                  <a:cubicBezTo>
                    <a:pt x="1692" y="579"/>
                    <a:pt x="1720" y="570"/>
                    <a:pt x="1733" y="551"/>
                  </a:cubicBezTo>
                  <a:cubicBezTo>
                    <a:pt x="1794" y="459"/>
                    <a:pt x="1702" y="399"/>
                    <a:pt x="1550" y="307"/>
                  </a:cubicBezTo>
                  <a:cubicBezTo>
                    <a:pt x="1368" y="155"/>
                    <a:pt x="1155" y="64"/>
                    <a:pt x="912" y="34"/>
                  </a:cubicBezTo>
                  <a:cubicBezTo>
                    <a:pt x="831" y="11"/>
                    <a:pt x="745" y="1"/>
                    <a:pt x="6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7"/>
            <p:cNvSpPr/>
            <p:nvPr/>
          </p:nvSpPr>
          <p:spPr>
            <a:xfrm>
              <a:off x="2542257" y="3309449"/>
              <a:ext cx="12701" cy="4119"/>
            </a:xfrm>
            <a:custGeom>
              <a:avLst/>
              <a:gdLst/>
              <a:ahLst/>
              <a:cxnLst/>
              <a:rect l="l" t="t" r="r" b="b"/>
              <a:pathLst>
                <a:path w="1369" h="444" extrusionOk="0">
                  <a:moveTo>
                    <a:pt x="572" y="0"/>
                  </a:moveTo>
                  <a:cubicBezTo>
                    <a:pt x="423" y="0"/>
                    <a:pt x="277" y="55"/>
                    <a:pt x="152" y="130"/>
                  </a:cubicBezTo>
                  <a:cubicBezTo>
                    <a:pt x="31" y="221"/>
                    <a:pt x="0" y="312"/>
                    <a:pt x="31" y="342"/>
                  </a:cubicBezTo>
                  <a:cubicBezTo>
                    <a:pt x="61" y="388"/>
                    <a:pt x="137" y="396"/>
                    <a:pt x="247" y="396"/>
                  </a:cubicBezTo>
                  <a:cubicBezTo>
                    <a:pt x="302" y="396"/>
                    <a:pt x="366" y="394"/>
                    <a:pt x="437" y="394"/>
                  </a:cubicBezTo>
                  <a:cubicBezTo>
                    <a:pt x="508" y="394"/>
                    <a:pt x="585" y="396"/>
                    <a:pt x="669" y="403"/>
                  </a:cubicBezTo>
                  <a:cubicBezTo>
                    <a:pt x="872" y="403"/>
                    <a:pt x="1061" y="444"/>
                    <a:pt x="1182" y="444"/>
                  </a:cubicBezTo>
                  <a:cubicBezTo>
                    <a:pt x="1243" y="444"/>
                    <a:pt x="1287" y="434"/>
                    <a:pt x="1307" y="403"/>
                  </a:cubicBezTo>
                  <a:cubicBezTo>
                    <a:pt x="1368" y="282"/>
                    <a:pt x="1307" y="251"/>
                    <a:pt x="1186" y="16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4" y="0"/>
                    <a:pt x="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7"/>
            <p:cNvSpPr/>
            <p:nvPr/>
          </p:nvSpPr>
          <p:spPr>
            <a:xfrm>
              <a:off x="2609092" y="3340222"/>
              <a:ext cx="18100" cy="24066"/>
            </a:xfrm>
            <a:custGeom>
              <a:avLst/>
              <a:gdLst/>
              <a:ahLst/>
              <a:cxnLst/>
              <a:rect l="l" t="t" r="r" b="b"/>
              <a:pathLst>
                <a:path w="1951" h="2594" extrusionOk="0">
                  <a:moveTo>
                    <a:pt x="665" y="1"/>
                  </a:moveTo>
                  <a:cubicBezTo>
                    <a:pt x="446" y="1"/>
                    <a:pt x="283" y="35"/>
                    <a:pt x="274" y="35"/>
                  </a:cubicBezTo>
                  <a:cubicBezTo>
                    <a:pt x="274" y="35"/>
                    <a:pt x="0" y="2466"/>
                    <a:pt x="0" y="2497"/>
                  </a:cubicBezTo>
                  <a:cubicBezTo>
                    <a:pt x="0" y="2508"/>
                    <a:pt x="252" y="2594"/>
                    <a:pt x="570" y="2594"/>
                  </a:cubicBezTo>
                  <a:cubicBezTo>
                    <a:pt x="1070" y="2594"/>
                    <a:pt x="1731" y="2383"/>
                    <a:pt x="1824" y="1342"/>
                  </a:cubicBezTo>
                  <a:cubicBezTo>
                    <a:pt x="1951" y="178"/>
                    <a:pt x="1164" y="1"/>
                    <a:pt x="66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7"/>
            <p:cNvSpPr/>
            <p:nvPr/>
          </p:nvSpPr>
          <p:spPr>
            <a:xfrm>
              <a:off x="2614446" y="3345612"/>
              <a:ext cx="7904" cy="13656"/>
            </a:xfrm>
            <a:custGeom>
              <a:avLst/>
              <a:gdLst/>
              <a:ahLst/>
              <a:cxnLst/>
              <a:rect l="l" t="t" r="r" b="b"/>
              <a:pathLst>
                <a:path w="852" h="1472" extrusionOk="0">
                  <a:moveTo>
                    <a:pt x="487" y="1"/>
                  </a:moveTo>
                  <a:cubicBezTo>
                    <a:pt x="457" y="1"/>
                    <a:pt x="396" y="1"/>
                    <a:pt x="335" y="31"/>
                  </a:cubicBezTo>
                  <a:cubicBezTo>
                    <a:pt x="305" y="62"/>
                    <a:pt x="274" y="92"/>
                    <a:pt x="244" y="122"/>
                  </a:cubicBezTo>
                  <a:cubicBezTo>
                    <a:pt x="213" y="214"/>
                    <a:pt x="244" y="244"/>
                    <a:pt x="244" y="244"/>
                  </a:cubicBezTo>
                  <a:cubicBezTo>
                    <a:pt x="274" y="214"/>
                    <a:pt x="274" y="183"/>
                    <a:pt x="274" y="153"/>
                  </a:cubicBezTo>
                  <a:cubicBezTo>
                    <a:pt x="319" y="108"/>
                    <a:pt x="363" y="80"/>
                    <a:pt x="408" y="80"/>
                  </a:cubicBezTo>
                  <a:cubicBezTo>
                    <a:pt x="424" y="80"/>
                    <a:pt x="440" y="84"/>
                    <a:pt x="457" y="92"/>
                  </a:cubicBezTo>
                  <a:cubicBezTo>
                    <a:pt x="578" y="122"/>
                    <a:pt x="639" y="214"/>
                    <a:pt x="669" y="335"/>
                  </a:cubicBezTo>
                  <a:cubicBezTo>
                    <a:pt x="700" y="487"/>
                    <a:pt x="730" y="609"/>
                    <a:pt x="700" y="761"/>
                  </a:cubicBezTo>
                  <a:cubicBezTo>
                    <a:pt x="700" y="1034"/>
                    <a:pt x="548" y="1277"/>
                    <a:pt x="305" y="1399"/>
                  </a:cubicBezTo>
                  <a:cubicBezTo>
                    <a:pt x="213" y="1399"/>
                    <a:pt x="153" y="1399"/>
                    <a:pt x="92" y="1369"/>
                  </a:cubicBezTo>
                  <a:cubicBezTo>
                    <a:pt x="31" y="1338"/>
                    <a:pt x="1" y="1308"/>
                    <a:pt x="1" y="1308"/>
                  </a:cubicBezTo>
                  <a:lnTo>
                    <a:pt x="1" y="1308"/>
                  </a:lnTo>
                  <a:cubicBezTo>
                    <a:pt x="1" y="1308"/>
                    <a:pt x="1" y="1338"/>
                    <a:pt x="61" y="1399"/>
                  </a:cubicBezTo>
                  <a:cubicBezTo>
                    <a:pt x="128" y="1443"/>
                    <a:pt x="195" y="1472"/>
                    <a:pt x="262" y="1472"/>
                  </a:cubicBezTo>
                  <a:cubicBezTo>
                    <a:pt x="286" y="1472"/>
                    <a:pt x="311" y="1468"/>
                    <a:pt x="335" y="1460"/>
                  </a:cubicBezTo>
                  <a:cubicBezTo>
                    <a:pt x="639" y="1369"/>
                    <a:pt x="821" y="1095"/>
                    <a:pt x="852" y="791"/>
                  </a:cubicBezTo>
                  <a:cubicBezTo>
                    <a:pt x="852" y="609"/>
                    <a:pt x="852" y="457"/>
                    <a:pt x="791" y="305"/>
                  </a:cubicBezTo>
                  <a:cubicBezTo>
                    <a:pt x="730" y="153"/>
                    <a:pt x="639" y="31"/>
                    <a:pt x="48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7"/>
            <p:cNvSpPr/>
            <p:nvPr/>
          </p:nvSpPr>
          <p:spPr>
            <a:xfrm>
              <a:off x="2531542" y="3270539"/>
              <a:ext cx="86865" cy="73487"/>
            </a:xfrm>
            <a:custGeom>
              <a:avLst/>
              <a:gdLst/>
              <a:ahLst/>
              <a:cxnLst/>
              <a:rect l="l" t="t" r="r" b="b"/>
              <a:pathLst>
                <a:path w="9363" h="7921" extrusionOk="0">
                  <a:moveTo>
                    <a:pt x="4741" y="0"/>
                  </a:moveTo>
                  <a:cubicBezTo>
                    <a:pt x="3656" y="0"/>
                    <a:pt x="2630" y="331"/>
                    <a:pt x="1733" y="919"/>
                  </a:cubicBezTo>
                  <a:cubicBezTo>
                    <a:pt x="1247" y="1193"/>
                    <a:pt x="851" y="1588"/>
                    <a:pt x="578" y="2074"/>
                  </a:cubicBezTo>
                  <a:lnTo>
                    <a:pt x="0" y="3837"/>
                  </a:lnTo>
                  <a:cubicBezTo>
                    <a:pt x="372" y="3961"/>
                    <a:pt x="754" y="4022"/>
                    <a:pt x="1134" y="4022"/>
                  </a:cubicBezTo>
                  <a:cubicBezTo>
                    <a:pt x="1872" y="4022"/>
                    <a:pt x="2600" y="3793"/>
                    <a:pt x="3222" y="3351"/>
                  </a:cubicBezTo>
                  <a:cubicBezTo>
                    <a:pt x="3861" y="2865"/>
                    <a:pt x="4377" y="2166"/>
                    <a:pt x="5168" y="1983"/>
                  </a:cubicBezTo>
                  <a:cubicBezTo>
                    <a:pt x="5294" y="1961"/>
                    <a:pt x="5423" y="1950"/>
                    <a:pt x="5551" y="1950"/>
                  </a:cubicBezTo>
                  <a:cubicBezTo>
                    <a:pt x="5947" y="1950"/>
                    <a:pt x="6343" y="2058"/>
                    <a:pt x="6687" y="2287"/>
                  </a:cubicBezTo>
                  <a:cubicBezTo>
                    <a:pt x="7113" y="2591"/>
                    <a:pt x="7478" y="2986"/>
                    <a:pt x="7782" y="3442"/>
                  </a:cubicBezTo>
                  <a:cubicBezTo>
                    <a:pt x="7204" y="4658"/>
                    <a:pt x="7417" y="6087"/>
                    <a:pt x="7660" y="7424"/>
                  </a:cubicBezTo>
                  <a:cubicBezTo>
                    <a:pt x="7660" y="7576"/>
                    <a:pt x="7721" y="7728"/>
                    <a:pt x="7842" y="7850"/>
                  </a:cubicBezTo>
                  <a:cubicBezTo>
                    <a:pt x="7924" y="7896"/>
                    <a:pt x="8020" y="7921"/>
                    <a:pt x="8115" y="7921"/>
                  </a:cubicBezTo>
                  <a:cubicBezTo>
                    <a:pt x="8267" y="7921"/>
                    <a:pt x="8418" y="7859"/>
                    <a:pt x="8511" y="7728"/>
                  </a:cubicBezTo>
                  <a:cubicBezTo>
                    <a:pt x="8785" y="7424"/>
                    <a:pt x="8997" y="7059"/>
                    <a:pt x="9058" y="6664"/>
                  </a:cubicBezTo>
                  <a:cubicBezTo>
                    <a:pt x="9301" y="5752"/>
                    <a:pt x="9362" y="4840"/>
                    <a:pt x="9241" y="3898"/>
                  </a:cubicBezTo>
                  <a:cubicBezTo>
                    <a:pt x="9089" y="2986"/>
                    <a:pt x="8693" y="2105"/>
                    <a:pt x="8086" y="1406"/>
                  </a:cubicBezTo>
                  <a:cubicBezTo>
                    <a:pt x="7295" y="555"/>
                    <a:pt x="6171" y="68"/>
                    <a:pt x="5016" y="8"/>
                  </a:cubicBezTo>
                  <a:cubicBezTo>
                    <a:pt x="4924" y="3"/>
                    <a:pt x="4832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7"/>
            <p:cNvSpPr/>
            <p:nvPr/>
          </p:nvSpPr>
          <p:spPr>
            <a:xfrm>
              <a:off x="2585398" y="3340983"/>
              <a:ext cx="863" cy="974"/>
            </a:xfrm>
            <a:custGeom>
              <a:avLst/>
              <a:gdLst/>
              <a:ahLst/>
              <a:cxnLst/>
              <a:rect l="l" t="t" r="r" b="b"/>
              <a:pathLst>
                <a:path w="93" h="105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1" y="74"/>
                    <a:pt x="1" y="74"/>
                    <a:pt x="31" y="105"/>
                  </a:cubicBezTo>
                  <a:cubicBezTo>
                    <a:pt x="62" y="105"/>
                    <a:pt x="62" y="74"/>
                    <a:pt x="92" y="74"/>
                  </a:cubicBezTo>
                  <a:cubicBezTo>
                    <a:pt x="92" y="44"/>
                    <a:pt x="62" y="13"/>
                    <a:pt x="62" y="13"/>
                  </a:cubicBezTo>
                  <a:cubicBezTo>
                    <a:pt x="53" y="5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7"/>
            <p:cNvSpPr/>
            <p:nvPr/>
          </p:nvSpPr>
          <p:spPr>
            <a:xfrm>
              <a:off x="2578634" y="3338849"/>
              <a:ext cx="854" cy="1132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61" y="0"/>
                  </a:moveTo>
                  <a:cubicBezTo>
                    <a:pt x="31" y="0"/>
                    <a:pt x="31" y="0"/>
                    <a:pt x="0" y="31"/>
                  </a:cubicBezTo>
                  <a:cubicBezTo>
                    <a:pt x="0" y="61"/>
                    <a:pt x="0" y="91"/>
                    <a:pt x="31" y="122"/>
                  </a:cubicBezTo>
                  <a:cubicBezTo>
                    <a:pt x="61" y="122"/>
                    <a:pt x="92" y="91"/>
                    <a:pt x="92" y="6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7"/>
            <p:cNvSpPr/>
            <p:nvPr/>
          </p:nvSpPr>
          <p:spPr>
            <a:xfrm>
              <a:off x="2574126" y="3338172"/>
              <a:ext cx="854" cy="1252"/>
            </a:xfrm>
            <a:custGeom>
              <a:avLst/>
              <a:gdLst/>
              <a:ahLst/>
              <a:cxnLst/>
              <a:rect l="l" t="t" r="r" b="b"/>
              <a:pathLst>
                <a:path w="92" h="135" extrusionOk="0">
                  <a:moveTo>
                    <a:pt x="37" y="1"/>
                  </a:moveTo>
                  <a:cubicBezTo>
                    <a:pt x="16" y="1"/>
                    <a:pt x="0" y="29"/>
                    <a:pt x="0" y="73"/>
                  </a:cubicBezTo>
                  <a:cubicBezTo>
                    <a:pt x="0" y="104"/>
                    <a:pt x="0" y="134"/>
                    <a:pt x="30" y="134"/>
                  </a:cubicBezTo>
                  <a:cubicBezTo>
                    <a:pt x="61" y="134"/>
                    <a:pt x="91" y="104"/>
                    <a:pt x="91" y="73"/>
                  </a:cubicBezTo>
                  <a:cubicBezTo>
                    <a:pt x="91" y="43"/>
                    <a:pt x="91" y="12"/>
                    <a:pt x="61" y="12"/>
                  </a:cubicBezTo>
                  <a:cubicBezTo>
                    <a:pt x="53" y="4"/>
                    <a:pt x="45" y="1"/>
                    <a:pt x="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7"/>
            <p:cNvSpPr/>
            <p:nvPr/>
          </p:nvSpPr>
          <p:spPr>
            <a:xfrm>
              <a:off x="2581733" y="3345334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62" y="61"/>
                    <a:pt x="62" y="61"/>
                    <a:pt x="62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7"/>
            <p:cNvSpPr/>
            <p:nvPr/>
          </p:nvSpPr>
          <p:spPr>
            <a:xfrm>
              <a:off x="2575536" y="3343080"/>
              <a:ext cx="854" cy="854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cubicBezTo>
                    <a:pt x="30" y="0"/>
                    <a:pt x="0" y="31"/>
                    <a:pt x="0" y="31"/>
                  </a:cubicBezTo>
                  <a:cubicBezTo>
                    <a:pt x="0" y="61"/>
                    <a:pt x="30" y="91"/>
                    <a:pt x="30" y="91"/>
                  </a:cubicBezTo>
                  <a:cubicBezTo>
                    <a:pt x="61" y="91"/>
                    <a:pt x="91" y="91"/>
                    <a:pt x="91" y="61"/>
                  </a:cubicBez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7"/>
            <p:cNvSpPr/>
            <p:nvPr/>
          </p:nvSpPr>
          <p:spPr>
            <a:xfrm>
              <a:off x="2543668" y="3337040"/>
              <a:ext cx="854" cy="974"/>
            </a:xfrm>
            <a:custGeom>
              <a:avLst/>
              <a:gdLst/>
              <a:ahLst/>
              <a:cxnLst/>
              <a:rect l="l" t="t" r="r" b="b"/>
              <a:pathLst>
                <a:path w="92" h="105" extrusionOk="0">
                  <a:moveTo>
                    <a:pt x="35" y="0"/>
                  </a:moveTo>
                  <a:cubicBezTo>
                    <a:pt x="15" y="0"/>
                    <a:pt x="0" y="22"/>
                    <a:pt x="0" y="43"/>
                  </a:cubicBezTo>
                  <a:cubicBezTo>
                    <a:pt x="0" y="74"/>
                    <a:pt x="0" y="74"/>
                    <a:pt x="31" y="104"/>
                  </a:cubicBezTo>
                  <a:cubicBezTo>
                    <a:pt x="61" y="104"/>
                    <a:pt x="61" y="74"/>
                    <a:pt x="61" y="74"/>
                  </a:cubicBezTo>
                  <a:cubicBezTo>
                    <a:pt x="91" y="43"/>
                    <a:pt x="61" y="13"/>
                    <a:pt x="61" y="13"/>
                  </a:cubicBezTo>
                  <a:cubicBezTo>
                    <a:pt x="52" y="4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7"/>
            <p:cNvSpPr/>
            <p:nvPr/>
          </p:nvSpPr>
          <p:spPr>
            <a:xfrm>
              <a:off x="2539029" y="3336558"/>
              <a:ext cx="696" cy="603"/>
            </a:xfrm>
            <a:custGeom>
              <a:avLst/>
              <a:gdLst/>
              <a:ahLst/>
              <a:cxnLst/>
              <a:rect l="l" t="t" r="r" b="b"/>
              <a:pathLst>
                <a:path w="75" h="65" extrusionOk="0">
                  <a:moveTo>
                    <a:pt x="59" y="1"/>
                  </a:moveTo>
                  <a:cubicBezTo>
                    <a:pt x="36" y="1"/>
                    <a:pt x="0" y="65"/>
                    <a:pt x="44" y="65"/>
                  </a:cubicBezTo>
                  <a:cubicBezTo>
                    <a:pt x="44" y="65"/>
                    <a:pt x="75" y="34"/>
                    <a:pt x="75" y="34"/>
                  </a:cubicBezTo>
                  <a:cubicBezTo>
                    <a:pt x="75" y="10"/>
                    <a:pt x="68" y="1"/>
                    <a:pt x="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7"/>
            <p:cNvSpPr/>
            <p:nvPr/>
          </p:nvSpPr>
          <p:spPr>
            <a:xfrm>
              <a:off x="2547508" y="3337764"/>
              <a:ext cx="1048" cy="529"/>
            </a:xfrm>
            <a:custGeom>
              <a:avLst/>
              <a:gdLst/>
              <a:ahLst/>
              <a:cxnLst/>
              <a:rect l="l" t="t" r="r" b="b"/>
              <a:pathLst>
                <a:path w="113" h="57" extrusionOk="0">
                  <a:moveTo>
                    <a:pt x="90" y="0"/>
                  </a:moveTo>
                  <a:cubicBezTo>
                    <a:pt x="60" y="0"/>
                    <a:pt x="0" y="35"/>
                    <a:pt x="42" y="56"/>
                  </a:cubicBezTo>
                  <a:cubicBezTo>
                    <a:pt x="73" y="56"/>
                    <a:pt x="103" y="56"/>
                    <a:pt x="103" y="26"/>
                  </a:cubicBezTo>
                  <a:cubicBezTo>
                    <a:pt x="112" y="7"/>
                    <a:pt x="104" y="0"/>
                    <a:pt x="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7"/>
            <p:cNvSpPr/>
            <p:nvPr/>
          </p:nvSpPr>
          <p:spPr>
            <a:xfrm>
              <a:off x="2543946" y="3341920"/>
              <a:ext cx="1030" cy="881"/>
            </a:xfrm>
            <a:custGeom>
              <a:avLst/>
              <a:gdLst/>
              <a:ahLst/>
              <a:cxnLst/>
              <a:rect l="l" t="t" r="r" b="b"/>
              <a:pathLst>
                <a:path w="111" h="95" extrusionOk="0">
                  <a:moveTo>
                    <a:pt x="52" y="1"/>
                  </a:moveTo>
                  <a:cubicBezTo>
                    <a:pt x="33" y="1"/>
                    <a:pt x="12" y="11"/>
                    <a:pt x="1" y="34"/>
                  </a:cubicBezTo>
                  <a:cubicBezTo>
                    <a:pt x="1" y="34"/>
                    <a:pt x="1" y="64"/>
                    <a:pt x="31" y="95"/>
                  </a:cubicBezTo>
                  <a:cubicBezTo>
                    <a:pt x="61" y="95"/>
                    <a:pt x="92" y="95"/>
                    <a:pt x="92" y="64"/>
                  </a:cubicBezTo>
                  <a:cubicBezTo>
                    <a:pt x="111" y="27"/>
                    <a:pt x="83" y="1"/>
                    <a:pt x="5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7"/>
            <p:cNvSpPr/>
            <p:nvPr/>
          </p:nvSpPr>
          <p:spPr>
            <a:xfrm>
              <a:off x="2540003" y="3340974"/>
              <a:ext cx="566" cy="705"/>
            </a:xfrm>
            <a:custGeom>
              <a:avLst/>
              <a:gdLst/>
              <a:ahLst/>
              <a:cxnLst/>
              <a:rect l="l" t="t" r="r" b="b"/>
              <a:pathLst>
                <a:path w="61" h="76" extrusionOk="0">
                  <a:moveTo>
                    <a:pt x="38" y="1"/>
                  </a:moveTo>
                  <a:cubicBezTo>
                    <a:pt x="34" y="1"/>
                    <a:pt x="31" y="4"/>
                    <a:pt x="31" y="14"/>
                  </a:cubicBezTo>
                  <a:cubicBezTo>
                    <a:pt x="0" y="14"/>
                    <a:pt x="0" y="14"/>
                    <a:pt x="0" y="45"/>
                  </a:cubicBezTo>
                  <a:cubicBezTo>
                    <a:pt x="0" y="75"/>
                    <a:pt x="0" y="75"/>
                    <a:pt x="31" y="75"/>
                  </a:cubicBezTo>
                  <a:cubicBezTo>
                    <a:pt x="61" y="75"/>
                    <a:pt x="61" y="45"/>
                    <a:pt x="61" y="14"/>
                  </a:cubicBezTo>
                  <a:cubicBezTo>
                    <a:pt x="61" y="14"/>
                    <a:pt x="47" y="1"/>
                    <a:pt x="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7"/>
            <p:cNvSpPr/>
            <p:nvPr/>
          </p:nvSpPr>
          <p:spPr>
            <a:xfrm>
              <a:off x="2523359" y="3277376"/>
              <a:ext cx="41461" cy="20244"/>
            </a:xfrm>
            <a:custGeom>
              <a:avLst/>
              <a:gdLst/>
              <a:ahLst/>
              <a:cxnLst/>
              <a:rect l="l" t="t" r="r" b="b"/>
              <a:pathLst>
                <a:path w="4469" h="2182" extrusionOk="0">
                  <a:moveTo>
                    <a:pt x="1" y="0"/>
                  </a:moveTo>
                  <a:cubicBezTo>
                    <a:pt x="1" y="304"/>
                    <a:pt x="62" y="578"/>
                    <a:pt x="214" y="821"/>
                  </a:cubicBezTo>
                  <a:cubicBezTo>
                    <a:pt x="671" y="1696"/>
                    <a:pt x="1559" y="2181"/>
                    <a:pt x="2467" y="2181"/>
                  </a:cubicBezTo>
                  <a:cubicBezTo>
                    <a:pt x="2946" y="2181"/>
                    <a:pt x="3431" y="2046"/>
                    <a:pt x="3861" y="1763"/>
                  </a:cubicBezTo>
                  <a:cubicBezTo>
                    <a:pt x="4135" y="1641"/>
                    <a:pt x="4347" y="1429"/>
                    <a:pt x="4469" y="1185"/>
                  </a:cubicBezTo>
                  <a:cubicBezTo>
                    <a:pt x="4469" y="1184"/>
                    <a:pt x="4468" y="1183"/>
                    <a:pt x="4467" y="1183"/>
                  </a:cubicBezTo>
                  <a:cubicBezTo>
                    <a:pt x="4444" y="1183"/>
                    <a:pt x="4230" y="1414"/>
                    <a:pt x="3800" y="1672"/>
                  </a:cubicBezTo>
                  <a:cubicBezTo>
                    <a:pt x="3401" y="1901"/>
                    <a:pt x="2969" y="2010"/>
                    <a:pt x="2543" y="2010"/>
                  </a:cubicBezTo>
                  <a:cubicBezTo>
                    <a:pt x="1672" y="2010"/>
                    <a:pt x="825" y="1556"/>
                    <a:pt x="335" y="760"/>
                  </a:cubicBezTo>
                  <a:cubicBezTo>
                    <a:pt x="214" y="517"/>
                    <a:pt x="92" y="274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7"/>
            <p:cNvSpPr/>
            <p:nvPr/>
          </p:nvSpPr>
          <p:spPr>
            <a:xfrm>
              <a:off x="2547054" y="3277376"/>
              <a:ext cx="67967" cy="14946"/>
            </a:xfrm>
            <a:custGeom>
              <a:avLst/>
              <a:gdLst/>
              <a:ahLst/>
              <a:cxnLst/>
              <a:rect l="l" t="t" r="r" b="b"/>
              <a:pathLst>
                <a:path w="7326" h="1611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122"/>
                    <a:pt x="91" y="213"/>
                    <a:pt x="182" y="274"/>
                  </a:cubicBezTo>
                  <a:cubicBezTo>
                    <a:pt x="395" y="486"/>
                    <a:pt x="669" y="638"/>
                    <a:pt x="942" y="730"/>
                  </a:cubicBezTo>
                  <a:cubicBezTo>
                    <a:pt x="1272" y="847"/>
                    <a:pt x="1602" y="892"/>
                    <a:pt x="1946" y="892"/>
                  </a:cubicBezTo>
                  <a:cubicBezTo>
                    <a:pt x="2046" y="892"/>
                    <a:pt x="2147" y="888"/>
                    <a:pt x="2249" y="881"/>
                  </a:cubicBezTo>
                  <a:cubicBezTo>
                    <a:pt x="2766" y="821"/>
                    <a:pt x="3313" y="699"/>
                    <a:pt x="3830" y="578"/>
                  </a:cubicBezTo>
                  <a:cubicBezTo>
                    <a:pt x="4316" y="456"/>
                    <a:pt x="4833" y="395"/>
                    <a:pt x="5350" y="395"/>
                  </a:cubicBezTo>
                  <a:cubicBezTo>
                    <a:pt x="5775" y="395"/>
                    <a:pt x="6201" y="517"/>
                    <a:pt x="6535" y="730"/>
                  </a:cubicBezTo>
                  <a:cubicBezTo>
                    <a:pt x="6869" y="942"/>
                    <a:pt x="7143" y="1246"/>
                    <a:pt x="7295" y="1611"/>
                  </a:cubicBezTo>
                  <a:cubicBezTo>
                    <a:pt x="7325" y="1611"/>
                    <a:pt x="7295" y="1489"/>
                    <a:pt x="7204" y="1277"/>
                  </a:cubicBezTo>
                  <a:cubicBezTo>
                    <a:pt x="7082" y="1033"/>
                    <a:pt x="6869" y="790"/>
                    <a:pt x="6626" y="608"/>
                  </a:cubicBezTo>
                  <a:cubicBezTo>
                    <a:pt x="6262" y="365"/>
                    <a:pt x="5806" y="243"/>
                    <a:pt x="5380" y="213"/>
                  </a:cubicBezTo>
                  <a:cubicBezTo>
                    <a:pt x="5289" y="208"/>
                    <a:pt x="5198" y="205"/>
                    <a:pt x="5107" y="205"/>
                  </a:cubicBezTo>
                  <a:cubicBezTo>
                    <a:pt x="4651" y="205"/>
                    <a:pt x="4200" y="269"/>
                    <a:pt x="3769" y="395"/>
                  </a:cubicBezTo>
                  <a:cubicBezTo>
                    <a:pt x="3283" y="517"/>
                    <a:pt x="2766" y="608"/>
                    <a:pt x="2219" y="699"/>
                  </a:cubicBezTo>
                  <a:cubicBezTo>
                    <a:pt x="2120" y="707"/>
                    <a:pt x="2019" y="711"/>
                    <a:pt x="1917" y="711"/>
                  </a:cubicBezTo>
                  <a:cubicBezTo>
                    <a:pt x="1611" y="711"/>
                    <a:pt x="1292" y="676"/>
                    <a:pt x="973" y="608"/>
                  </a:cubicBezTo>
                  <a:cubicBezTo>
                    <a:pt x="608" y="486"/>
                    <a:pt x="274" y="27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7"/>
            <p:cNvSpPr/>
            <p:nvPr/>
          </p:nvSpPr>
          <p:spPr>
            <a:xfrm>
              <a:off x="2603730" y="3302472"/>
              <a:ext cx="18620" cy="9157"/>
            </a:xfrm>
            <a:custGeom>
              <a:avLst/>
              <a:gdLst/>
              <a:ahLst/>
              <a:cxnLst/>
              <a:rect l="l" t="t" r="r" b="b"/>
              <a:pathLst>
                <a:path w="2007" h="987" extrusionOk="0">
                  <a:moveTo>
                    <a:pt x="1" y="0"/>
                  </a:moveTo>
                  <a:lnTo>
                    <a:pt x="1" y="0"/>
                  </a:lnTo>
                  <a:cubicBezTo>
                    <a:pt x="306" y="610"/>
                    <a:pt x="930" y="987"/>
                    <a:pt x="1606" y="987"/>
                  </a:cubicBezTo>
                  <a:cubicBezTo>
                    <a:pt x="1738" y="987"/>
                    <a:pt x="1872" y="972"/>
                    <a:pt x="2007" y="942"/>
                  </a:cubicBezTo>
                  <a:cubicBezTo>
                    <a:pt x="1642" y="882"/>
                    <a:pt x="1277" y="760"/>
                    <a:pt x="912" y="639"/>
                  </a:cubicBezTo>
                  <a:cubicBezTo>
                    <a:pt x="608" y="426"/>
                    <a:pt x="274" y="213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7"/>
            <p:cNvSpPr/>
            <p:nvPr/>
          </p:nvSpPr>
          <p:spPr>
            <a:xfrm>
              <a:off x="2602886" y="3308957"/>
              <a:ext cx="17488" cy="12886"/>
            </a:xfrm>
            <a:custGeom>
              <a:avLst/>
              <a:gdLst/>
              <a:ahLst/>
              <a:cxnLst/>
              <a:rect l="l" t="t" r="r" b="b"/>
              <a:pathLst>
                <a:path w="1885" h="1389" extrusionOk="0">
                  <a:moveTo>
                    <a:pt x="31" y="0"/>
                  </a:moveTo>
                  <a:cubicBezTo>
                    <a:pt x="0" y="0"/>
                    <a:pt x="0" y="152"/>
                    <a:pt x="61" y="365"/>
                  </a:cubicBezTo>
                  <a:cubicBezTo>
                    <a:pt x="213" y="639"/>
                    <a:pt x="426" y="882"/>
                    <a:pt x="669" y="1034"/>
                  </a:cubicBezTo>
                  <a:cubicBezTo>
                    <a:pt x="943" y="1186"/>
                    <a:pt x="1216" y="1307"/>
                    <a:pt x="1520" y="1338"/>
                  </a:cubicBezTo>
                  <a:cubicBezTo>
                    <a:pt x="1645" y="1373"/>
                    <a:pt x="1749" y="1388"/>
                    <a:pt x="1813" y="1388"/>
                  </a:cubicBezTo>
                  <a:cubicBezTo>
                    <a:pt x="1859" y="1388"/>
                    <a:pt x="1885" y="1381"/>
                    <a:pt x="1885" y="1368"/>
                  </a:cubicBezTo>
                  <a:cubicBezTo>
                    <a:pt x="1885" y="1368"/>
                    <a:pt x="1763" y="1307"/>
                    <a:pt x="1551" y="1216"/>
                  </a:cubicBezTo>
                  <a:cubicBezTo>
                    <a:pt x="1277" y="1125"/>
                    <a:pt x="1034" y="1003"/>
                    <a:pt x="791" y="851"/>
                  </a:cubicBezTo>
                  <a:cubicBezTo>
                    <a:pt x="548" y="730"/>
                    <a:pt x="335" y="517"/>
                    <a:pt x="213" y="304"/>
                  </a:cubicBezTo>
                  <a:cubicBezTo>
                    <a:pt x="92" y="122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7"/>
            <p:cNvSpPr/>
            <p:nvPr/>
          </p:nvSpPr>
          <p:spPr>
            <a:xfrm>
              <a:off x="2508413" y="3455597"/>
              <a:ext cx="863" cy="103778"/>
            </a:xfrm>
            <a:custGeom>
              <a:avLst/>
              <a:gdLst/>
              <a:ahLst/>
              <a:cxnLst/>
              <a:rect l="l" t="t" r="r" b="b"/>
              <a:pathLst>
                <a:path w="93" h="11186" extrusionOk="0">
                  <a:moveTo>
                    <a:pt x="62" y="0"/>
                  </a:moveTo>
                  <a:cubicBezTo>
                    <a:pt x="1" y="0"/>
                    <a:pt x="1" y="2492"/>
                    <a:pt x="1" y="5593"/>
                  </a:cubicBezTo>
                  <a:cubicBezTo>
                    <a:pt x="1" y="8693"/>
                    <a:pt x="31" y="11186"/>
                    <a:pt x="62" y="11186"/>
                  </a:cubicBezTo>
                  <a:cubicBezTo>
                    <a:pt x="62" y="11186"/>
                    <a:pt x="92" y="8693"/>
                    <a:pt x="92" y="5593"/>
                  </a:cubicBezTo>
                  <a:cubicBezTo>
                    <a:pt x="92" y="2492"/>
                    <a:pt x="92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7"/>
            <p:cNvSpPr/>
            <p:nvPr/>
          </p:nvSpPr>
          <p:spPr>
            <a:xfrm>
              <a:off x="2617544" y="3435289"/>
              <a:ext cx="36396" cy="24539"/>
            </a:xfrm>
            <a:custGeom>
              <a:avLst/>
              <a:gdLst/>
              <a:ahLst/>
              <a:cxnLst/>
              <a:rect l="l" t="t" r="r" b="b"/>
              <a:pathLst>
                <a:path w="3923" h="2645" extrusionOk="0">
                  <a:moveTo>
                    <a:pt x="3132" y="1"/>
                  </a:moveTo>
                  <a:cubicBezTo>
                    <a:pt x="2524" y="31"/>
                    <a:pt x="1946" y="213"/>
                    <a:pt x="1430" y="548"/>
                  </a:cubicBezTo>
                  <a:cubicBezTo>
                    <a:pt x="913" y="882"/>
                    <a:pt x="487" y="1368"/>
                    <a:pt x="244" y="1915"/>
                  </a:cubicBezTo>
                  <a:cubicBezTo>
                    <a:pt x="153" y="2098"/>
                    <a:pt x="92" y="2250"/>
                    <a:pt x="62" y="2432"/>
                  </a:cubicBezTo>
                  <a:cubicBezTo>
                    <a:pt x="38" y="2480"/>
                    <a:pt x="33" y="2547"/>
                    <a:pt x="17" y="2603"/>
                  </a:cubicBezTo>
                  <a:lnTo>
                    <a:pt x="17" y="2603"/>
                  </a:lnTo>
                  <a:cubicBezTo>
                    <a:pt x="103" y="2374"/>
                    <a:pt x="190" y="2146"/>
                    <a:pt x="305" y="1946"/>
                  </a:cubicBezTo>
                  <a:cubicBezTo>
                    <a:pt x="548" y="1399"/>
                    <a:pt x="974" y="943"/>
                    <a:pt x="1460" y="608"/>
                  </a:cubicBezTo>
                  <a:cubicBezTo>
                    <a:pt x="1977" y="274"/>
                    <a:pt x="2554" y="92"/>
                    <a:pt x="3162" y="61"/>
                  </a:cubicBezTo>
                  <a:cubicBezTo>
                    <a:pt x="3284" y="46"/>
                    <a:pt x="3405" y="39"/>
                    <a:pt x="3531" y="39"/>
                  </a:cubicBezTo>
                  <a:cubicBezTo>
                    <a:pt x="3656" y="39"/>
                    <a:pt x="3785" y="46"/>
                    <a:pt x="3922" y="61"/>
                  </a:cubicBezTo>
                  <a:cubicBezTo>
                    <a:pt x="3831" y="31"/>
                    <a:pt x="3770" y="31"/>
                    <a:pt x="3709" y="31"/>
                  </a:cubicBezTo>
                  <a:cubicBezTo>
                    <a:pt x="3527" y="1"/>
                    <a:pt x="3314" y="1"/>
                    <a:pt x="3132" y="1"/>
                  </a:cubicBezTo>
                  <a:close/>
                  <a:moveTo>
                    <a:pt x="17" y="2603"/>
                  </a:moveTo>
                  <a:cubicBezTo>
                    <a:pt x="11" y="2617"/>
                    <a:pt x="6" y="2631"/>
                    <a:pt x="1" y="2645"/>
                  </a:cubicBezTo>
                  <a:cubicBezTo>
                    <a:pt x="7" y="2632"/>
                    <a:pt x="12" y="2618"/>
                    <a:pt x="17" y="26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7"/>
            <p:cNvSpPr/>
            <p:nvPr/>
          </p:nvSpPr>
          <p:spPr>
            <a:xfrm>
              <a:off x="2456533" y="3473920"/>
              <a:ext cx="9027" cy="53587"/>
            </a:xfrm>
            <a:custGeom>
              <a:avLst/>
              <a:gdLst/>
              <a:ahLst/>
              <a:cxnLst/>
              <a:rect l="l" t="t" r="r" b="b"/>
              <a:pathLst>
                <a:path w="973" h="5776" extrusionOk="0">
                  <a:moveTo>
                    <a:pt x="790" y="1"/>
                  </a:moveTo>
                  <a:cubicBezTo>
                    <a:pt x="790" y="92"/>
                    <a:pt x="790" y="153"/>
                    <a:pt x="760" y="244"/>
                  </a:cubicBezTo>
                  <a:lnTo>
                    <a:pt x="760" y="882"/>
                  </a:lnTo>
                  <a:cubicBezTo>
                    <a:pt x="760" y="669"/>
                    <a:pt x="760" y="457"/>
                    <a:pt x="790" y="244"/>
                  </a:cubicBezTo>
                  <a:cubicBezTo>
                    <a:pt x="790" y="153"/>
                    <a:pt x="821" y="122"/>
                    <a:pt x="821" y="62"/>
                  </a:cubicBezTo>
                  <a:cubicBezTo>
                    <a:pt x="821" y="31"/>
                    <a:pt x="790" y="1"/>
                    <a:pt x="790" y="1"/>
                  </a:cubicBezTo>
                  <a:close/>
                  <a:moveTo>
                    <a:pt x="760" y="882"/>
                  </a:moveTo>
                  <a:cubicBezTo>
                    <a:pt x="730" y="1429"/>
                    <a:pt x="851" y="2189"/>
                    <a:pt x="882" y="3010"/>
                  </a:cubicBezTo>
                  <a:cubicBezTo>
                    <a:pt x="912" y="3709"/>
                    <a:pt x="790" y="4408"/>
                    <a:pt x="486" y="5046"/>
                  </a:cubicBezTo>
                  <a:cubicBezTo>
                    <a:pt x="365" y="5320"/>
                    <a:pt x="182" y="5563"/>
                    <a:pt x="0" y="5776"/>
                  </a:cubicBezTo>
                  <a:cubicBezTo>
                    <a:pt x="61" y="5715"/>
                    <a:pt x="122" y="5654"/>
                    <a:pt x="182" y="5624"/>
                  </a:cubicBezTo>
                  <a:cubicBezTo>
                    <a:pt x="334" y="5442"/>
                    <a:pt x="456" y="5290"/>
                    <a:pt x="547" y="5077"/>
                  </a:cubicBezTo>
                  <a:cubicBezTo>
                    <a:pt x="851" y="4438"/>
                    <a:pt x="973" y="3709"/>
                    <a:pt x="942" y="3010"/>
                  </a:cubicBezTo>
                  <a:cubicBezTo>
                    <a:pt x="882" y="2159"/>
                    <a:pt x="760" y="1429"/>
                    <a:pt x="760" y="8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7"/>
            <p:cNvSpPr/>
            <p:nvPr/>
          </p:nvSpPr>
          <p:spPr>
            <a:xfrm>
              <a:off x="2446096" y="3555971"/>
              <a:ext cx="56129" cy="38279"/>
            </a:xfrm>
            <a:custGeom>
              <a:avLst/>
              <a:gdLst/>
              <a:ahLst/>
              <a:cxnLst/>
              <a:rect l="l" t="t" r="r" b="b"/>
              <a:pathLst>
                <a:path w="6050" h="4126" extrusionOk="0">
                  <a:moveTo>
                    <a:pt x="2687" y="1"/>
                  </a:moveTo>
                  <a:cubicBezTo>
                    <a:pt x="2430" y="1"/>
                    <a:pt x="1794" y="579"/>
                    <a:pt x="1794" y="579"/>
                  </a:cubicBezTo>
                  <a:cubicBezTo>
                    <a:pt x="1216" y="579"/>
                    <a:pt x="396" y="640"/>
                    <a:pt x="396" y="640"/>
                  </a:cubicBezTo>
                  <a:cubicBezTo>
                    <a:pt x="396" y="640"/>
                    <a:pt x="122" y="701"/>
                    <a:pt x="61" y="1157"/>
                  </a:cubicBezTo>
                  <a:cubicBezTo>
                    <a:pt x="0" y="1430"/>
                    <a:pt x="548" y="1491"/>
                    <a:pt x="548" y="1491"/>
                  </a:cubicBezTo>
                  <a:lnTo>
                    <a:pt x="1003" y="1491"/>
                  </a:lnTo>
                  <a:lnTo>
                    <a:pt x="608" y="1522"/>
                  </a:lnTo>
                  <a:cubicBezTo>
                    <a:pt x="608" y="1522"/>
                    <a:pt x="335" y="1552"/>
                    <a:pt x="274" y="2008"/>
                  </a:cubicBezTo>
                  <a:cubicBezTo>
                    <a:pt x="244" y="2282"/>
                    <a:pt x="760" y="2373"/>
                    <a:pt x="760" y="2373"/>
                  </a:cubicBezTo>
                  <a:lnTo>
                    <a:pt x="1338" y="2373"/>
                  </a:lnTo>
                  <a:lnTo>
                    <a:pt x="882" y="2403"/>
                  </a:lnTo>
                  <a:cubicBezTo>
                    <a:pt x="882" y="2403"/>
                    <a:pt x="608" y="2433"/>
                    <a:pt x="548" y="2889"/>
                  </a:cubicBezTo>
                  <a:cubicBezTo>
                    <a:pt x="517" y="3163"/>
                    <a:pt x="1034" y="3224"/>
                    <a:pt x="1034" y="3224"/>
                  </a:cubicBezTo>
                  <a:lnTo>
                    <a:pt x="1581" y="3224"/>
                  </a:lnTo>
                  <a:lnTo>
                    <a:pt x="1581" y="3285"/>
                  </a:lnTo>
                  <a:lnTo>
                    <a:pt x="1459" y="3285"/>
                  </a:lnTo>
                  <a:cubicBezTo>
                    <a:pt x="1459" y="3285"/>
                    <a:pt x="1186" y="3315"/>
                    <a:pt x="1125" y="3771"/>
                  </a:cubicBezTo>
                  <a:cubicBezTo>
                    <a:pt x="1095" y="3923"/>
                    <a:pt x="1216" y="4014"/>
                    <a:pt x="1368" y="4044"/>
                  </a:cubicBezTo>
                  <a:cubicBezTo>
                    <a:pt x="1429" y="4075"/>
                    <a:pt x="1520" y="4105"/>
                    <a:pt x="1611" y="4105"/>
                  </a:cubicBezTo>
                  <a:lnTo>
                    <a:pt x="1672" y="4105"/>
                  </a:lnTo>
                  <a:cubicBezTo>
                    <a:pt x="1886" y="4118"/>
                    <a:pt x="2095" y="4125"/>
                    <a:pt x="2303" y="4125"/>
                  </a:cubicBezTo>
                  <a:cubicBezTo>
                    <a:pt x="2597" y="4125"/>
                    <a:pt x="2889" y="4110"/>
                    <a:pt x="3192" y="4075"/>
                  </a:cubicBezTo>
                  <a:lnTo>
                    <a:pt x="4529" y="4105"/>
                  </a:lnTo>
                  <a:lnTo>
                    <a:pt x="6049" y="4105"/>
                  </a:lnTo>
                  <a:lnTo>
                    <a:pt x="5745" y="914"/>
                  </a:lnTo>
                  <a:lnTo>
                    <a:pt x="5350" y="883"/>
                  </a:lnTo>
                  <a:cubicBezTo>
                    <a:pt x="5350" y="883"/>
                    <a:pt x="3101" y="32"/>
                    <a:pt x="2706" y="2"/>
                  </a:cubicBezTo>
                  <a:cubicBezTo>
                    <a:pt x="2700" y="1"/>
                    <a:pt x="2693" y="1"/>
                    <a:pt x="268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7"/>
            <p:cNvSpPr/>
            <p:nvPr/>
          </p:nvSpPr>
          <p:spPr>
            <a:xfrm>
              <a:off x="2459344" y="3584907"/>
              <a:ext cx="13833" cy="1160"/>
            </a:xfrm>
            <a:custGeom>
              <a:avLst/>
              <a:gdLst/>
              <a:ahLst/>
              <a:cxnLst/>
              <a:rect l="l" t="t" r="r" b="b"/>
              <a:pathLst>
                <a:path w="1491" h="125" extrusionOk="0">
                  <a:moveTo>
                    <a:pt x="975" y="1"/>
                  </a:moveTo>
                  <a:cubicBezTo>
                    <a:pt x="903" y="1"/>
                    <a:pt x="832" y="5"/>
                    <a:pt x="761" y="14"/>
                  </a:cubicBezTo>
                  <a:cubicBezTo>
                    <a:pt x="487" y="14"/>
                    <a:pt x="244" y="44"/>
                    <a:pt x="1" y="74"/>
                  </a:cubicBezTo>
                  <a:cubicBezTo>
                    <a:pt x="143" y="110"/>
                    <a:pt x="286" y="125"/>
                    <a:pt x="428" y="125"/>
                  </a:cubicBezTo>
                  <a:cubicBezTo>
                    <a:pt x="529" y="125"/>
                    <a:pt x="630" y="117"/>
                    <a:pt x="730" y="105"/>
                  </a:cubicBezTo>
                  <a:cubicBezTo>
                    <a:pt x="1004" y="105"/>
                    <a:pt x="1247" y="105"/>
                    <a:pt x="1490" y="44"/>
                  </a:cubicBezTo>
                  <a:cubicBezTo>
                    <a:pt x="1318" y="22"/>
                    <a:pt x="1146" y="1"/>
                    <a:pt x="97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7"/>
            <p:cNvSpPr/>
            <p:nvPr/>
          </p:nvSpPr>
          <p:spPr>
            <a:xfrm>
              <a:off x="2453425" y="3576641"/>
              <a:ext cx="19752" cy="1169"/>
            </a:xfrm>
            <a:custGeom>
              <a:avLst/>
              <a:gdLst/>
              <a:ahLst/>
              <a:cxnLst/>
              <a:rect l="l" t="t" r="r" b="b"/>
              <a:pathLst>
                <a:path w="2129" h="126" extrusionOk="0">
                  <a:moveTo>
                    <a:pt x="1608" y="0"/>
                  </a:moveTo>
                  <a:cubicBezTo>
                    <a:pt x="1429" y="0"/>
                    <a:pt x="1247" y="8"/>
                    <a:pt x="1065" y="23"/>
                  </a:cubicBezTo>
                  <a:cubicBezTo>
                    <a:pt x="730" y="23"/>
                    <a:pt x="365" y="54"/>
                    <a:pt x="1" y="114"/>
                  </a:cubicBezTo>
                  <a:cubicBezTo>
                    <a:pt x="183" y="122"/>
                    <a:pt x="364" y="126"/>
                    <a:pt x="543" y="126"/>
                  </a:cubicBezTo>
                  <a:cubicBezTo>
                    <a:pt x="1080" y="126"/>
                    <a:pt x="1604" y="92"/>
                    <a:pt x="2128" y="23"/>
                  </a:cubicBezTo>
                  <a:cubicBezTo>
                    <a:pt x="1961" y="8"/>
                    <a:pt x="1786" y="0"/>
                    <a:pt x="160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7"/>
            <p:cNvSpPr/>
            <p:nvPr/>
          </p:nvSpPr>
          <p:spPr>
            <a:xfrm>
              <a:off x="2452859" y="3567920"/>
              <a:ext cx="19752" cy="1150"/>
            </a:xfrm>
            <a:custGeom>
              <a:avLst/>
              <a:gdLst/>
              <a:ahLst/>
              <a:cxnLst/>
              <a:rect l="l" t="t" r="r" b="b"/>
              <a:pathLst>
                <a:path w="2129" h="124" extrusionOk="0">
                  <a:moveTo>
                    <a:pt x="1494" y="1"/>
                  </a:moveTo>
                  <a:cubicBezTo>
                    <a:pt x="1347" y="1"/>
                    <a:pt x="1203" y="8"/>
                    <a:pt x="1065" y="21"/>
                  </a:cubicBezTo>
                  <a:cubicBezTo>
                    <a:pt x="700" y="21"/>
                    <a:pt x="335" y="51"/>
                    <a:pt x="1" y="112"/>
                  </a:cubicBezTo>
                  <a:cubicBezTo>
                    <a:pt x="188" y="120"/>
                    <a:pt x="378" y="124"/>
                    <a:pt x="568" y="124"/>
                  </a:cubicBezTo>
                  <a:cubicBezTo>
                    <a:pt x="1089" y="124"/>
                    <a:pt x="1617" y="96"/>
                    <a:pt x="2129" y="51"/>
                  </a:cubicBezTo>
                  <a:cubicBezTo>
                    <a:pt x="1915" y="16"/>
                    <a:pt x="1701" y="1"/>
                    <a:pt x="149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7"/>
            <p:cNvSpPr/>
            <p:nvPr/>
          </p:nvSpPr>
          <p:spPr>
            <a:xfrm>
              <a:off x="2460476" y="3560090"/>
              <a:ext cx="21162" cy="974"/>
            </a:xfrm>
            <a:custGeom>
              <a:avLst/>
              <a:gdLst/>
              <a:ahLst/>
              <a:cxnLst/>
              <a:rect l="l" t="t" r="r" b="b"/>
              <a:pathLst>
                <a:path w="2281" h="105" extrusionOk="0">
                  <a:moveTo>
                    <a:pt x="214" y="0"/>
                  </a:moveTo>
                  <a:cubicBezTo>
                    <a:pt x="136" y="0"/>
                    <a:pt x="61" y="14"/>
                    <a:pt x="1" y="14"/>
                  </a:cubicBezTo>
                  <a:cubicBezTo>
                    <a:pt x="92" y="44"/>
                    <a:pt x="213" y="44"/>
                    <a:pt x="335" y="44"/>
                  </a:cubicBezTo>
                  <a:lnTo>
                    <a:pt x="1156" y="75"/>
                  </a:lnTo>
                  <a:lnTo>
                    <a:pt x="1946" y="105"/>
                  </a:lnTo>
                  <a:lnTo>
                    <a:pt x="2280" y="105"/>
                  </a:lnTo>
                  <a:cubicBezTo>
                    <a:pt x="2189" y="75"/>
                    <a:pt x="2067" y="44"/>
                    <a:pt x="1946" y="44"/>
                  </a:cubicBezTo>
                  <a:cubicBezTo>
                    <a:pt x="1764" y="44"/>
                    <a:pt x="1460" y="14"/>
                    <a:pt x="1156" y="14"/>
                  </a:cubicBezTo>
                  <a:cubicBezTo>
                    <a:pt x="1044" y="4"/>
                    <a:pt x="939" y="0"/>
                    <a:pt x="842" y="0"/>
                  </a:cubicBezTo>
                  <a:cubicBezTo>
                    <a:pt x="646" y="0"/>
                    <a:pt x="477" y="14"/>
                    <a:pt x="335" y="14"/>
                  </a:cubicBezTo>
                  <a:cubicBezTo>
                    <a:pt x="294" y="4"/>
                    <a:pt x="254" y="0"/>
                    <a:pt x="21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7"/>
            <p:cNvSpPr/>
            <p:nvPr/>
          </p:nvSpPr>
          <p:spPr>
            <a:xfrm>
              <a:off x="2501084" y="3475358"/>
              <a:ext cx="112527" cy="84583"/>
            </a:xfrm>
            <a:custGeom>
              <a:avLst/>
              <a:gdLst/>
              <a:ahLst/>
              <a:cxnLst/>
              <a:rect l="l" t="t" r="r" b="b"/>
              <a:pathLst>
                <a:path w="12129" h="9117" extrusionOk="0">
                  <a:moveTo>
                    <a:pt x="12128" y="0"/>
                  </a:moveTo>
                  <a:cubicBezTo>
                    <a:pt x="12128" y="121"/>
                    <a:pt x="12098" y="273"/>
                    <a:pt x="12068" y="484"/>
                  </a:cubicBezTo>
                  <a:cubicBezTo>
                    <a:pt x="12037" y="910"/>
                    <a:pt x="11976" y="1548"/>
                    <a:pt x="11885" y="2308"/>
                  </a:cubicBezTo>
                  <a:cubicBezTo>
                    <a:pt x="11824" y="3068"/>
                    <a:pt x="11733" y="3980"/>
                    <a:pt x="11642" y="5013"/>
                  </a:cubicBezTo>
                  <a:cubicBezTo>
                    <a:pt x="11581" y="5530"/>
                    <a:pt x="11551" y="6077"/>
                    <a:pt x="11490" y="6654"/>
                  </a:cubicBezTo>
                  <a:cubicBezTo>
                    <a:pt x="11431" y="7214"/>
                    <a:pt x="11401" y="7773"/>
                    <a:pt x="11371" y="8388"/>
                  </a:cubicBezTo>
                  <a:lnTo>
                    <a:pt x="11371" y="8388"/>
                  </a:lnTo>
                  <a:lnTo>
                    <a:pt x="9910" y="8448"/>
                  </a:lnTo>
                  <a:cubicBezTo>
                    <a:pt x="7113" y="8600"/>
                    <a:pt x="4590" y="8782"/>
                    <a:pt x="2767" y="8904"/>
                  </a:cubicBezTo>
                  <a:lnTo>
                    <a:pt x="608" y="9056"/>
                  </a:lnTo>
                  <a:lnTo>
                    <a:pt x="1" y="9116"/>
                  </a:lnTo>
                  <a:lnTo>
                    <a:pt x="1" y="9116"/>
                  </a:lnTo>
                  <a:lnTo>
                    <a:pt x="578" y="9086"/>
                  </a:lnTo>
                  <a:lnTo>
                    <a:pt x="2736" y="8964"/>
                  </a:lnTo>
                  <a:cubicBezTo>
                    <a:pt x="4590" y="8843"/>
                    <a:pt x="7113" y="8691"/>
                    <a:pt x="9879" y="8539"/>
                  </a:cubicBezTo>
                  <a:lnTo>
                    <a:pt x="11399" y="8478"/>
                  </a:lnTo>
                  <a:lnTo>
                    <a:pt x="11429" y="8478"/>
                  </a:lnTo>
                  <a:lnTo>
                    <a:pt x="11429" y="8448"/>
                  </a:lnTo>
                  <a:cubicBezTo>
                    <a:pt x="11460" y="7809"/>
                    <a:pt x="11521" y="7232"/>
                    <a:pt x="11551" y="6654"/>
                  </a:cubicBezTo>
                  <a:cubicBezTo>
                    <a:pt x="11581" y="6107"/>
                    <a:pt x="11642" y="5560"/>
                    <a:pt x="11703" y="5043"/>
                  </a:cubicBezTo>
                  <a:cubicBezTo>
                    <a:pt x="11794" y="4010"/>
                    <a:pt x="11855" y="3068"/>
                    <a:pt x="11916" y="2308"/>
                  </a:cubicBezTo>
                  <a:cubicBezTo>
                    <a:pt x="12007" y="1548"/>
                    <a:pt x="12068" y="940"/>
                    <a:pt x="12098" y="484"/>
                  </a:cubicBezTo>
                  <a:cubicBezTo>
                    <a:pt x="12098" y="303"/>
                    <a:pt x="12128" y="122"/>
                    <a:pt x="121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67"/>
          <p:cNvGrpSpPr/>
          <p:nvPr/>
        </p:nvGrpSpPr>
        <p:grpSpPr>
          <a:xfrm>
            <a:off x="5620682" y="2345801"/>
            <a:ext cx="1719615" cy="1718018"/>
            <a:chOff x="3444690" y="2057366"/>
            <a:chExt cx="1719615" cy="1718018"/>
          </a:xfrm>
        </p:grpSpPr>
        <p:sp>
          <p:nvSpPr>
            <p:cNvPr id="1636" name="Google Shape;1636;p67"/>
            <p:cNvSpPr/>
            <p:nvPr/>
          </p:nvSpPr>
          <p:spPr>
            <a:xfrm>
              <a:off x="4551214" y="3020692"/>
              <a:ext cx="544508" cy="746401"/>
            </a:xfrm>
            <a:custGeom>
              <a:avLst/>
              <a:gdLst/>
              <a:ahLst/>
              <a:cxnLst/>
              <a:rect l="l" t="t" r="r" b="b"/>
              <a:pathLst>
                <a:path w="56942" h="78055" extrusionOk="0">
                  <a:moveTo>
                    <a:pt x="50811" y="0"/>
                  </a:moveTo>
                  <a:cubicBezTo>
                    <a:pt x="49185" y="0"/>
                    <a:pt x="46345" y="1123"/>
                    <a:pt x="43032" y="7304"/>
                  </a:cubicBezTo>
                  <a:cubicBezTo>
                    <a:pt x="37861" y="17011"/>
                    <a:pt x="35860" y="22648"/>
                    <a:pt x="35860" y="22648"/>
                  </a:cubicBezTo>
                  <a:cubicBezTo>
                    <a:pt x="35860" y="22648"/>
                    <a:pt x="35103" y="23774"/>
                    <a:pt x="34139" y="23774"/>
                  </a:cubicBezTo>
                  <a:cubicBezTo>
                    <a:pt x="33807" y="23774"/>
                    <a:pt x="33450" y="23641"/>
                    <a:pt x="33091" y="23282"/>
                  </a:cubicBezTo>
                  <a:cubicBezTo>
                    <a:pt x="31827" y="22017"/>
                    <a:pt x="30134" y="18642"/>
                    <a:pt x="27987" y="18642"/>
                  </a:cubicBezTo>
                  <a:cubicBezTo>
                    <a:pt x="27813" y="18642"/>
                    <a:pt x="27635" y="18664"/>
                    <a:pt x="27454" y="18712"/>
                  </a:cubicBezTo>
                  <a:cubicBezTo>
                    <a:pt x="24952" y="19379"/>
                    <a:pt x="24051" y="22148"/>
                    <a:pt x="24452" y="26218"/>
                  </a:cubicBezTo>
                  <a:cubicBezTo>
                    <a:pt x="24852" y="30287"/>
                    <a:pt x="25386" y="39294"/>
                    <a:pt x="25452" y="40128"/>
                  </a:cubicBezTo>
                  <a:cubicBezTo>
                    <a:pt x="25478" y="40739"/>
                    <a:pt x="25212" y="41564"/>
                    <a:pt x="24595" y="41564"/>
                  </a:cubicBezTo>
                  <a:cubicBezTo>
                    <a:pt x="24403" y="41564"/>
                    <a:pt x="24179" y="41484"/>
                    <a:pt x="23918" y="41295"/>
                  </a:cubicBezTo>
                  <a:cubicBezTo>
                    <a:pt x="22986" y="40664"/>
                    <a:pt x="18627" y="35660"/>
                    <a:pt x="15289" y="35660"/>
                  </a:cubicBezTo>
                  <a:cubicBezTo>
                    <a:pt x="14567" y="35660"/>
                    <a:pt x="13892" y="35894"/>
                    <a:pt x="13310" y="36458"/>
                  </a:cubicBezTo>
                  <a:cubicBezTo>
                    <a:pt x="10075" y="39627"/>
                    <a:pt x="13044" y="50835"/>
                    <a:pt x="13344" y="52069"/>
                  </a:cubicBezTo>
                  <a:cubicBezTo>
                    <a:pt x="13644" y="53304"/>
                    <a:pt x="13411" y="53804"/>
                    <a:pt x="12810" y="54104"/>
                  </a:cubicBezTo>
                  <a:cubicBezTo>
                    <a:pt x="12778" y="54120"/>
                    <a:pt x="12743" y="54128"/>
                    <a:pt x="12704" y="54128"/>
                  </a:cubicBezTo>
                  <a:cubicBezTo>
                    <a:pt x="12012" y="54128"/>
                    <a:pt x="10245" y="51665"/>
                    <a:pt x="8507" y="49801"/>
                  </a:cubicBezTo>
                  <a:cubicBezTo>
                    <a:pt x="7191" y="48391"/>
                    <a:pt x="5560" y="46997"/>
                    <a:pt x="4104" y="46997"/>
                  </a:cubicBezTo>
                  <a:cubicBezTo>
                    <a:pt x="3494" y="46997"/>
                    <a:pt x="2915" y="47242"/>
                    <a:pt x="2403" y="47833"/>
                  </a:cubicBezTo>
                  <a:cubicBezTo>
                    <a:pt x="701" y="49801"/>
                    <a:pt x="1" y="58174"/>
                    <a:pt x="7706" y="71917"/>
                  </a:cubicBezTo>
                  <a:lnTo>
                    <a:pt x="11676" y="78055"/>
                  </a:lnTo>
                  <a:lnTo>
                    <a:pt x="19015" y="77788"/>
                  </a:lnTo>
                  <a:cubicBezTo>
                    <a:pt x="34692" y="76253"/>
                    <a:pt x="41164" y="70916"/>
                    <a:pt x="41831" y="68381"/>
                  </a:cubicBezTo>
                  <a:cubicBezTo>
                    <a:pt x="42465" y="65813"/>
                    <a:pt x="39429" y="64879"/>
                    <a:pt x="36727" y="64512"/>
                  </a:cubicBezTo>
                  <a:cubicBezTo>
                    <a:pt x="34025" y="64111"/>
                    <a:pt x="30823" y="64078"/>
                    <a:pt x="30723" y="63411"/>
                  </a:cubicBezTo>
                  <a:cubicBezTo>
                    <a:pt x="30623" y="62744"/>
                    <a:pt x="30890" y="62277"/>
                    <a:pt x="32091" y="61810"/>
                  </a:cubicBezTo>
                  <a:cubicBezTo>
                    <a:pt x="33258" y="61343"/>
                    <a:pt x="44166" y="57407"/>
                    <a:pt x="44933" y="52937"/>
                  </a:cubicBezTo>
                  <a:cubicBezTo>
                    <a:pt x="45667" y="48433"/>
                    <a:pt x="36160" y="47433"/>
                    <a:pt x="34926" y="46999"/>
                  </a:cubicBezTo>
                  <a:cubicBezTo>
                    <a:pt x="33658" y="46532"/>
                    <a:pt x="34325" y="45498"/>
                    <a:pt x="35026" y="45064"/>
                  </a:cubicBezTo>
                  <a:cubicBezTo>
                    <a:pt x="35693" y="44664"/>
                    <a:pt x="43399" y="39961"/>
                    <a:pt x="47001" y="37926"/>
                  </a:cubicBezTo>
                  <a:cubicBezTo>
                    <a:pt x="50570" y="35925"/>
                    <a:pt x="52338" y="33623"/>
                    <a:pt x="51471" y="31188"/>
                  </a:cubicBezTo>
                  <a:cubicBezTo>
                    <a:pt x="50604" y="28853"/>
                    <a:pt x="46367" y="29520"/>
                    <a:pt x="44466" y="29153"/>
                  </a:cubicBezTo>
                  <a:cubicBezTo>
                    <a:pt x="42531" y="28786"/>
                    <a:pt x="43432" y="26518"/>
                    <a:pt x="43432" y="26518"/>
                  </a:cubicBezTo>
                  <a:cubicBezTo>
                    <a:pt x="43432" y="26518"/>
                    <a:pt x="46901" y="21681"/>
                    <a:pt x="51905" y="11874"/>
                  </a:cubicBezTo>
                  <a:cubicBezTo>
                    <a:pt x="56941" y="2067"/>
                    <a:pt x="52205" y="299"/>
                    <a:pt x="52205" y="299"/>
                  </a:cubicBezTo>
                  <a:lnTo>
                    <a:pt x="52205" y="299"/>
                  </a:lnTo>
                  <a:lnTo>
                    <a:pt x="52272" y="366"/>
                  </a:lnTo>
                  <a:cubicBezTo>
                    <a:pt x="52272" y="366"/>
                    <a:pt x="51739" y="0"/>
                    <a:pt x="5081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7"/>
            <p:cNvSpPr/>
            <p:nvPr/>
          </p:nvSpPr>
          <p:spPr>
            <a:xfrm>
              <a:off x="4666691" y="3109355"/>
              <a:ext cx="338761" cy="644340"/>
            </a:xfrm>
            <a:custGeom>
              <a:avLst/>
              <a:gdLst/>
              <a:ahLst/>
              <a:cxnLst/>
              <a:rect l="l" t="t" r="r" b="b"/>
              <a:pathLst>
                <a:path w="35426" h="67382" extrusionOk="0">
                  <a:moveTo>
                    <a:pt x="35426" y="0"/>
                  </a:moveTo>
                  <a:lnTo>
                    <a:pt x="35092" y="601"/>
                  </a:lnTo>
                  <a:lnTo>
                    <a:pt x="33891" y="2902"/>
                  </a:lnTo>
                  <a:lnTo>
                    <a:pt x="29455" y="11408"/>
                  </a:lnTo>
                  <a:cubicBezTo>
                    <a:pt x="25719" y="18580"/>
                    <a:pt x="20515" y="28454"/>
                    <a:pt x="14711" y="39328"/>
                  </a:cubicBezTo>
                  <a:cubicBezTo>
                    <a:pt x="8907" y="50236"/>
                    <a:pt x="3703" y="60143"/>
                    <a:pt x="0" y="67315"/>
                  </a:cubicBezTo>
                  <a:lnTo>
                    <a:pt x="134" y="67382"/>
                  </a:lnTo>
                  <a:cubicBezTo>
                    <a:pt x="3903" y="60210"/>
                    <a:pt x="9107" y="50336"/>
                    <a:pt x="14911" y="39428"/>
                  </a:cubicBezTo>
                  <a:cubicBezTo>
                    <a:pt x="20682" y="28554"/>
                    <a:pt x="25919" y="18647"/>
                    <a:pt x="29621" y="11475"/>
                  </a:cubicBezTo>
                  <a:cubicBezTo>
                    <a:pt x="31489" y="7872"/>
                    <a:pt x="32957" y="4970"/>
                    <a:pt x="33991" y="2936"/>
                  </a:cubicBezTo>
                  <a:cubicBezTo>
                    <a:pt x="34492" y="1935"/>
                    <a:pt x="34858" y="1168"/>
                    <a:pt x="35159" y="601"/>
                  </a:cubicBezTo>
                  <a:cubicBezTo>
                    <a:pt x="35259" y="367"/>
                    <a:pt x="35359" y="134"/>
                    <a:pt x="354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7"/>
            <p:cNvSpPr/>
            <p:nvPr/>
          </p:nvSpPr>
          <p:spPr>
            <a:xfrm>
              <a:off x="4836387" y="3252257"/>
              <a:ext cx="29032" cy="125049"/>
            </a:xfrm>
            <a:custGeom>
              <a:avLst/>
              <a:gdLst/>
              <a:ahLst/>
              <a:cxnLst/>
              <a:rect l="l" t="t" r="r" b="b"/>
              <a:pathLst>
                <a:path w="3036" h="13077" extrusionOk="0">
                  <a:moveTo>
                    <a:pt x="0" y="0"/>
                  </a:moveTo>
                  <a:cubicBezTo>
                    <a:pt x="0" y="167"/>
                    <a:pt x="34" y="367"/>
                    <a:pt x="100" y="534"/>
                  </a:cubicBezTo>
                  <a:cubicBezTo>
                    <a:pt x="167" y="901"/>
                    <a:pt x="267" y="1368"/>
                    <a:pt x="401" y="1935"/>
                  </a:cubicBezTo>
                  <a:cubicBezTo>
                    <a:pt x="667" y="3169"/>
                    <a:pt x="1034" y="4737"/>
                    <a:pt x="1435" y="6572"/>
                  </a:cubicBezTo>
                  <a:cubicBezTo>
                    <a:pt x="1835" y="8373"/>
                    <a:pt x="2168" y="10007"/>
                    <a:pt x="2469" y="11208"/>
                  </a:cubicBezTo>
                  <a:cubicBezTo>
                    <a:pt x="2635" y="11775"/>
                    <a:pt x="2769" y="12242"/>
                    <a:pt x="2869" y="12576"/>
                  </a:cubicBezTo>
                  <a:cubicBezTo>
                    <a:pt x="2902" y="12743"/>
                    <a:pt x="2969" y="12909"/>
                    <a:pt x="3036" y="13076"/>
                  </a:cubicBezTo>
                  <a:cubicBezTo>
                    <a:pt x="3036" y="12909"/>
                    <a:pt x="3002" y="12743"/>
                    <a:pt x="2936" y="12542"/>
                  </a:cubicBezTo>
                  <a:cubicBezTo>
                    <a:pt x="2869" y="12176"/>
                    <a:pt x="2769" y="11709"/>
                    <a:pt x="2635" y="11141"/>
                  </a:cubicBezTo>
                  <a:cubicBezTo>
                    <a:pt x="2369" y="9907"/>
                    <a:pt x="2035" y="8339"/>
                    <a:pt x="1635" y="6505"/>
                  </a:cubicBezTo>
                  <a:cubicBezTo>
                    <a:pt x="1268" y="4704"/>
                    <a:pt x="868" y="3069"/>
                    <a:pt x="567" y="1902"/>
                  </a:cubicBezTo>
                  <a:cubicBezTo>
                    <a:pt x="401" y="1301"/>
                    <a:pt x="267" y="834"/>
                    <a:pt x="167" y="501"/>
                  </a:cubicBezTo>
                  <a:cubicBezTo>
                    <a:pt x="134" y="334"/>
                    <a:pt x="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7"/>
            <p:cNvSpPr/>
            <p:nvPr/>
          </p:nvSpPr>
          <p:spPr>
            <a:xfrm>
              <a:off x="4871788" y="3340577"/>
              <a:ext cx="142912" cy="38040"/>
            </a:xfrm>
            <a:custGeom>
              <a:avLst/>
              <a:gdLst/>
              <a:ahLst/>
              <a:cxnLst/>
              <a:rect l="l" t="t" r="r" b="b"/>
              <a:pathLst>
                <a:path w="14945" h="3978" extrusionOk="0">
                  <a:moveTo>
                    <a:pt x="14932" y="0"/>
                  </a:moveTo>
                  <a:cubicBezTo>
                    <a:pt x="14700" y="0"/>
                    <a:pt x="11426" y="845"/>
                    <a:pt x="7440" y="1905"/>
                  </a:cubicBezTo>
                  <a:cubicBezTo>
                    <a:pt x="3337" y="2973"/>
                    <a:pt x="1" y="3907"/>
                    <a:pt x="1" y="3974"/>
                  </a:cubicBezTo>
                  <a:cubicBezTo>
                    <a:pt x="2" y="3976"/>
                    <a:pt x="8" y="3977"/>
                    <a:pt x="19" y="3977"/>
                  </a:cubicBezTo>
                  <a:cubicBezTo>
                    <a:pt x="288" y="3977"/>
                    <a:pt x="3557" y="3165"/>
                    <a:pt x="7506" y="2106"/>
                  </a:cubicBezTo>
                  <a:cubicBezTo>
                    <a:pt x="11609" y="1005"/>
                    <a:pt x="14945" y="71"/>
                    <a:pt x="14945" y="4"/>
                  </a:cubicBezTo>
                  <a:cubicBezTo>
                    <a:pt x="14945" y="2"/>
                    <a:pt x="14941" y="0"/>
                    <a:pt x="149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7"/>
            <p:cNvSpPr/>
            <p:nvPr/>
          </p:nvSpPr>
          <p:spPr>
            <a:xfrm>
              <a:off x="4779605" y="3532314"/>
              <a:ext cx="131111" cy="5202"/>
            </a:xfrm>
            <a:custGeom>
              <a:avLst/>
              <a:gdLst/>
              <a:ahLst/>
              <a:cxnLst/>
              <a:rect l="l" t="t" r="r" b="b"/>
              <a:pathLst>
                <a:path w="13711" h="544" extrusionOk="0">
                  <a:moveTo>
                    <a:pt x="13143" y="1"/>
                  </a:moveTo>
                  <a:lnTo>
                    <a:pt x="11676" y="101"/>
                  </a:lnTo>
                  <a:cubicBezTo>
                    <a:pt x="10441" y="168"/>
                    <a:pt x="8740" y="234"/>
                    <a:pt x="6839" y="301"/>
                  </a:cubicBezTo>
                  <a:cubicBezTo>
                    <a:pt x="6049" y="329"/>
                    <a:pt x="5290" y="340"/>
                    <a:pt x="4580" y="340"/>
                  </a:cubicBezTo>
                  <a:cubicBezTo>
                    <a:pt x="3610" y="340"/>
                    <a:pt x="2734" y="320"/>
                    <a:pt x="2002" y="301"/>
                  </a:cubicBezTo>
                  <a:lnTo>
                    <a:pt x="534" y="268"/>
                  </a:lnTo>
                  <a:cubicBezTo>
                    <a:pt x="451" y="251"/>
                    <a:pt x="359" y="243"/>
                    <a:pt x="268" y="243"/>
                  </a:cubicBezTo>
                  <a:cubicBezTo>
                    <a:pt x="176" y="243"/>
                    <a:pt x="84" y="251"/>
                    <a:pt x="1" y="268"/>
                  </a:cubicBezTo>
                  <a:cubicBezTo>
                    <a:pt x="167" y="301"/>
                    <a:pt x="368" y="334"/>
                    <a:pt x="534" y="334"/>
                  </a:cubicBezTo>
                  <a:cubicBezTo>
                    <a:pt x="868" y="368"/>
                    <a:pt x="1368" y="401"/>
                    <a:pt x="2002" y="434"/>
                  </a:cubicBezTo>
                  <a:cubicBezTo>
                    <a:pt x="3010" y="489"/>
                    <a:pt x="4351" y="543"/>
                    <a:pt x="5844" y="543"/>
                  </a:cubicBezTo>
                  <a:cubicBezTo>
                    <a:pt x="6180" y="543"/>
                    <a:pt x="6523" y="541"/>
                    <a:pt x="6872" y="535"/>
                  </a:cubicBezTo>
                  <a:cubicBezTo>
                    <a:pt x="8740" y="501"/>
                    <a:pt x="10441" y="368"/>
                    <a:pt x="11709" y="268"/>
                  </a:cubicBezTo>
                  <a:cubicBezTo>
                    <a:pt x="12343" y="201"/>
                    <a:pt x="12810" y="168"/>
                    <a:pt x="13177" y="101"/>
                  </a:cubicBezTo>
                  <a:cubicBezTo>
                    <a:pt x="13344" y="101"/>
                    <a:pt x="13510" y="68"/>
                    <a:pt x="137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7"/>
            <p:cNvSpPr/>
            <p:nvPr/>
          </p:nvSpPr>
          <p:spPr>
            <a:xfrm>
              <a:off x="4722508" y="3427691"/>
              <a:ext cx="58389" cy="106230"/>
            </a:xfrm>
            <a:custGeom>
              <a:avLst/>
              <a:gdLst/>
              <a:ahLst/>
              <a:cxnLst/>
              <a:rect l="l" t="t" r="r" b="b"/>
              <a:pathLst>
                <a:path w="6106" h="11109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67"/>
                    <a:pt x="101" y="301"/>
                    <a:pt x="201" y="468"/>
                  </a:cubicBezTo>
                  <a:cubicBezTo>
                    <a:pt x="368" y="801"/>
                    <a:pt x="568" y="1201"/>
                    <a:pt x="801" y="1668"/>
                  </a:cubicBezTo>
                  <a:cubicBezTo>
                    <a:pt x="1335" y="2703"/>
                    <a:pt x="2102" y="4070"/>
                    <a:pt x="2936" y="5605"/>
                  </a:cubicBezTo>
                  <a:cubicBezTo>
                    <a:pt x="3770" y="7139"/>
                    <a:pt x="4571" y="8540"/>
                    <a:pt x="5138" y="9507"/>
                  </a:cubicBezTo>
                  <a:lnTo>
                    <a:pt x="5805" y="10675"/>
                  </a:lnTo>
                  <a:cubicBezTo>
                    <a:pt x="5905" y="10842"/>
                    <a:pt x="5972" y="10975"/>
                    <a:pt x="6105" y="11109"/>
                  </a:cubicBezTo>
                  <a:cubicBezTo>
                    <a:pt x="6038" y="10942"/>
                    <a:pt x="5972" y="10775"/>
                    <a:pt x="5905" y="10642"/>
                  </a:cubicBezTo>
                  <a:cubicBezTo>
                    <a:pt x="5738" y="10308"/>
                    <a:pt x="5505" y="9908"/>
                    <a:pt x="5271" y="9441"/>
                  </a:cubicBezTo>
                  <a:cubicBezTo>
                    <a:pt x="4737" y="8407"/>
                    <a:pt x="3970" y="7039"/>
                    <a:pt x="3136" y="5505"/>
                  </a:cubicBezTo>
                  <a:cubicBezTo>
                    <a:pt x="2302" y="3970"/>
                    <a:pt x="1535" y="2602"/>
                    <a:pt x="968" y="1602"/>
                  </a:cubicBezTo>
                  <a:lnTo>
                    <a:pt x="268" y="434"/>
                  </a:lnTo>
                  <a:cubicBezTo>
                    <a:pt x="201" y="267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7"/>
            <p:cNvSpPr/>
            <p:nvPr/>
          </p:nvSpPr>
          <p:spPr>
            <a:xfrm>
              <a:off x="4623631" y="3555283"/>
              <a:ext cx="75926" cy="135252"/>
            </a:xfrm>
            <a:custGeom>
              <a:avLst/>
              <a:gdLst/>
              <a:ahLst/>
              <a:cxnLst/>
              <a:rect l="l" t="t" r="r" b="b"/>
              <a:pathLst>
                <a:path w="7940" h="14144" extrusionOk="0">
                  <a:moveTo>
                    <a:pt x="0" y="1"/>
                  </a:moveTo>
                  <a:cubicBezTo>
                    <a:pt x="67" y="201"/>
                    <a:pt x="133" y="367"/>
                    <a:pt x="234" y="568"/>
                  </a:cubicBezTo>
                  <a:cubicBezTo>
                    <a:pt x="467" y="968"/>
                    <a:pt x="734" y="1468"/>
                    <a:pt x="1067" y="2102"/>
                  </a:cubicBezTo>
                  <a:cubicBezTo>
                    <a:pt x="1768" y="3370"/>
                    <a:pt x="2769" y="5104"/>
                    <a:pt x="3869" y="7106"/>
                  </a:cubicBezTo>
                  <a:cubicBezTo>
                    <a:pt x="4970" y="9074"/>
                    <a:pt x="5971" y="10842"/>
                    <a:pt x="6705" y="12109"/>
                  </a:cubicBezTo>
                  <a:lnTo>
                    <a:pt x="7605" y="13610"/>
                  </a:lnTo>
                  <a:cubicBezTo>
                    <a:pt x="7706" y="13810"/>
                    <a:pt x="7806" y="13977"/>
                    <a:pt x="7939" y="14144"/>
                  </a:cubicBezTo>
                  <a:cubicBezTo>
                    <a:pt x="7872" y="13944"/>
                    <a:pt x="7772" y="13744"/>
                    <a:pt x="7672" y="13577"/>
                  </a:cubicBezTo>
                  <a:cubicBezTo>
                    <a:pt x="7439" y="13177"/>
                    <a:pt x="7172" y="12643"/>
                    <a:pt x="6838" y="12042"/>
                  </a:cubicBezTo>
                  <a:cubicBezTo>
                    <a:pt x="6138" y="10775"/>
                    <a:pt x="5170" y="9007"/>
                    <a:pt x="4070" y="7039"/>
                  </a:cubicBezTo>
                  <a:cubicBezTo>
                    <a:pt x="2969" y="5071"/>
                    <a:pt x="1968" y="3303"/>
                    <a:pt x="1234" y="2035"/>
                  </a:cubicBezTo>
                  <a:cubicBezTo>
                    <a:pt x="867" y="1435"/>
                    <a:pt x="567" y="935"/>
                    <a:pt x="334" y="534"/>
                  </a:cubicBezTo>
                  <a:cubicBezTo>
                    <a:pt x="234" y="334"/>
                    <a:pt x="100" y="16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7"/>
            <p:cNvSpPr/>
            <p:nvPr/>
          </p:nvSpPr>
          <p:spPr>
            <a:xfrm>
              <a:off x="4698582" y="3679232"/>
              <a:ext cx="166206" cy="8558"/>
            </a:xfrm>
            <a:custGeom>
              <a:avLst/>
              <a:gdLst/>
              <a:ahLst/>
              <a:cxnLst/>
              <a:rect l="l" t="t" r="r" b="b"/>
              <a:pathLst>
                <a:path w="17381" h="895" extrusionOk="0">
                  <a:moveTo>
                    <a:pt x="17175" y="1"/>
                  </a:moveTo>
                  <a:cubicBezTo>
                    <a:pt x="17010" y="1"/>
                    <a:pt x="16845" y="24"/>
                    <a:pt x="16680" y="48"/>
                  </a:cubicBezTo>
                  <a:lnTo>
                    <a:pt x="14845" y="181"/>
                  </a:lnTo>
                  <a:cubicBezTo>
                    <a:pt x="13277" y="315"/>
                    <a:pt x="11076" y="448"/>
                    <a:pt x="8707" y="582"/>
                  </a:cubicBezTo>
                  <a:cubicBezTo>
                    <a:pt x="6305" y="682"/>
                    <a:pt x="4137" y="715"/>
                    <a:pt x="2569" y="748"/>
                  </a:cubicBezTo>
                  <a:lnTo>
                    <a:pt x="701" y="782"/>
                  </a:lnTo>
                  <a:cubicBezTo>
                    <a:pt x="633" y="772"/>
                    <a:pt x="565" y="768"/>
                    <a:pt x="496" y="768"/>
                  </a:cubicBezTo>
                  <a:cubicBezTo>
                    <a:pt x="331" y="768"/>
                    <a:pt x="166" y="791"/>
                    <a:pt x="1" y="815"/>
                  </a:cubicBezTo>
                  <a:cubicBezTo>
                    <a:pt x="234" y="848"/>
                    <a:pt x="468" y="848"/>
                    <a:pt x="701" y="848"/>
                  </a:cubicBezTo>
                  <a:cubicBezTo>
                    <a:pt x="1135" y="882"/>
                    <a:pt x="1769" y="882"/>
                    <a:pt x="2536" y="882"/>
                  </a:cubicBezTo>
                  <a:cubicBezTo>
                    <a:pt x="2928" y="890"/>
                    <a:pt x="3360" y="894"/>
                    <a:pt x="3824" y="894"/>
                  </a:cubicBezTo>
                  <a:cubicBezTo>
                    <a:pt x="5217" y="894"/>
                    <a:pt x="6906" y="857"/>
                    <a:pt x="8707" y="782"/>
                  </a:cubicBezTo>
                  <a:cubicBezTo>
                    <a:pt x="11076" y="682"/>
                    <a:pt x="13277" y="515"/>
                    <a:pt x="14845" y="348"/>
                  </a:cubicBezTo>
                  <a:cubicBezTo>
                    <a:pt x="15612" y="248"/>
                    <a:pt x="16246" y="181"/>
                    <a:pt x="16680" y="115"/>
                  </a:cubicBezTo>
                  <a:cubicBezTo>
                    <a:pt x="16913" y="115"/>
                    <a:pt x="17147" y="81"/>
                    <a:pt x="17380" y="14"/>
                  </a:cubicBezTo>
                  <a:cubicBezTo>
                    <a:pt x="17312" y="5"/>
                    <a:pt x="17243" y="1"/>
                    <a:pt x="171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7"/>
            <p:cNvSpPr/>
            <p:nvPr/>
          </p:nvSpPr>
          <p:spPr>
            <a:xfrm>
              <a:off x="3658402" y="2095988"/>
              <a:ext cx="537805" cy="598354"/>
            </a:xfrm>
            <a:custGeom>
              <a:avLst/>
              <a:gdLst/>
              <a:ahLst/>
              <a:cxnLst/>
              <a:rect l="l" t="t" r="r" b="b"/>
              <a:pathLst>
                <a:path w="56241" h="62573" extrusionOk="0">
                  <a:moveTo>
                    <a:pt x="33426" y="0"/>
                  </a:moveTo>
                  <a:cubicBezTo>
                    <a:pt x="33280" y="0"/>
                    <a:pt x="33131" y="32"/>
                    <a:pt x="32991" y="97"/>
                  </a:cubicBezTo>
                  <a:lnTo>
                    <a:pt x="701" y="15642"/>
                  </a:lnTo>
                  <a:cubicBezTo>
                    <a:pt x="200" y="15875"/>
                    <a:pt x="0" y="16476"/>
                    <a:pt x="234" y="16976"/>
                  </a:cubicBezTo>
                  <a:lnTo>
                    <a:pt x="21916" y="62008"/>
                  </a:lnTo>
                  <a:cubicBezTo>
                    <a:pt x="22084" y="62368"/>
                    <a:pt x="22441" y="62572"/>
                    <a:pt x="22814" y="62572"/>
                  </a:cubicBezTo>
                  <a:cubicBezTo>
                    <a:pt x="22961" y="62572"/>
                    <a:pt x="23109" y="62541"/>
                    <a:pt x="23250" y="62475"/>
                  </a:cubicBezTo>
                  <a:lnTo>
                    <a:pt x="55540" y="46931"/>
                  </a:lnTo>
                  <a:cubicBezTo>
                    <a:pt x="56040" y="46697"/>
                    <a:pt x="56240" y="46097"/>
                    <a:pt x="56007" y="45597"/>
                  </a:cubicBezTo>
                  <a:lnTo>
                    <a:pt x="34325" y="564"/>
                  </a:lnTo>
                  <a:cubicBezTo>
                    <a:pt x="34157" y="205"/>
                    <a:pt x="33800" y="0"/>
                    <a:pt x="334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7"/>
            <p:cNvSpPr/>
            <p:nvPr/>
          </p:nvSpPr>
          <p:spPr>
            <a:xfrm>
              <a:off x="3679134" y="2110954"/>
              <a:ext cx="490279" cy="556624"/>
            </a:xfrm>
            <a:custGeom>
              <a:avLst/>
              <a:gdLst/>
              <a:ahLst/>
              <a:cxnLst/>
              <a:rect l="l" t="t" r="r" b="b"/>
              <a:pathLst>
                <a:path w="51271" h="58209" extrusionOk="0">
                  <a:moveTo>
                    <a:pt x="30289" y="0"/>
                  </a:moveTo>
                  <a:lnTo>
                    <a:pt x="1" y="14577"/>
                  </a:lnTo>
                  <a:lnTo>
                    <a:pt x="20982" y="58208"/>
                  </a:lnTo>
                  <a:lnTo>
                    <a:pt x="51270" y="43598"/>
                  </a:lnTo>
                  <a:lnTo>
                    <a:pt x="3028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7"/>
            <p:cNvSpPr/>
            <p:nvPr/>
          </p:nvSpPr>
          <p:spPr>
            <a:xfrm>
              <a:off x="3768447" y="2121425"/>
              <a:ext cx="126005" cy="104365"/>
            </a:xfrm>
            <a:custGeom>
              <a:avLst/>
              <a:gdLst/>
              <a:ahLst/>
              <a:cxnLst/>
              <a:rect l="l" t="t" r="r" b="b"/>
              <a:pathLst>
                <a:path w="13177" h="10914" extrusionOk="0">
                  <a:moveTo>
                    <a:pt x="4588" y="1301"/>
                  </a:moveTo>
                  <a:cubicBezTo>
                    <a:pt x="5134" y="1301"/>
                    <a:pt x="5685" y="1586"/>
                    <a:pt x="5971" y="2174"/>
                  </a:cubicBezTo>
                  <a:cubicBezTo>
                    <a:pt x="6338" y="2908"/>
                    <a:pt x="6005" y="3842"/>
                    <a:pt x="5271" y="4209"/>
                  </a:cubicBezTo>
                  <a:cubicBezTo>
                    <a:pt x="5051" y="4310"/>
                    <a:pt x="4828" y="4356"/>
                    <a:pt x="4613" y="4356"/>
                  </a:cubicBezTo>
                  <a:cubicBezTo>
                    <a:pt x="3619" y="4356"/>
                    <a:pt x="2786" y="3377"/>
                    <a:pt x="3169" y="2307"/>
                  </a:cubicBezTo>
                  <a:cubicBezTo>
                    <a:pt x="3396" y="1644"/>
                    <a:pt x="3989" y="1301"/>
                    <a:pt x="4588" y="1301"/>
                  </a:cubicBezTo>
                  <a:close/>
                  <a:moveTo>
                    <a:pt x="4509" y="0"/>
                  </a:moveTo>
                  <a:cubicBezTo>
                    <a:pt x="4103" y="0"/>
                    <a:pt x="3691" y="88"/>
                    <a:pt x="3303" y="273"/>
                  </a:cubicBezTo>
                  <a:cubicBezTo>
                    <a:pt x="1902" y="973"/>
                    <a:pt x="1301" y="2641"/>
                    <a:pt x="1969" y="4075"/>
                  </a:cubicBezTo>
                  <a:lnTo>
                    <a:pt x="2903" y="6010"/>
                  </a:lnTo>
                  <a:lnTo>
                    <a:pt x="2269" y="6310"/>
                  </a:lnTo>
                  <a:cubicBezTo>
                    <a:pt x="868" y="7011"/>
                    <a:pt x="1" y="8412"/>
                    <a:pt x="1" y="9946"/>
                  </a:cubicBezTo>
                  <a:lnTo>
                    <a:pt x="1" y="10914"/>
                  </a:lnTo>
                  <a:lnTo>
                    <a:pt x="13177" y="4576"/>
                  </a:lnTo>
                  <a:lnTo>
                    <a:pt x="12309" y="3909"/>
                  </a:lnTo>
                  <a:cubicBezTo>
                    <a:pt x="11573" y="3331"/>
                    <a:pt x="10682" y="3039"/>
                    <a:pt x="9778" y="3039"/>
                  </a:cubicBezTo>
                  <a:cubicBezTo>
                    <a:pt x="9168" y="3039"/>
                    <a:pt x="8551" y="3173"/>
                    <a:pt x="7973" y="3442"/>
                  </a:cubicBezTo>
                  <a:lnTo>
                    <a:pt x="7072" y="1607"/>
                  </a:lnTo>
                  <a:cubicBezTo>
                    <a:pt x="6590" y="595"/>
                    <a:pt x="5568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7"/>
            <p:cNvSpPr/>
            <p:nvPr/>
          </p:nvSpPr>
          <p:spPr>
            <a:xfrm>
              <a:off x="3735916" y="2257958"/>
              <a:ext cx="79436" cy="37724"/>
            </a:xfrm>
            <a:custGeom>
              <a:avLst/>
              <a:gdLst/>
              <a:ahLst/>
              <a:cxnLst/>
              <a:rect l="l" t="t" r="r" b="b"/>
              <a:pathLst>
                <a:path w="8307" h="3945" extrusionOk="0">
                  <a:moveTo>
                    <a:pt x="8261" y="1"/>
                  </a:moveTo>
                  <a:cubicBezTo>
                    <a:pt x="8099" y="1"/>
                    <a:pt x="6286" y="813"/>
                    <a:pt x="4103" y="1873"/>
                  </a:cubicBezTo>
                  <a:cubicBezTo>
                    <a:pt x="1835" y="2974"/>
                    <a:pt x="0" y="3908"/>
                    <a:pt x="33" y="3941"/>
                  </a:cubicBezTo>
                  <a:cubicBezTo>
                    <a:pt x="36" y="3943"/>
                    <a:pt x="41" y="3945"/>
                    <a:pt x="48" y="3945"/>
                  </a:cubicBezTo>
                  <a:cubicBezTo>
                    <a:pt x="238" y="3945"/>
                    <a:pt x="2020" y="3132"/>
                    <a:pt x="4203" y="2073"/>
                  </a:cubicBezTo>
                  <a:cubicBezTo>
                    <a:pt x="6471" y="972"/>
                    <a:pt x="8306" y="38"/>
                    <a:pt x="8273" y="5"/>
                  </a:cubicBezTo>
                  <a:cubicBezTo>
                    <a:pt x="8271" y="2"/>
                    <a:pt x="8268" y="1"/>
                    <a:pt x="826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7"/>
            <p:cNvSpPr/>
            <p:nvPr/>
          </p:nvSpPr>
          <p:spPr>
            <a:xfrm>
              <a:off x="3742925" y="2290538"/>
              <a:ext cx="37973" cy="18503"/>
            </a:xfrm>
            <a:custGeom>
              <a:avLst/>
              <a:gdLst/>
              <a:ahLst/>
              <a:cxnLst/>
              <a:rect l="l" t="t" r="r" b="b"/>
              <a:pathLst>
                <a:path w="3971" h="1935" extrusionOk="0">
                  <a:moveTo>
                    <a:pt x="3970" y="0"/>
                  </a:moveTo>
                  <a:lnTo>
                    <a:pt x="3970" y="0"/>
                  </a:lnTo>
                  <a:cubicBezTo>
                    <a:pt x="3270" y="234"/>
                    <a:pt x="2569" y="501"/>
                    <a:pt x="1936" y="867"/>
                  </a:cubicBezTo>
                  <a:cubicBezTo>
                    <a:pt x="1269" y="1168"/>
                    <a:pt x="601" y="1501"/>
                    <a:pt x="1" y="1935"/>
                  </a:cubicBezTo>
                  <a:cubicBezTo>
                    <a:pt x="701" y="1701"/>
                    <a:pt x="1369" y="1401"/>
                    <a:pt x="2036" y="1068"/>
                  </a:cubicBezTo>
                  <a:cubicBezTo>
                    <a:pt x="2703" y="767"/>
                    <a:pt x="3337" y="434"/>
                    <a:pt x="39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7"/>
            <p:cNvSpPr/>
            <p:nvPr/>
          </p:nvSpPr>
          <p:spPr>
            <a:xfrm>
              <a:off x="3764297" y="2238843"/>
              <a:ext cx="219153" cy="105293"/>
            </a:xfrm>
            <a:custGeom>
              <a:avLst/>
              <a:gdLst/>
              <a:ahLst/>
              <a:cxnLst/>
              <a:rect l="l" t="t" r="r" b="b"/>
              <a:pathLst>
                <a:path w="22918" h="11011" extrusionOk="0">
                  <a:moveTo>
                    <a:pt x="22880" y="1"/>
                  </a:moveTo>
                  <a:cubicBezTo>
                    <a:pt x="22713" y="1"/>
                    <a:pt x="17629" y="2411"/>
                    <a:pt x="11409" y="5406"/>
                  </a:cubicBezTo>
                  <a:cubicBezTo>
                    <a:pt x="5105" y="8442"/>
                    <a:pt x="1" y="10977"/>
                    <a:pt x="34" y="11010"/>
                  </a:cubicBezTo>
                  <a:cubicBezTo>
                    <a:pt x="34" y="11010"/>
                    <a:pt x="34" y="11011"/>
                    <a:pt x="35" y="11011"/>
                  </a:cubicBezTo>
                  <a:cubicBezTo>
                    <a:pt x="105" y="11011"/>
                    <a:pt x="5215" y="8621"/>
                    <a:pt x="11509" y="5606"/>
                  </a:cubicBezTo>
                  <a:cubicBezTo>
                    <a:pt x="17814" y="2571"/>
                    <a:pt x="22917" y="36"/>
                    <a:pt x="22884" y="2"/>
                  </a:cubicBezTo>
                  <a:cubicBezTo>
                    <a:pt x="22883" y="1"/>
                    <a:pt x="22882" y="1"/>
                    <a:pt x="228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7"/>
            <p:cNvSpPr/>
            <p:nvPr/>
          </p:nvSpPr>
          <p:spPr>
            <a:xfrm>
              <a:off x="3774185" y="2259584"/>
              <a:ext cx="219153" cy="105283"/>
            </a:xfrm>
            <a:custGeom>
              <a:avLst/>
              <a:gdLst/>
              <a:ahLst/>
              <a:cxnLst/>
              <a:rect l="l" t="t" r="r" b="b"/>
              <a:pathLst>
                <a:path w="22918" h="11010" extrusionOk="0">
                  <a:moveTo>
                    <a:pt x="22880" y="0"/>
                  </a:moveTo>
                  <a:cubicBezTo>
                    <a:pt x="22713" y="0"/>
                    <a:pt x="17629" y="2411"/>
                    <a:pt x="11409" y="5405"/>
                  </a:cubicBezTo>
                  <a:cubicBezTo>
                    <a:pt x="5105" y="8441"/>
                    <a:pt x="1" y="10976"/>
                    <a:pt x="34" y="11009"/>
                  </a:cubicBezTo>
                  <a:cubicBezTo>
                    <a:pt x="35" y="11010"/>
                    <a:pt x="35" y="11010"/>
                    <a:pt x="36" y="11010"/>
                  </a:cubicBezTo>
                  <a:cubicBezTo>
                    <a:pt x="138" y="11010"/>
                    <a:pt x="5248" y="8620"/>
                    <a:pt x="11509" y="5572"/>
                  </a:cubicBezTo>
                  <a:cubicBezTo>
                    <a:pt x="17814" y="2537"/>
                    <a:pt x="22917" y="35"/>
                    <a:pt x="22884" y="2"/>
                  </a:cubicBezTo>
                  <a:cubicBezTo>
                    <a:pt x="22884" y="1"/>
                    <a:pt x="22882" y="0"/>
                    <a:pt x="22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7"/>
            <p:cNvSpPr/>
            <p:nvPr/>
          </p:nvSpPr>
          <p:spPr>
            <a:xfrm>
              <a:off x="3784398" y="2280325"/>
              <a:ext cx="218828" cy="105599"/>
            </a:xfrm>
            <a:custGeom>
              <a:avLst/>
              <a:gdLst/>
              <a:ahLst/>
              <a:cxnLst/>
              <a:rect l="l" t="t" r="r" b="b"/>
              <a:pathLst>
                <a:path w="22884" h="11043" extrusionOk="0">
                  <a:moveTo>
                    <a:pt x="22882" y="0"/>
                  </a:moveTo>
                  <a:cubicBezTo>
                    <a:pt x="22780" y="0"/>
                    <a:pt x="17670" y="2423"/>
                    <a:pt x="11409" y="5438"/>
                  </a:cubicBezTo>
                  <a:cubicBezTo>
                    <a:pt x="5071" y="8473"/>
                    <a:pt x="0" y="11009"/>
                    <a:pt x="0" y="11042"/>
                  </a:cubicBezTo>
                  <a:cubicBezTo>
                    <a:pt x="1" y="11042"/>
                    <a:pt x="1" y="11042"/>
                    <a:pt x="2" y="11042"/>
                  </a:cubicBezTo>
                  <a:cubicBezTo>
                    <a:pt x="103" y="11042"/>
                    <a:pt x="5213" y="8620"/>
                    <a:pt x="11475" y="5605"/>
                  </a:cubicBezTo>
                  <a:cubicBezTo>
                    <a:pt x="17813" y="2569"/>
                    <a:pt x="22883" y="67"/>
                    <a:pt x="22883" y="1"/>
                  </a:cubicBezTo>
                  <a:cubicBezTo>
                    <a:pt x="22883" y="1"/>
                    <a:pt x="22883" y="0"/>
                    <a:pt x="228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7"/>
            <p:cNvSpPr/>
            <p:nvPr/>
          </p:nvSpPr>
          <p:spPr>
            <a:xfrm>
              <a:off x="3794285" y="2301362"/>
              <a:ext cx="219144" cy="105293"/>
            </a:xfrm>
            <a:custGeom>
              <a:avLst/>
              <a:gdLst/>
              <a:ahLst/>
              <a:cxnLst/>
              <a:rect l="l" t="t" r="r" b="b"/>
              <a:pathLst>
                <a:path w="22917" h="11011" extrusionOk="0">
                  <a:moveTo>
                    <a:pt x="22879" y="1"/>
                  </a:moveTo>
                  <a:cubicBezTo>
                    <a:pt x="22713" y="1"/>
                    <a:pt x="17662" y="2411"/>
                    <a:pt x="11409" y="5406"/>
                  </a:cubicBezTo>
                  <a:cubicBezTo>
                    <a:pt x="5104" y="8442"/>
                    <a:pt x="0" y="10977"/>
                    <a:pt x="34" y="11010"/>
                  </a:cubicBezTo>
                  <a:cubicBezTo>
                    <a:pt x="34" y="11010"/>
                    <a:pt x="35" y="11011"/>
                    <a:pt x="35" y="11011"/>
                  </a:cubicBezTo>
                  <a:cubicBezTo>
                    <a:pt x="138" y="11011"/>
                    <a:pt x="5247" y="8621"/>
                    <a:pt x="11509" y="5606"/>
                  </a:cubicBezTo>
                  <a:cubicBezTo>
                    <a:pt x="17813" y="2571"/>
                    <a:pt x="22917" y="36"/>
                    <a:pt x="22883" y="2"/>
                  </a:cubicBezTo>
                  <a:cubicBezTo>
                    <a:pt x="22883" y="1"/>
                    <a:pt x="22882" y="1"/>
                    <a:pt x="228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7"/>
            <p:cNvSpPr/>
            <p:nvPr/>
          </p:nvSpPr>
          <p:spPr>
            <a:xfrm>
              <a:off x="3804173" y="2322103"/>
              <a:ext cx="219144" cy="105293"/>
            </a:xfrm>
            <a:custGeom>
              <a:avLst/>
              <a:gdLst/>
              <a:ahLst/>
              <a:cxnLst/>
              <a:rect l="l" t="t" r="r" b="b"/>
              <a:pathLst>
                <a:path w="22917" h="11011" extrusionOk="0">
                  <a:moveTo>
                    <a:pt x="22913" y="0"/>
                  </a:moveTo>
                  <a:cubicBezTo>
                    <a:pt x="22746" y="0"/>
                    <a:pt x="17662" y="2411"/>
                    <a:pt x="11442" y="5439"/>
                  </a:cubicBezTo>
                  <a:cubicBezTo>
                    <a:pt x="5104" y="8474"/>
                    <a:pt x="1" y="10976"/>
                    <a:pt x="34" y="11009"/>
                  </a:cubicBezTo>
                  <a:cubicBezTo>
                    <a:pt x="34" y="11010"/>
                    <a:pt x="36" y="11011"/>
                    <a:pt x="38" y="11011"/>
                  </a:cubicBezTo>
                  <a:cubicBezTo>
                    <a:pt x="205" y="11011"/>
                    <a:pt x="5289" y="8600"/>
                    <a:pt x="11509" y="5606"/>
                  </a:cubicBezTo>
                  <a:cubicBezTo>
                    <a:pt x="17847" y="2570"/>
                    <a:pt x="22917" y="68"/>
                    <a:pt x="22917" y="2"/>
                  </a:cubicBezTo>
                  <a:cubicBezTo>
                    <a:pt x="22916" y="1"/>
                    <a:pt x="22915" y="0"/>
                    <a:pt x="229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7"/>
            <p:cNvSpPr/>
            <p:nvPr/>
          </p:nvSpPr>
          <p:spPr>
            <a:xfrm>
              <a:off x="3814376" y="2343150"/>
              <a:ext cx="219153" cy="105302"/>
            </a:xfrm>
            <a:custGeom>
              <a:avLst/>
              <a:gdLst/>
              <a:ahLst/>
              <a:cxnLst/>
              <a:rect l="l" t="t" r="r" b="b"/>
              <a:pathLst>
                <a:path w="22918" h="11012" extrusionOk="0">
                  <a:moveTo>
                    <a:pt x="22880" y="1"/>
                  </a:moveTo>
                  <a:cubicBezTo>
                    <a:pt x="22713" y="1"/>
                    <a:pt x="17629" y="2412"/>
                    <a:pt x="11409" y="5439"/>
                  </a:cubicBezTo>
                  <a:cubicBezTo>
                    <a:pt x="5105" y="8475"/>
                    <a:pt x="1" y="10977"/>
                    <a:pt x="34" y="11010"/>
                  </a:cubicBezTo>
                  <a:cubicBezTo>
                    <a:pt x="34" y="11011"/>
                    <a:pt x="35" y="11011"/>
                    <a:pt x="37" y="11011"/>
                  </a:cubicBezTo>
                  <a:cubicBezTo>
                    <a:pt x="172" y="11011"/>
                    <a:pt x="5256" y="8601"/>
                    <a:pt x="11509" y="5606"/>
                  </a:cubicBezTo>
                  <a:cubicBezTo>
                    <a:pt x="17814" y="2571"/>
                    <a:pt x="22917" y="69"/>
                    <a:pt x="22884" y="2"/>
                  </a:cubicBezTo>
                  <a:cubicBezTo>
                    <a:pt x="22884" y="1"/>
                    <a:pt x="22882" y="1"/>
                    <a:pt x="228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7"/>
            <p:cNvSpPr/>
            <p:nvPr/>
          </p:nvSpPr>
          <p:spPr>
            <a:xfrm>
              <a:off x="3823633" y="2414295"/>
              <a:ext cx="109414" cy="52967"/>
            </a:xfrm>
            <a:custGeom>
              <a:avLst/>
              <a:gdLst/>
              <a:ahLst/>
              <a:cxnLst/>
              <a:rect l="l" t="t" r="r" b="b"/>
              <a:pathLst>
                <a:path w="11442" h="5539" extrusionOk="0">
                  <a:moveTo>
                    <a:pt x="11442" y="1"/>
                  </a:moveTo>
                  <a:cubicBezTo>
                    <a:pt x="11275" y="67"/>
                    <a:pt x="11108" y="134"/>
                    <a:pt x="10941" y="201"/>
                  </a:cubicBezTo>
                  <a:lnTo>
                    <a:pt x="9707" y="768"/>
                  </a:lnTo>
                  <a:cubicBezTo>
                    <a:pt x="8673" y="1235"/>
                    <a:pt x="7239" y="1902"/>
                    <a:pt x="5638" y="2669"/>
                  </a:cubicBezTo>
                  <a:cubicBezTo>
                    <a:pt x="4070" y="3437"/>
                    <a:pt x="2636" y="4137"/>
                    <a:pt x="1635" y="4637"/>
                  </a:cubicBezTo>
                  <a:lnTo>
                    <a:pt x="401" y="5271"/>
                  </a:lnTo>
                  <a:cubicBezTo>
                    <a:pt x="267" y="5338"/>
                    <a:pt x="134" y="5438"/>
                    <a:pt x="0" y="5538"/>
                  </a:cubicBezTo>
                  <a:cubicBezTo>
                    <a:pt x="167" y="5471"/>
                    <a:pt x="301" y="5438"/>
                    <a:pt x="467" y="5338"/>
                  </a:cubicBezTo>
                  <a:lnTo>
                    <a:pt x="1702" y="4804"/>
                  </a:lnTo>
                  <a:cubicBezTo>
                    <a:pt x="2769" y="4304"/>
                    <a:pt x="4203" y="3637"/>
                    <a:pt x="5771" y="2869"/>
                  </a:cubicBezTo>
                  <a:cubicBezTo>
                    <a:pt x="7339" y="2102"/>
                    <a:pt x="8773" y="1402"/>
                    <a:pt x="9807" y="901"/>
                  </a:cubicBezTo>
                  <a:lnTo>
                    <a:pt x="11008" y="268"/>
                  </a:lnTo>
                  <a:cubicBezTo>
                    <a:pt x="11175" y="201"/>
                    <a:pt x="11308" y="101"/>
                    <a:pt x="114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7"/>
            <p:cNvSpPr/>
            <p:nvPr/>
          </p:nvSpPr>
          <p:spPr>
            <a:xfrm>
              <a:off x="3932406" y="2182080"/>
              <a:ext cx="35410" cy="17232"/>
            </a:xfrm>
            <a:custGeom>
              <a:avLst/>
              <a:gdLst/>
              <a:ahLst/>
              <a:cxnLst/>
              <a:rect l="l" t="t" r="r" b="b"/>
              <a:pathLst>
                <a:path w="3703" h="1802" extrusionOk="0">
                  <a:moveTo>
                    <a:pt x="3703" y="1"/>
                  </a:moveTo>
                  <a:cubicBezTo>
                    <a:pt x="3036" y="201"/>
                    <a:pt x="2402" y="468"/>
                    <a:pt x="1801" y="801"/>
                  </a:cubicBezTo>
                  <a:cubicBezTo>
                    <a:pt x="1168" y="1068"/>
                    <a:pt x="567" y="1402"/>
                    <a:pt x="0" y="1802"/>
                  </a:cubicBezTo>
                  <a:cubicBezTo>
                    <a:pt x="667" y="1602"/>
                    <a:pt x="1268" y="1335"/>
                    <a:pt x="1868" y="1001"/>
                  </a:cubicBezTo>
                  <a:cubicBezTo>
                    <a:pt x="2502" y="735"/>
                    <a:pt x="3136" y="401"/>
                    <a:pt x="3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7"/>
            <p:cNvSpPr/>
            <p:nvPr/>
          </p:nvSpPr>
          <p:spPr>
            <a:xfrm>
              <a:off x="3848189" y="2483834"/>
              <a:ext cx="57107" cy="27119"/>
            </a:xfrm>
            <a:custGeom>
              <a:avLst/>
              <a:gdLst/>
              <a:ahLst/>
              <a:cxnLst/>
              <a:rect l="l" t="t" r="r" b="b"/>
              <a:pathLst>
                <a:path w="5972" h="2836" extrusionOk="0">
                  <a:moveTo>
                    <a:pt x="5972" y="1"/>
                  </a:moveTo>
                  <a:lnTo>
                    <a:pt x="5972" y="1"/>
                  </a:lnTo>
                  <a:cubicBezTo>
                    <a:pt x="4904" y="368"/>
                    <a:pt x="3904" y="801"/>
                    <a:pt x="2936" y="1335"/>
                  </a:cubicBezTo>
                  <a:cubicBezTo>
                    <a:pt x="1936" y="1769"/>
                    <a:pt x="968" y="2269"/>
                    <a:pt x="1" y="2836"/>
                  </a:cubicBezTo>
                  <a:cubicBezTo>
                    <a:pt x="1068" y="2469"/>
                    <a:pt x="2069" y="2035"/>
                    <a:pt x="3036" y="1502"/>
                  </a:cubicBezTo>
                  <a:cubicBezTo>
                    <a:pt x="4037" y="1068"/>
                    <a:pt x="5004" y="568"/>
                    <a:pt x="5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3858402" y="2501697"/>
              <a:ext cx="57738" cy="27760"/>
            </a:xfrm>
            <a:custGeom>
              <a:avLst/>
              <a:gdLst/>
              <a:ahLst/>
              <a:cxnLst/>
              <a:rect l="l" t="t" r="r" b="b"/>
              <a:pathLst>
                <a:path w="6038" h="2903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04" y="401"/>
                    <a:pt x="3970" y="835"/>
                    <a:pt x="2969" y="1368"/>
                  </a:cubicBezTo>
                  <a:cubicBezTo>
                    <a:pt x="1935" y="1802"/>
                    <a:pt x="968" y="2336"/>
                    <a:pt x="0" y="2903"/>
                  </a:cubicBezTo>
                  <a:cubicBezTo>
                    <a:pt x="1068" y="2536"/>
                    <a:pt x="2068" y="2069"/>
                    <a:pt x="3069" y="1535"/>
                  </a:cubicBezTo>
                  <a:cubicBezTo>
                    <a:pt x="4103" y="1101"/>
                    <a:pt x="5071" y="568"/>
                    <a:pt x="6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4040854" y="2401539"/>
              <a:ext cx="27444" cy="13407"/>
            </a:xfrm>
            <a:custGeom>
              <a:avLst/>
              <a:gdLst/>
              <a:ahLst/>
              <a:cxnLst/>
              <a:rect l="l" t="t" r="r" b="b"/>
              <a:pathLst>
                <a:path w="2870" h="1402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1869" y="334"/>
                    <a:pt x="901" y="801"/>
                    <a:pt x="1" y="1401"/>
                  </a:cubicBezTo>
                  <a:cubicBezTo>
                    <a:pt x="534" y="1268"/>
                    <a:pt x="1035" y="1068"/>
                    <a:pt x="1502" y="801"/>
                  </a:cubicBezTo>
                  <a:cubicBezTo>
                    <a:pt x="2002" y="601"/>
                    <a:pt x="2469" y="334"/>
                    <a:pt x="28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4050101" y="2418130"/>
              <a:ext cx="27444" cy="13407"/>
            </a:xfrm>
            <a:custGeom>
              <a:avLst/>
              <a:gdLst/>
              <a:ahLst/>
              <a:cxnLst/>
              <a:rect l="l" t="t" r="r" b="b"/>
              <a:pathLst>
                <a:path w="2870" h="1402" extrusionOk="0">
                  <a:moveTo>
                    <a:pt x="2870" y="0"/>
                  </a:moveTo>
                  <a:lnTo>
                    <a:pt x="2870" y="0"/>
                  </a:lnTo>
                  <a:cubicBezTo>
                    <a:pt x="2369" y="133"/>
                    <a:pt x="1869" y="334"/>
                    <a:pt x="1402" y="600"/>
                  </a:cubicBezTo>
                  <a:cubicBezTo>
                    <a:pt x="902" y="801"/>
                    <a:pt x="435" y="1067"/>
                    <a:pt x="1" y="1401"/>
                  </a:cubicBezTo>
                  <a:cubicBezTo>
                    <a:pt x="535" y="1268"/>
                    <a:pt x="1035" y="1067"/>
                    <a:pt x="1469" y="801"/>
                  </a:cubicBezTo>
                  <a:cubicBezTo>
                    <a:pt x="1969" y="600"/>
                    <a:pt x="2436" y="334"/>
                    <a:pt x="28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7"/>
            <p:cNvSpPr/>
            <p:nvPr/>
          </p:nvSpPr>
          <p:spPr>
            <a:xfrm>
              <a:off x="3872755" y="2534553"/>
              <a:ext cx="26479" cy="12766"/>
            </a:xfrm>
            <a:custGeom>
              <a:avLst/>
              <a:gdLst/>
              <a:ahLst/>
              <a:cxnLst/>
              <a:rect l="l" t="t" r="r" b="b"/>
              <a:pathLst>
                <a:path w="2769" h="1335" extrusionOk="0">
                  <a:moveTo>
                    <a:pt x="2769" y="0"/>
                  </a:moveTo>
                  <a:lnTo>
                    <a:pt x="2769" y="0"/>
                  </a:lnTo>
                  <a:cubicBezTo>
                    <a:pt x="2269" y="134"/>
                    <a:pt x="1768" y="301"/>
                    <a:pt x="1335" y="567"/>
                  </a:cubicBezTo>
                  <a:cubicBezTo>
                    <a:pt x="868" y="768"/>
                    <a:pt x="401" y="1001"/>
                    <a:pt x="0" y="1335"/>
                  </a:cubicBezTo>
                  <a:cubicBezTo>
                    <a:pt x="501" y="1201"/>
                    <a:pt x="968" y="1001"/>
                    <a:pt x="1435" y="768"/>
                  </a:cubicBezTo>
                  <a:cubicBezTo>
                    <a:pt x="1902" y="567"/>
                    <a:pt x="2369" y="301"/>
                    <a:pt x="27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7"/>
            <p:cNvSpPr/>
            <p:nvPr/>
          </p:nvSpPr>
          <p:spPr>
            <a:xfrm>
              <a:off x="4068289" y="2437580"/>
              <a:ext cx="19785" cy="9582"/>
            </a:xfrm>
            <a:custGeom>
              <a:avLst/>
              <a:gdLst/>
              <a:ahLst/>
              <a:cxnLst/>
              <a:rect l="l" t="t" r="r" b="b"/>
              <a:pathLst>
                <a:path w="2069" h="1002" extrusionOk="0">
                  <a:moveTo>
                    <a:pt x="2068" y="1"/>
                  </a:moveTo>
                  <a:cubicBezTo>
                    <a:pt x="1301" y="201"/>
                    <a:pt x="601" y="535"/>
                    <a:pt x="0" y="1002"/>
                  </a:cubicBezTo>
                  <a:cubicBezTo>
                    <a:pt x="734" y="801"/>
                    <a:pt x="1435" y="468"/>
                    <a:pt x="20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7"/>
            <p:cNvSpPr/>
            <p:nvPr/>
          </p:nvSpPr>
          <p:spPr>
            <a:xfrm>
              <a:off x="3892530" y="2551775"/>
              <a:ext cx="67310" cy="52001"/>
            </a:xfrm>
            <a:custGeom>
              <a:avLst/>
              <a:gdLst/>
              <a:ahLst/>
              <a:cxnLst/>
              <a:rect l="l" t="t" r="r" b="b"/>
              <a:pathLst>
                <a:path w="7039" h="5438" extrusionOk="0">
                  <a:moveTo>
                    <a:pt x="3653" y="276"/>
                  </a:moveTo>
                  <a:cubicBezTo>
                    <a:pt x="3670" y="276"/>
                    <a:pt x="3686" y="284"/>
                    <a:pt x="3703" y="301"/>
                  </a:cubicBezTo>
                  <a:cubicBezTo>
                    <a:pt x="3736" y="301"/>
                    <a:pt x="3736" y="334"/>
                    <a:pt x="3770" y="368"/>
                  </a:cubicBezTo>
                  <a:cubicBezTo>
                    <a:pt x="3977" y="767"/>
                    <a:pt x="4105" y="1199"/>
                    <a:pt x="4152" y="1638"/>
                  </a:cubicBezTo>
                  <a:lnTo>
                    <a:pt x="4152" y="1638"/>
                  </a:lnTo>
                  <a:lnTo>
                    <a:pt x="3068" y="2314"/>
                  </a:lnTo>
                  <a:lnTo>
                    <a:pt x="3068" y="2314"/>
                  </a:lnTo>
                  <a:cubicBezTo>
                    <a:pt x="2911" y="1961"/>
                    <a:pt x="2872" y="1559"/>
                    <a:pt x="2969" y="1168"/>
                  </a:cubicBezTo>
                  <a:cubicBezTo>
                    <a:pt x="3036" y="935"/>
                    <a:pt x="3169" y="701"/>
                    <a:pt x="3336" y="501"/>
                  </a:cubicBezTo>
                  <a:cubicBezTo>
                    <a:pt x="3403" y="434"/>
                    <a:pt x="3503" y="334"/>
                    <a:pt x="3603" y="301"/>
                  </a:cubicBezTo>
                  <a:cubicBezTo>
                    <a:pt x="3620" y="284"/>
                    <a:pt x="3636" y="276"/>
                    <a:pt x="3653" y="276"/>
                  </a:cubicBezTo>
                  <a:close/>
                  <a:moveTo>
                    <a:pt x="4166" y="1812"/>
                  </a:moveTo>
                  <a:lnTo>
                    <a:pt x="4166" y="1812"/>
                  </a:lnTo>
                  <a:cubicBezTo>
                    <a:pt x="4193" y="2275"/>
                    <a:pt x="4128" y="2741"/>
                    <a:pt x="3970" y="3181"/>
                  </a:cubicBezTo>
                  <a:lnTo>
                    <a:pt x="3970" y="3181"/>
                  </a:lnTo>
                  <a:cubicBezTo>
                    <a:pt x="3833" y="3127"/>
                    <a:pt x="3698" y="3057"/>
                    <a:pt x="3570" y="2970"/>
                  </a:cubicBezTo>
                  <a:cubicBezTo>
                    <a:pt x="3386" y="2820"/>
                    <a:pt x="3238" y="2640"/>
                    <a:pt x="3130" y="2439"/>
                  </a:cubicBezTo>
                  <a:lnTo>
                    <a:pt x="3130" y="2439"/>
                  </a:lnTo>
                  <a:lnTo>
                    <a:pt x="4166" y="1812"/>
                  </a:lnTo>
                  <a:close/>
                  <a:moveTo>
                    <a:pt x="6657" y="304"/>
                  </a:moveTo>
                  <a:cubicBezTo>
                    <a:pt x="6838" y="830"/>
                    <a:pt x="6825" y="1378"/>
                    <a:pt x="6672" y="1869"/>
                  </a:cubicBezTo>
                  <a:cubicBezTo>
                    <a:pt x="6397" y="2784"/>
                    <a:pt x="5573" y="3323"/>
                    <a:pt x="4716" y="3323"/>
                  </a:cubicBezTo>
                  <a:cubicBezTo>
                    <a:pt x="4543" y="3323"/>
                    <a:pt x="4369" y="3301"/>
                    <a:pt x="4198" y="3256"/>
                  </a:cubicBezTo>
                  <a:lnTo>
                    <a:pt x="4198" y="3256"/>
                  </a:lnTo>
                  <a:cubicBezTo>
                    <a:pt x="4348" y="2809"/>
                    <a:pt x="4435" y="2307"/>
                    <a:pt x="4404" y="1835"/>
                  </a:cubicBezTo>
                  <a:cubicBezTo>
                    <a:pt x="4400" y="1782"/>
                    <a:pt x="4396" y="1729"/>
                    <a:pt x="4391" y="1676"/>
                  </a:cubicBezTo>
                  <a:lnTo>
                    <a:pt x="4391" y="1676"/>
                  </a:lnTo>
                  <a:lnTo>
                    <a:pt x="6657" y="304"/>
                  </a:lnTo>
                  <a:close/>
                  <a:moveTo>
                    <a:pt x="1136" y="1284"/>
                  </a:moveTo>
                  <a:cubicBezTo>
                    <a:pt x="1510" y="1733"/>
                    <a:pt x="1743" y="2287"/>
                    <a:pt x="1835" y="2869"/>
                  </a:cubicBezTo>
                  <a:cubicBezTo>
                    <a:pt x="1844" y="2936"/>
                    <a:pt x="1851" y="3003"/>
                    <a:pt x="1857" y="3069"/>
                  </a:cubicBezTo>
                  <a:lnTo>
                    <a:pt x="1857" y="3069"/>
                  </a:lnTo>
                  <a:lnTo>
                    <a:pt x="1802" y="3103"/>
                  </a:lnTo>
                  <a:lnTo>
                    <a:pt x="1201" y="3493"/>
                  </a:lnTo>
                  <a:lnTo>
                    <a:pt x="1201" y="3493"/>
                  </a:lnTo>
                  <a:cubicBezTo>
                    <a:pt x="1189" y="3464"/>
                    <a:pt x="1178" y="3434"/>
                    <a:pt x="1168" y="3403"/>
                  </a:cubicBezTo>
                  <a:cubicBezTo>
                    <a:pt x="1012" y="2688"/>
                    <a:pt x="1002" y="1972"/>
                    <a:pt x="1136" y="1284"/>
                  </a:cubicBezTo>
                  <a:close/>
                  <a:moveTo>
                    <a:pt x="1865" y="3205"/>
                  </a:moveTo>
                  <a:cubicBezTo>
                    <a:pt x="1880" y="3551"/>
                    <a:pt x="1845" y="3884"/>
                    <a:pt x="1759" y="4216"/>
                  </a:cubicBezTo>
                  <a:lnTo>
                    <a:pt x="1759" y="4216"/>
                  </a:lnTo>
                  <a:cubicBezTo>
                    <a:pt x="1548" y="4053"/>
                    <a:pt x="1363" y="3836"/>
                    <a:pt x="1242" y="3585"/>
                  </a:cubicBezTo>
                  <a:lnTo>
                    <a:pt x="1242" y="3585"/>
                  </a:lnTo>
                  <a:lnTo>
                    <a:pt x="1865" y="3205"/>
                  </a:lnTo>
                  <a:close/>
                  <a:moveTo>
                    <a:pt x="3" y="4301"/>
                  </a:moveTo>
                  <a:lnTo>
                    <a:pt x="3" y="4301"/>
                  </a:lnTo>
                  <a:cubicBezTo>
                    <a:pt x="2" y="4302"/>
                    <a:pt x="1" y="4303"/>
                    <a:pt x="0" y="4304"/>
                  </a:cubicBezTo>
                  <a:lnTo>
                    <a:pt x="0" y="4304"/>
                  </a:lnTo>
                  <a:cubicBezTo>
                    <a:pt x="1" y="4304"/>
                    <a:pt x="1" y="4303"/>
                    <a:pt x="3" y="4301"/>
                  </a:cubicBezTo>
                  <a:close/>
                  <a:moveTo>
                    <a:pt x="2944" y="2552"/>
                  </a:moveTo>
                  <a:cubicBezTo>
                    <a:pt x="3072" y="2784"/>
                    <a:pt x="3248" y="2995"/>
                    <a:pt x="3470" y="3170"/>
                  </a:cubicBezTo>
                  <a:cubicBezTo>
                    <a:pt x="3606" y="3262"/>
                    <a:pt x="3748" y="3337"/>
                    <a:pt x="3894" y="3395"/>
                  </a:cubicBezTo>
                  <a:lnTo>
                    <a:pt x="3894" y="3395"/>
                  </a:lnTo>
                  <a:cubicBezTo>
                    <a:pt x="3750" y="3780"/>
                    <a:pt x="3498" y="4129"/>
                    <a:pt x="3136" y="4371"/>
                  </a:cubicBezTo>
                  <a:cubicBezTo>
                    <a:pt x="2966" y="4479"/>
                    <a:pt x="2774" y="4530"/>
                    <a:pt x="2580" y="4530"/>
                  </a:cubicBezTo>
                  <a:cubicBezTo>
                    <a:pt x="2357" y="4530"/>
                    <a:pt x="2132" y="4462"/>
                    <a:pt x="1935" y="4337"/>
                  </a:cubicBezTo>
                  <a:cubicBezTo>
                    <a:pt x="1898" y="4315"/>
                    <a:pt x="1862" y="4291"/>
                    <a:pt x="1826" y="4266"/>
                  </a:cubicBezTo>
                  <a:lnTo>
                    <a:pt x="1826" y="4266"/>
                  </a:lnTo>
                  <a:cubicBezTo>
                    <a:pt x="1943" y="3906"/>
                    <a:pt x="1984" y="3528"/>
                    <a:pt x="1962" y="3147"/>
                  </a:cubicBezTo>
                  <a:lnTo>
                    <a:pt x="1962" y="3147"/>
                  </a:lnTo>
                  <a:lnTo>
                    <a:pt x="2944" y="2552"/>
                  </a:lnTo>
                  <a:close/>
                  <a:moveTo>
                    <a:pt x="6772" y="1"/>
                  </a:moveTo>
                  <a:lnTo>
                    <a:pt x="6672" y="67"/>
                  </a:lnTo>
                  <a:lnTo>
                    <a:pt x="4369" y="1502"/>
                  </a:lnTo>
                  <a:lnTo>
                    <a:pt x="4369" y="1502"/>
                  </a:lnTo>
                  <a:cubicBezTo>
                    <a:pt x="4309" y="1081"/>
                    <a:pt x="4181" y="664"/>
                    <a:pt x="3970" y="268"/>
                  </a:cubicBezTo>
                  <a:cubicBezTo>
                    <a:pt x="3937" y="201"/>
                    <a:pt x="3903" y="134"/>
                    <a:pt x="3803" y="101"/>
                  </a:cubicBezTo>
                  <a:cubicBezTo>
                    <a:pt x="3770" y="67"/>
                    <a:pt x="3720" y="51"/>
                    <a:pt x="3670" y="51"/>
                  </a:cubicBezTo>
                  <a:cubicBezTo>
                    <a:pt x="3620" y="51"/>
                    <a:pt x="3570" y="67"/>
                    <a:pt x="3536" y="101"/>
                  </a:cubicBezTo>
                  <a:cubicBezTo>
                    <a:pt x="3470" y="134"/>
                    <a:pt x="3403" y="168"/>
                    <a:pt x="3336" y="234"/>
                  </a:cubicBezTo>
                  <a:cubicBezTo>
                    <a:pt x="3269" y="268"/>
                    <a:pt x="3236" y="301"/>
                    <a:pt x="3169" y="368"/>
                  </a:cubicBezTo>
                  <a:cubicBezTo>
                    <a:pt x="2969" y="601"/>
                    <a:pt x="2836" y="835"/>
                    <a:pt x="2769" y="1135"/>
                  </a:cubicBezTo>
                  <a:cubicBezTo>
                    <a:pt x="2651" y="1568"/>
                    <a:pt x="2696" y="2025"/>
                    <a:pt x="2883" y="2429"/>
                  </a:cubicBezTo>
                  <a:lnTo>
                    <a:pt x="2883" y="2429"/>
                  </a:lnTo>
                  <a:lnTo>
                    <a:pt x="1951" y="3010"/>
                  </a:lnTo>
                  <a:lnTo>
                    <a:pt x="1951" y="3010"/>
                  </a:lnTo>
                  <a:cubicBezTo>
                    <a:pt x="1947" y="2963"/>
                    <a:pt x="1941" y="2916"/>
                    <a:pt x="1935" y="2869"/>
                  </a:cubicBezTo>
                  <a:cubicBezTo>
                    <a:pt x="1868" y="2202"/>
                    <a:pt x="1602" y="1569"/>
                    <a:pt x="1168" y="1068"/>
                  </a:cubicBezTo>
                  <a:lnTo>
                    <a:pt x="1035" y="935"/>
                  </a:lnTo>
                  <a:lnTo>
                    <a:pt x="1035" y="1102"/>
                  </a:lnTo>
                  <a:cubicBezTo>
                    <a:pt x="834" y="1869"/>
                    <a:pt x="834" y="2703"/>
                    <a:pt x="1035" y="3470"/>
                  </a:cubicBezTo>
                  <a:cubicBezTo>
                    <a:pt x="1046" y="3506"/>
                    <a:pt x="1058" y="3542"/>
                    <a:pt x="1072" y="3578"/>
                  </a:cubicBezTo>
                  <a:lnTo>
                    <a:pt x="1072" y="3578"/>
                  </a:lnTo>
                  <a:lnTo>
                    <a:pt x="467" y="3970"/>
                  </a:lnTo>
                  <a:lnTo>
                    <a:pt x="134" y="4204"/>
                  </a:lnTo>
                  <a:cubicBezTo>
                    <a:pt x="50" y="4260"/>
                    <a:pt x="13" y="4292"/>
                    <a:pt x="3" y="4301"/>
                  </a:cubicBezTo>
                  <a:lnTo>
                    <a:pt x="3" y="4301"/>
                  </a:lnTo>
                  <a:cubicBezTo>
                    <a:pt x="37" y="4270"/>
                    <a:pt x="101" y="4270"/>
                    <a:pt x="134" y="4237"/>
                  </a:cubicBezTo>
                  <a:lnTo>
                    <a:pt x="501" y="4037"/>
                  </a:lnTo>
                  <a:lnTo>
                    <a:pt x="1108" y="3666"/>
                  </a:lnTo>
                  <a:lnTo>
                    <a:pt x="1108" y="3666"/>
                  </a:lnTo>
                  <a:cubicBezTo>
                    <a:pt x="1237" y="3955"/>
                    <a:pt x="1443" y="4206"/>
                    <a:pt x="1704" y="4396"/>
                  </a:cubicBezTo>
                  <a:lnTo>
                    <a:pt x="1704" y="4396"/>
                  </a:lnTo>
                  <a:cubicBezTo>
                    <a:pt x="1575" y="4765"/>
                    <a:pt x="1414" y="5130"/>
                    <a:pt x="1168" y="5438"/>
                  </a:cubicBezTo>
                  <a:cubicBezTo>
                    <a:pt x="1168" y="5438"/>
                    <a:pt x="1201" y="5405"/>
                    <a:pt x="1235" y="5371"/>
                  </a:cubicBezTo>
                  <a:cubicBezTo>
                    <a:pt x="1301" y="5305"/>
                    <a:pt x="1335" y="5238"/>
                    <a:pt x="1401" y="5171"/>
                  </a:cubicBezTo>
                  <a:cubicBezTo>
                    <a:pt x="1549" y="4964"/>
                    <a:pt x="1671" y="4705"/>
                    <a:pt x="1766" y="4440"/>
                  </a:cubicBezTo>
                  <a:lnTo>
                    <a:pt x="1766" y="4440"/>
                  </a:lnTo>
                  <a:cubicBezTo>
                    <a:pt x="1799" y="4462"/>
                    <a:pt x="1834" y="4484"/>
                    <a:pt x="1868" y="4504"/>
                  </a:cubicBezTo>
                  <a:cubicBezTo>
                    <a:pt x="2081" y="4646"/>
                    <a:pt x="2341" y="4722"/>
                    <a:pt x="2602" y="4722"/>
                  </a:cubicBezTo>
                  <a:cubicBezTo>
                    <a:pt x="2833" y="4722"/>
                    <a:pt x="3066" y="4662"/>
                    <a:pt x="3269" y="4537"/>
                  </a:cubicBezTo>
                  <a:cubicBezTo>
                    <a:pt x="3633" y="4264"/>
                    <a:pt x="3942" y="3909"/>
                    <a:pt x="4121" y="3471"/>
                  </a:cubicBezTo>
                  <a:lnTo>
                    <a:pt x="4121" y="3471"/>
                  </a:lnTo>
                  <a:cubicBezTo>
                    <a:pt x="4311" y="3523"/>
                    <a:pt x="4506" y="3549"/>
                    <a:pt x="4699" y="3549"/>
                  </a:cubicBezTo>
                  <a:cubicBezTo>
                    <a:pt x="5636" y="3549"/>
                    <a:pt x="6539" y="2949"/>
                    <a:pt x="6839" y="1935"/>
                  </a:cubicBezTo>
                  <a:cubicBezTo>
                    <a:pt x="7039" y="1335"/>
                    <a:pt x="7039" y="701"/>
                    <a:pt x="6805" y="101"/>
                  </a:cubicBezTo>
                  <a:lnTo>
                    <a:pt x="677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7"/>
            <p:cNvSpPr/>
            <p:nvPr/>
          </p:nvSpPr>
          <p:spPr>
            <a:xfrm>
              <a:off x="4050426" y="2471718"/>
              <a:ext cx="49132" cy="48807"/>
            </a:xfrm>
            <a:custGeom>
              <a:avLst/>
              <a:gdLst/>
              <a:ahLst/>
              <a:cxnLst/>
              <a:rect l="l" t="t" r="r" b="b"/>
              <a:pathLst>
                <a:path w="5138" h="5104" extrusionOk="0">
                  <a:moveTo>
                    <a:pt x="2068" y="0"/>
                  </a:moveTo>
                  <a:lnTo>
                    <a:pt x="2068" y="367"/>
                  </a:lnTo>
                  <a:cubicBezTo>
                    <a:pt x="2035" y="1334"/>
                    <a:pt x="2002" y="2368"/>
                    <a:pt x="1968" y="3469"/>
                  </a:cubicBezTo>
                  <a:cubicBezTo>
                    <a:pt x="1954" y="3586"/>
                    <a:pt x="1946" y="3696"/>
                    <a:pt x="1941" y="3806"/>
                  </a:cubicBezTo>
                  <a:lnTo>
                    <a:pt x="1941" y="3806"/>
                  </a:lnTo>
                  <a:cubicBezTo>
                    <a:pt x="1440" y="2786"/>
                    <a:pt x="948" y="1828"/>
                    <a:pt x="534" y="1001"/>
                  </a:cubicBezTo>
                  <a:lnTo>
                    <a:pt x="434" y="767"/>
                  </a:lnTo>
                  <a:lnTo>
                    <a:pt x="367" y="1001"/>
                  </a:lnTo>
                  <a:cubicBezTo>
                    <a:pt x="100" y="1968"/>
                    <a:pt x="0" y="2969"/>
                    <a:pt x="34" y="3970"/>
                  </a:cubicBezTo>
                  <a:cubicBezTo>
                    <a:pt x="67" y="4236"/>
                    <a:pt x="67" y="4537"/>
                    <a:pt x="100" y="4803"/>
                  </a:cubicBezTo>
                  <a:cubicBezTo>
                    <a:pt x="134" y="4904"/>
                    <a:pt x="134" y="5004"/>
                    <a:pt x="167" y="5104"/>
                  </a:cubicBezTo>
                  <a:cubicBezTo>
                    <a:pt x="234" y="5104"/>
                    <a:pt x="167" y="4670"/>
                    <a:pt x="167" y="3970"/>
                  </a:cubicBezTo>
                  <a:cubicBezTo>
                    <a:pt x="167" y="3046"/>
                    <a:pt x="281" y="2150"/>
                    <a:pt x="508" y="1283"/>
                  </a:cubicBezTo>
                  <a:lnTo>
                    <a:pt x="508" y="1283"/>
                  </a:lnTo>
                  <a:cubicBezTo>
                    <a:pt x="940" y="2150"/>
                    <a:pt x="1423" y="3148"/>
                    <a:pt x="1935" y="4201"/>
                  </a:cubicBezTo>
                  <a:lnTo>
                    <a:pt x="1935" y="4201"/>
                  </a:lnTo>
                  <a:cubicBezTo>
                    <a:pt x="1935" y="4213"/>
                    <a:pt x="1935" y="4225"/>
                    <a:pt x="1935" y="4236"/>
                  </a:cubicBezTo>
                  <a:lnTo>
                    <a:pt x="1951" y="4234"/>
                  </a:lnTo>
                  <a:lnTo>
                    <a:pt x="1951" y="4234"/>
                  </a:lnTo>
                  <a:cubicBezTo>
                    <a:pt x="1957" y="4246"/>
                    <a:pt x="1962" y="4258"/>
                    <a:pt x="1968" y="4270"/>
                  </a:cubicBezTo>
                  <a:lnTo>
                    <a:pt x="2135" y="4670"/>
                  </a:lnTo>
                  <a:lnTo>
                    <a:pt x="2135" y="4236"/>
                  </a:lnTo>
                  <a:cubicBezTo>
                    <a:pt x="2168" y="4003"/>
                    <a:pt x="2168" y="3736"/>
                    <a:pt x="2168" y="3469"/>
                  </a:cubicBezTo>
                  <a:cubicBezTo>
                    <a:pt x="2198" y="2491"/>
                    <a:pt x="2228" y="1565"/>
                    <a:pt x="2257" y="715"/>
                  </a:cubicBezTo>
                  <a:lnTo>
                    <a:pt x="2257" y="715"/>
                  </a:lnTo>
                  <a:cubicBezTo>
                    <a:pt x="2571" y="1279"/>
                    <a:pt x="2878" y="1815"/>
                    <a:pt x="3136" y="2302"/>
                  </a:cubicBezTo>
                  <a:cubicBezTo>
                    <a:pt x="3269" y="2602"/>
                    <a:pt x="3436" y="2869"/>
                    <a:pt x="3603" y="3102"/>
                  </a:cubicBezTo>
                  <a:cubicBezTo>
                    <a:pt x="3703" y="3236"/>
                    <a:pt x="3803" y="3336"/>
                    <a:pt x="3936" y="3369"/>
                  </a:cubicBezTo>
                  <a:cubicBezTo>
                    <a:pt x="4003" y="3402"/>
                    <a:pt x="4078" y="3419"/>
                    <a:pt x="4153" y="3419"/>
                  </a:cubicBezTo>
                  <a:cubicBezTo>
                    <a:pt x="4228" y="3419"/>
                    <a:pt x="4303" y="3402"/>
                    <a:pt x="4370" y="3369"/>
                  </a:cubicBezTo>
                  <a:cubicBezTo>
                    <a:pt x="4570" y="3302"/>
                    <a:pt x="4770" y="3169"/>
                    <a:pt x="4870" y="3002"/>
                  </a:cubicBezTo>
                  <a:cubicBezTo>
                    <a:pt x="4970" y="2835"/>
                    <a:pt x="5037" y="2702"/>
                    <a:pt x="5071" y="2535"/>
                  </a:cubicBezTo>
                  <a:cubicBezTo>
                    <a:pt x="5104" y="2402"/>
                    <a:pt x="5137" y="2268"/>
                    <a:pt x="5137" y="2168"/>
                  </a:cubicBezTo>
                  <a:lnTo>
                    <a:pt x="5137" y="2168"/>
                  </a:lnTo>
                  <a:cubicBezTo>
                    <a:pt x="5071" y="2268"/>
                    <a:pt x="5004" y="2402"/>
                    <a:pt x="4970" y="2535"/>
                  </a:cubicBezTo>
                  <a:cubicBezTo>
                    <a:pt x="4870" y="2869"/>
                    <a:pt x="4637" y="3169"/>
                    <a:pt x="4303" y="3269"/>
                  </a:cubicBezTo>
                  <a:cubicBezTo>
                    <a:pt x="4248" y="3283"/>
                    <a:pt x="4193" y="3290"/>
                    <a:pt x="4141" y="3290"/>
                  </a:cubicBezTo>
                  <a:cubicBezTo>
                    <a:pt x="3943" y="3290"/>
                    <a:pt x="3775" y="3194"/>
                    <a:pt x="3670" y="3036"/>
                  </a:cubicBezTo>
                  <a:cubicBezTo>
                    <a:pt x="3536" y="2769"/>
                    <a:pt x="3403" y="2502"/>
                    <a:pt x="3269" y="2235"/>
                  </a:cubicBezTo>
                  <a:cubicBezTo>
                    <a:pt x="2969" y="1668"/>
                    <a:pt x="2635" y="1034"/>
                    <a:pt x="2269" y="334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7"/>
            <p:cNvSpPr/>
            <p:nvPr/>
          </p:nvSpPr>
          <p:spPr>
            <a:xfrm>
              <a:off x="4024263" y="2477427"/>
              <a:ext cx="75295" cy="50758"/>
            </a:xfrm>
            <a:custGeom>
              <a:avLst/>
              <a:gdLst/>
              <a:ahLst/>
              <a:cxnLst/>
              <a:rect l="l" t="t" r="r" b="b"/>
              <a:pathLst>
                <a:path w="7874" h="5308" extrusionOk="0">
                  <a:moveTo>
                    <a:pt x="7833" y="1"/>
                  </a:moveTo>
                  <a:cubicBezTo>
                    <a:pt x="7710" y="1"/>
                    <a:pt x="5979" y="1144"/>
                    <a:pt x="3870" y="2572"/>
                  </a:cubicBezTo>
                  <a:cubicBezTo>
                    <a:pt x="1702" y="4040"/>
                    <a:pt x="1" y="5241"/>
                    <a:pt x="34" y="5307"/>
                  </a:cubicBezTo>
                  <a:cubicBezTo>
                    <a:pt x="35" y="5308"/>
                    <a:pt x="36" y="5308"/>
                    <a:pt x="37" y="5308"/>
                  </a:cubicBezTo>
                  <a:cubicBezTo>
                    <a:pt x="119" y="5308"/>
                    <a:pt x="1867" y="4185"/>
                    <a:pt x="4004" y="2739"/>
                  </a:cubicBezTo>
                  <a:cubicBezTo>
                    <a:pt x="6172" y="1271"/>
                    <a:pt x="7873" y="37"/>
                    <a:pt x="7840" y="3"/>
                  </a:cubicBezTo>
                  <a:cubicBezTo>
                    <a:pt x="7839" y="2"/>
                    <a:pt x="7837" y="1"/>
                    <a:pt x="7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7"/>
            <p:cNvSpPr/>
            <p:nvPr/>
          </p:nvSpPr>
          <p:spPr>
            <a:xfrm>
              <a:off x="4064139" y="2480965"/>
              <a:ext cx="55195" cy="47535"/>
            </a:xfrm>
            <a:custGeom>
              <a:avLst/>
              <a:gdLst/>
              <a:ahLst/>
              <a:cxnLst/>
              <a:rect l="l" t="t" r="r" b="b"/>
              <a:pathLst>
                <a:path w="5772" h="4971" extrusionOk="0">
                  <a:moveTo>
                    <a:pt x="5771" y="0"/>
                  </a:moveTo>
                  <a:lnTo>
                    <a:pt x="5771" y="0"/>
                  </a:lnTo>
                  <a:cubicBezTo>
                    <a:pt x="4737" y="734"/>
                    <a:pt x="3770" y="1535"/>
                    <a:pt x="2836" y="2402"/>
                  </a:cubicBezTo>
                  <a:cubicBezTo>
                    <a:pt x="1835" y="3203"/>
                    <a:pt x="901" y="4037"/>
                    <a:pt x="1" y="4971"/>
                  </a:cubicBezTo>
                  <a:cubicBezTo>
                    <a:pt x="1035" y="4203"/>
                    <a:pt x="2035" y="3403"/>
                    <a:pt x="2969" y="2569"/>
                  </a:cubicBezTo>
                  <a:cubicBezTo>
                    <a:pt x="3937" y="1735"/>
                    <a:pt x="4904" y="901"/>
                    <a:pt x="577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7"/>
            <p:cNvSpPr/>
            <p:nvPr/>
          </p:nvSpPr>
          <p:spPr>
            <a:xfrm>
              <a:off x="4804802" y="2637580"/>
              <a:ext cx="210538" cy="247506"/>
            </a:xfrm>
            <a:custGeom>
              <a:avLst/>
              <a:gdLst/>
              <a:ahLst/>
              <a:cxnLst/>
              <a:rect l="l" t="t" r="r" b="b"/>
              <a:pathLst>
                <a:path w="22017" h="25883" extrusionOk="0">
                  <a:moveTo>
                    <a:pt x="12076" y="1"/>
                  </a:moveTo>
                  <a:lnTo>
                    <a:pt x="11276" y="2002"/>
                  </a:lnTo>
                  <a:cubicBezTo>
                    <a:pt x="10805" y="1828"/>
                    <a:pt x="10322" y="1744"/>
                    <a:pt x="9847" y="1744"/>
                  </a:cubicBezTo>
                  <a:cubicBezTo>
                    <a:pt x="8237" y="1744"/>
                    <a:pt x="6724" y="2699"/>
                    <a:pt x="6105" y="4271"/>
                  </a:cubicBezTo>
                  <a:cubicBezTo>
                    <a:pt x="4371" y="8574"/>
                    <a:pt x="1635" y="15545"/>
                    <a:pt x="368" y="18714"/>
                  </a:cubicBezTo>
                  <a:cubicBezTo>
                    <a:pt x="1" y="19648"/>
                    <a:pt x="468" y="20716"/>
                    <a:pt x="1402" y="21083"/>
                  </a:cubicBezTo>
                  <a:lnTo>
                    <a:pt x="13110" y="25753"/>
                  </a:lnTo>
                  <a:cubicBezTo>
                    <a:pt x="13341" y="25840"/>
                    <a:pt x="13578" y="25882"/>
                    <a:pt x="13809" y="25882"/>
                  </a:cubicBezTo>
                  <a:cubicBezTo>
                    <a:pt x="14547" y="25882"/>
                    <a:pt x="15233" y="25455"/>
                    <a:pt x="15512" y="24718"/>
                  </a:cubicBezTo>
                  <a:lnTo>
                    <a:pt x="21216" y="10442"/>
                  </a:lnTo>
                  <a:cubicBezTo>
                    <a:pt x="22017" y="8340"/>
                    <a:pt x="21016" y="5972"/>
                    <a:pt x="18914" y="5138"/>
                  </a:cubicBezTo>
                  <a:lnTo>
                    <a:pt x="19748" y="3070"/>
                  </a:lnTo>
                  <a:lnTo>
                    <a:pt x="12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7"/>
            <p:cNvSpPr/>
            <p:nvPr/>
          </p:nvSpPr>
          <p:spPr>
            <a:xfrm>
              <a:off x="4915813" y="2640133"/>
              <a:ext cx="76882" cy="40841"/>
            </a:xfrm>
            <a:custGeom>
              <a:avLst/>
              <a:gdLst/>
              <a:ahLst/>
              <a:cxnLst/>
              <a:rect l="l" t="t" r="r" b="b"/>
              <a:pathLst>
                <a:path w="8040" h="4271" extrusionOk="0">
                  <a:moveTo>
                    <a:pt x="367" y="1"/>
                  </a:moveTo>
                  <a:lnTo>
                    <a:pt x="0" y="935"/>
                  </a:lnTo>
                  <a:lnTo>
                    <a:pt x="7572" y="4270"/>
                  </a:lnTo>
                  <a:lnTo>
                    <a:pt x="8039" y="30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7"/>
            <p:cNvSpPr/>
            <p:nvPr/>
          </p:nvSpPr>
          <p:spPr>
            <a:xfrm>
              <a:off x="4909751" y="2609715"/>
              <a:ext cx="101764" cy="66718"/>
            </a:xfrm>
            <a:custGeom>
              <a:avLst/>
              <a:gdLst/>
              <a:ahLst/>
              <a:cxnLst/>
              <a:rect l="l" t="t" r="r" b="b"/>
              <a:pathLst>
                <a:path w="10642" h="6977" extrusionOk="0">
                  <a:moveTo>
                    <a:pt x="2093" y="1"/>
                  </a:moveTo>
                  <a:cubicBezTo>
                    <a:pt x="1592" y="1"/>
                    <a:pt x="1115" y="291"/>
                    <a:pt x="934" y="780"/>
                  </a:cubicBezTo>
                  <a:lnTo>
                    <a:pt x="167" y="2681"/>
                  </a:lnTo>
                  <a:cubicBezTo>
                    <a:pt x="0" y="3082"/>
                    <a:pt x="201" y="3549"/>
                    <a:pt x="601" y="3715"/>
                  </a:cubicBezTo>
                  <a:lnTo>
                    <a:pt x="8607" y="6918"/>
                  </a:lnTo>
                  <a:cubicBezTo>
                    <a:pt x="8702" y="6957"/>
                    <a:pt x="8800" y="6976"/>
                    <a:pt x="8898" y="6976"/>
                  </a:cubicBezTo>
                  <a:cubicBezTo>
                    <a:pt x="9212" y="6976"/>
                    <a:pt x="9513" y="6781"/>
                    <a:pt x="9641" y="6451"/>
                  </a:cubicBezTo>
                  <a:lnTo>
                    <a:pt x="10408" y="4549"/>
                  </a:lnTo>
                  <a:cubicBezTo>
                    <a:pt x="10641" y="3916"/>
                    <a:pt x="10341" y="3182"/>
                    <a:pt x="9707" y="2948"/>
                  </a:cubicBezTo>
                  <a:lnTo>
                    <a:pt x="2536" y="79"/>
                  </a:lnTo>
                  <a:cubicBezTo>
                    <a:pt x="2391" y="26"/>
                    <a:pt x="2241" y="1"/>
                    <a:pt x="20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7"/>
            <p:cNvSpPr/>
            <p:nvPr/>
          </p:nvSpPr>
          <p:spPr>
            <a:xfrm>
              <a:off x="4919954" y="2611111"/>
              <a:ext cx="14688" cy="36051"/>
            </a:xfrm>
            <a:custGeom>
              <a:avLst/>
              <a:gdLst/>
              <a:ahLst/>
              <a:cxnLst/>
              <a:rect l="l" t="t" r="r" b="b"/>
              <a:pathLst>
                <a:path w="1536" h="3770" extrusionOk="0">
                  <a:moveTo>
                    <a:pt x="1535" y="0"/>
                  </a:moveTo>
                  <a:cubicBezTo>
                    <a:pt x="1168" y="567"/>
                    <a:pt x="901" y="1201"/>
                    <a:pt x="668" y="1835"/>
                  </a:cubicBezTo>
                  <a:cubicBezTo>
                    <a:pt x="368" y="2469"/>
                    <a:pt x="168" y="3102"/>
                    <a:pt x="1" y="3770"/>
                  </a:cubicBezTo>
                  <a:cubicBezTo>
                    <a:pt x="368" y="3202"/>
                    <a:pt x="635" y="2569"/>
                    <a:pt x="868" y="1935"/>
                  </a:cubicBezTo>
                  <a:cubicBezTo>
                    <a:pt x="1168" y="1301"/>
                    <a:pt x="1368" y="667"/>
                    <a:pt x="15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7"/>
            <p:cNvSpPr/>
            <p:nvPr/>
          </p:nvSpPr>
          <p:spPr>
            <a:xfrm>
              <a:off x="4929842" y="2614936"/>
              <a:ext cx="14363" cy="36376"/>
            </a:xfrm>
            <a:custGeom>
              <a:avLst/>
              <a:gdLst/>
              <a:ahLst/>
              <a:cxnLst/>
              <a:rect l="l" t="t" r="r" b="b"/>
              <a:pathLst>
                <a:path w="1502" h="3804" extrusionOk="0">
                  <a:moveTo>
                    <a:pt x="1502" y="0"/>
                  </a:moveTo>
                  <a:cubicBezTo>
                    <a:pt x="1168" y="568"/>
                    <a:pt x="868" y="1201"/>
                    <a:pt x="635" y="1835"/>
                  </a:cubicBezTo>
                  <a:cubicBezTo>
                    <a:pt x="368" y="2469"/>
                    <a:pt x="134" y="3103"/>
                    <a:pt x="1" y="3803"/>
                  </a:cubicBezTo>
                  <a:cubicBezTo>
                    <a:pt x="334" y="3203"/>
                    <a:pt x="635" y="2569"/>
                    <a:pt x="835" y="1935"/>
                  </a:cubicBezTo>
                  <a:cubicBezTo>
                    <a:pt x="1135" y="1301"/>
                    <a:pt x="1335" y="668"/>
                    <a:pt x="15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7"/>
            <p:cNvSpPr/>
            <p:nvPr/>
          </p:nvSpPr>
          <p:spPr>
            <a:xfrm>
              <a:off x="4939414" y="2618761"/>
              <a:ext cx="14363" cy="36376"/>
            </a:xfrm>
            <a:custGeom>
              <a:avLst/>
              <a:gdLst/>
              <a:ahLst/>
              <a:cxnLst/>
              <a:rect l="l" t="t" r="r" b="b"/>
              <a:pathLst>
                <a:path w="1502" h="3804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1168" y="568"/>
                    <a:pt x="868" y="1202"/>
                    <a:pt x="668" y="1835"/>
                  </a:cubicBezTo>
                  <a:cubicBezTo>
                    <a:pt x="368" y="2469"/>
                    <a:pt x="167" y="3136"/>
                    <a:pt x="1" y="3803"/>
                  </a:cubicBezTo>
                  <a:cubicBezTo>
                    <a:pt x="368" y="3203"/>
                    <a:pt x="634" y="2569"/>
                    <a:pt x="868" y="1935"/>
                  </a:cubicBezTo>
                  <a:cubicBezTo>
                    <a:pt x="1135" y="1302"/>
                    <a:pt x="1368" y="668"/>
                    <a:pt x="15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4948986" y="2622595"/>
              <a:ext cx="14678" cy="36366"/>
            </a:xfrm>
            <a:custGeom>
              <a:avLst/>
              <a:gdLst/>
              <a:ahLst/>
              <a:cxnLst/>
              <a:rect l="l" t="t" r="r" b="b"/>
              <a:pathLst>
                <a:path w="1535" h="3803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1168" y="567"/>
                    <a:pt x="901" y="1201"/>
                    <a:pt x="667" y="1868"/>
                  </a:cubicBezTo>
                  <a:cubicBezTo>
                    <a:pt x="367" y="2468"/>
                    <a:pt x="167" y="3136"/>
                    <a:pt x="0" y="3803"/>
                  </a:cubicBezTo>
                  <a:cubicBezTo>
                    <a:pt x="367" y="3202"/>
                    <a:pt x="634" y="2569"/>
                    <a:pt x="868" y="1935"/>
                  </a:cubicBezTo>
                  <a:cubicBezTo>
                    <a:pt x="1168" y="1301"/>
                    <a:pt x="1368" y="667"/>
                    <a:pt x="15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4958873" y="2626420"/>
              <a:ext cx="14363" cy="36376"/>
            </a:xfrm>
            <a:custGeom>
              <a:avLst/>
              <a:gdLst/>
              <a:ahLst/>
              <a:cxnLst/>
              <a:rect l="l" t="t" r="r" b="b"/>
              <a:pathLst>
                <a:path w="1502" h="3804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1168" y="567"/>
                    <a:pt x="868" y="1201"/>
                    <a:pt x="634" y="1868"/>
                  </a:cubicBezTo>
                  <a:cubicBezTo>
                    <a:pt x="367" y="2469"/>
                    <a:pt x="134" y="3136"/>
                    <a:pt x="0" y="3803"/>
                  </a:cubicBezTo>
                  <a:cubicBezTo>
                    <a:pt x="334" y="3203"/>
                    <a:pt x="634" y="2569"/>
                    <a:pt x="834" y="1935"/>
                  </a:cubicBezTo>
                  <a:cubicBezTo>
                    <a:pt x="1135" y="1301"/>
                    <a:pt x="1368" y="667"/>
                    <a:pt x="15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7"/>
            <p:cNvSpPr/>
            <p:nvPr/>
          </p:nvSpPr>
          <p:spPr>
            <a:xfrm>
              <a:off x="4968445" y="2630245"/>
              <a:ext cx="14363" cy="36376"/>
            </a:xfrm>
            <a:custGeom>
              <a:avLst/>
              <a:gdLst/>
              <a:ahLst/>
              <a:cxnLst/>
              <a:rect l="l" t="t" r="r" b="b"/>
              <a:pathLst>
                <a:path w="1502" h="3804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168" y="601"/>
                    <a:pt x="867" y="1201"/>
                    <a:pt x="667" y="1869"/>
                  </a:cubicBezTo>
                  <a:cubicBezTo>
                    <a:pt x="367" y="2469"/>
                    <a:pt x="134" y="3136"/>
                    <a:pt x="0" y="3803"/>
                  </a:cubicBezTo>
                  <a:cubicBezTo>
                    <a:pt x="334" y="3203"/>
                    <a:pt x="634" y="2602"/>
                    <a:pt x="867" y="1935"/>
                  </a:cubicBezTo>
                  <a:cubicBezTo>
                    <a:pt x="1134" y="1335"/>
                    <a:pt x="1368" y="668"/>
                    <a:pt x="1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4978333" y="2634070"/>
              <a:ext cx="14363" cy="36376"/>
            </a:xfrm>
            <a:custGeom>
              <a:avLst/>
              <a:gdLst/>
              <a:ahLst/>
              <a:cxnLst/>
              <a:rect l="l" t="t" r="r" b="b"/>
              <a:pathLst>
                <a:path w="1502" h="3804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134" y="601"/>
                    <a:pt x="867" y="1202"/>
                    <a:pt x="634" y="1869"/>
                  </a:cubicBezTo>
                  <a:cubicBezTo>
                    <a:pt x="367" y="2469"/>
                    <a:pt x="134" y="3136"/>
                    <a:pt x="0" y="3804"/>
                  </a:cubicBezTo>
                  <a:cubicBezTo>
                    <a:pt x="334" y="3203"/>
                    <a:pt x="634" y="2603"/>
                    <a:pt x="834" y="1936"/>
                  </a:cubicBezTo>
                  <a:cubicBezTo>
                    <a:pt x="1134" y="1335"/>
                    <a:pt x="1334" y="668"/>
                    <a:pt x="15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7"/>
            <p:cNvSpPr/>
            <p:nvPr/>
          </p:nvSpPr>
          <p:spPr>
            <a:xfrm>
              <a:off x="4987896" y="2637905"/>
              <a:ext cx="14363" cy="36366"/>
            </a:xfrm>
            <a:custGeom>
              <a:avLst/>
              <a:gdLst/>
              <a:ahLst/>
              <a:cxnLst/>
              <a:rect l="l" t="t" r="r" b="b"/>
              <a:pathLst>
                <a:path w="1502" h="3803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1168" y="567"/>
                    <a:pt x="868" y="1201"/>
                    <a:pt x="668" y="1835"/>
                  </a:cubicBezTo>
                  <a:cubicBezTo>
                    <a:pt x="368" y="2469"/>
                    <a:pt x="134" y="3102"/>
                    <a:pt x="1" y="3803"/>
                  </a:cubicBezTo>
                  <a:cubicBezTo>
                    <a:pt x="334" y="3202"/>
                    <a:pt x="635" y="2569"/>
                    <a:pt x="868" y="1935"/>
                  </a:cubicBezTo>
                  <a:cubicBezTo>
                    <a:pt x="1135" y="1301"/>
                    <a:pt x="1369" y="667"/>
                    <a:pt x="15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7"/>
            <p:cNvSpPr/>
            <p:nvPr/>
          </p:nvSpPr>
          <p:spPr>
            <a:xfrm>
              <a:off x="4848828" y="2708266"/>
              <a:ext cx="131102" cy="108075"/>
            </a:xfrm>
            <a:custGeom>
              <a:avLst/>
              <a:gdLst/>
              <a:ahLst/>
              <a:cxnLst/>
              <a:rect l="l" t="t" r="r" b="b"/>
              <a:pathLst>
                <a:path w="13710" h="11302" extrusionOk="0">
                  <a:moveTo>
                    <a:pt x="3148" y="1"/>
                  </a:moveTo>
                  <a:cubicBezTo>
                    <a:pt x="2908" y="1"/>
                    <a:pt x="2670" y="152"/>
                    <a:pt x="2569" y="381"/>
                  </a:cubicBezTo>
                  <a:lnTo>
                    <a:pt x="134" y="6519"/>
                  </a:lnTo>
                  <a:cubicBezTo>
                    <a:pt x="0" y="6852"/>
                    <a:pt x="167" y="7186"/>
                    <a:pt x="467" y="7319"/>
                  </a:cubicBezTo>
                  <a:lnTo>
                    <a:pt x="10341" y="11255"/>
                  </a:lnTo>
                  <a:cubicBezTo>
                    <a:pt x="10412" y="11287"/>
                    <a:pt x="10488" y="11302"/>
                    <a:pt x="10563" y="11302"/>
                  </a:cubicBezTo>
                  <a:cubicBezTo>
                    <a:pt x="10803" y="11302"/>
                    <a:pt x="11040" y="11151"/>
                    <a:pt x="11141" y="10922"/>
                  </a:cubicBezTo>
                  <a:lnTo>
                    <a:pt x="13577" y="4784"/>
                  </a:lnTo>
                  <a:cubicBezTo>
                    <a:pt x="13710" y="4451"/>
                    <a:pt x="13543" y="4117"/>
                    <a:pt x="13243" y="3984"/>
                  </a:cubicBezTo>
                  <a:lnTo>
                    <a:pt x="3369" y="47"/>
                  </a:lnTo>
                  <a:cubicBezTo>
                    <a:pt x="3298" y="16"/>
                    <a:pt x="3223" y="1"/>
                    <a:pt x="31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7"/>
            <p:cNvSpPr/>
            <p:nvPr/>
          </p:nvSpPr>
          <p:spPr>
            <a:xfrm>
              <a:off x="4854566" y="2712540"/>
              <a:ext cx="118671" cy="97939"/>
            </a:xfrm>
            <a:custGeom>
              <a:avLst/>
              <a:gdLst/>
              <a:ahLst/>
              <a:cxnLst/>
              <a:rect l="l" t="t" r="r" b="b"/>
              <a:pathLst>
                <a:path w="12410" h="10242" extrusionOk="0">
                  <a:moveTo>
                    <a:pt x="2669" y="1"/>
                  </a:moveTo>
                  <a:lnTo>
                    <a:pt x="2536" y="67"/>
                  </a:lnTo>
                  <a:lnTo>
                    <a:pt x="2536" y="101"/>
                  </a:lnTo>
                  <a:lnTo>
                    <a:pt x="2502" y="134"/>
                  </a:lnTo>
                  <a:lnTo>
                    <a:pt x="2469" y="268"/>
                  </a:lnTo>
                  <a:lnTo>
                    <a:pt x="2402" y="468"/>
                  </a:lnTo>
                  <a:lnTo>
                    <a:pt x="2236" y="868"/>
                  </a:lnTo>
                  <a:cubicBezTo>
                    <a:pt x="2102" y="1168"/>
                    <a:pt x="2002" y="1435"/>
                    <a:pt x="1902" y="1702"/>
                  </a:cubicBezTo>
                  <a:cubicBezTo>
                    <a:pt x="1668" y="2269"/>
                    <a:pt x="1468" y="2803"/>
                    <a:pt x="1268" y="3336"/>
                  </a:cubicBezTo>
                  <a:cubicBezTo>
                    <a:pt x="835" y="4371"/>
                    <a:pt x="434" y="5405"/>
                    <a:pt x="34" y="6372"/>
                  </a:cubicBezTo>
                  <a:lnTo>
                    <a:pt x="1" y="6472"/>
                  </a:lnTo>
                  <a:lnTo>
                    <a:pt x="101" y="6505"/>
                  </a:lnTo>
                  <a:lnTo>
                    <a:pt x="7106" y="9241"/>
                  </a:lnTo>
                  <a:lnTo>
                    <a:pt x="9107" y="10008"/>
                  </a:lnTo>
                  <a:lnTo>
                    <a:pt x="9607" y="10208"/>
                  </a:lnTo>
                  <a:cubicBezTo>
                    <a:pt x="9674" y="10208"/>
                    <a:pt x="9741" y="10241"/>
                    <a:pt x="9774" y="10241"/>
                  </a:cubicBezTo>
                  <a:lnTo>
                    <a:pt x="9607" y="10175"/>
                  </a:lnTo>
                  <a:lnTo>
                    <a:pt x="9074" y="9941"/>
                  </a:lnTo>
                  <a:lnTo>
                    <a:pt x="7072" y="9107"/>
                  </a:lnTo>
                  <a:lnTo>
                    <a:pt x="271" y="6347"/>
                  </a:lnTo>
                  <a:lnTo>
                    <a:pt x="1468" y="3370"/>
                  </a:lnTo>
                  <a:cubicBezTo>
                    <a:pt x="1668" y="2869"/>
                    <a:pt x="1902" y="2302"/>
                    <a:pt x="2102" y="1769"/>
                  </a:cubicBezTo>
                  <a:lnTo>
                    <a:pt x="2436" y="935"/>
                  </a:lnTo>
                  <a:lnTo>
                    <a:pt x="2602" y="534"/>
                  </a:lnTo>
                  <a:lnTo>
                    <a:pt x="2669" y="301"/>
                  </a:lnTo>
                  <a:lnTo>
                    <a:pt x="2708" y="242"/>
                  </a:lnTo>
                  <a:lnTo>
                    <a:pt x="12185" y="3968"/>
                  </a:lnTo>
                  <a:lnTo>
                    <a:pt x="10441" y="8473"/>
                  </a:lnTo>
                  <a:cubicBezTo>
                    <a:pt x="10241" y="9041"/>
                    <a:pt x="10074" y="9474"/>
                    <a:pt x="9941" y="9774"/>
                  </a:cubicBezTo>
                  <a:lnTo>
                    <a:pt x="9808" y="10108"/>
                  </a:lnTo>
                  <a:cubicBezTo>
                    <a:pt x="9808" y="10141"/>
                    <a:pt x="9774" y="10208"/>
                    <a:pt x="9774" y="10241"/>
                  </a:cubicBezTo>
                  <a:cubicBezTo>
                    <a:pt x="9774" y="10241"/>
                    <a:pt x="9808" y="10241"/>
                    <a:pt x="9841" y="10141"/>
                  </a:cubicBezTo>
                  <a:cubicBezTo>
                    <a:pt x="9874" y="10041"/>
                    <a:pt x="9908" y="9941"/>
                    <a:pt x="9974" y="9808"/>
                  </a:cubicBezTo>
                  <a:cubicBezTo>
                    <a:pt x="10108" y="9508"/>
                    <a:pt x="10275" y="9107"/>
                    <a:pt x="10475" y="8574"/>
                  </a:cubicBezTo>
                  <a:cubicBezTo>
                    <a:pt x="10942" y="7439"/>
                    <a:pt x="11576" y="5872"/>
                    <a:pt x="12376" y="3937"/>
                  </a:cubicBezTo>
                  <a:lnTo>
                    <a:pt x="12409" y="3870"/>
                  </a:lnTo>
                  <a:lnTo>
                    <a:pt x="12343" y="3837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7"/>
            <p:cNvSpPr/>
            <p:nvPr/>
          </p:nvSpPr>
          <p:spPr>
            <a:xfrm>
              <a:off x="4887107" y="2739019"/>
              <a:ext cx="62845" cy="24891"/>
            </a:xfrm>
            <a:custGeom>
              <a:avLst/>
              <a:gdLst/>
              <a:ahLst/>
              <a:cxnLst/>
              <a:rect l="l" t="t" r="r" b="b"/>
              <a:pathLst>
                <a:path w="6572" h="2603" extrusionOk="0">
                  <a:moveTo>
                    <a:pt x="0" y="0"/>
                  </a:moveTo>
                  <a:lnTo>
                    <a:pt x="0" y="0"/>
                  </a:lnTo>
                  <a:cubicBezTo>
                    <a:pt x="1067" y="534"/>
                    <a:pt x="2135" y="1001"/>
                    <a:pt x="3236" y="1401"/>
                  </a:cubicBezTo>
                  <a:cubicBezTo>
                    <a:pt x="4336" y="1868"/>
                    <a:pt x="5437" y="2269"/>
                    <a:pt x="6571" y="2602"/>
                  </a:cubicBezTo>
                  <a:cubicBezTo>
                    <a:pt x="5537" y="2069"/>
                    <a:pt x="4437" y="1602"/>
                    <a:pt x="3336" y="1201"/>
                  </a:cubicBezTo>
                  <a:cubicBezTo>
                    <a:pt x="2268" y="734"/>
                    <a:pt x="1134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7"/>
            <p:cNvSpPr/>
            <p:nvPr/>
          </p:nvSpPr>
          <p:spPr>
            <a:xfrm>
              <a:off x="4882957" y="2749547"/>
              <a:ext cx="62845" cy="24891"/>
            </a:xfrm>
            <a:custGeom>
              <a:avLst/>
              <a:gdLst/>
              <a:ahLst/>
              <a:cxnLst/>
              <a:rect l="l" t="t" r="r" b="b"/>
              <a:pathLst>
                <a:path w="6572" h="2603" extrusionOk="0">
                  <a:moveTo>
                    <a:pt x="0" y="0"/>
                  </a:moveTo>
                  <a:cubicBezTo>
                    <a:pt x="1034" y="534"/>
                    <a:pt x="2135" y="1001"/>
                    <a:pt x="3236" y="1401"/>
                  </a:cubicBezTo>
                  <a:cubicBezTo>
                    <a:pt x="4337" y="1868"/>
                    <a:pt x="5438" y="2268"/>
                    <a:pt x="6572" y="2602"/>
                  </a:cubicBezTo>
                  <a:cubicBezTo>
                    <a:pt x="5538" y="2068"/>
                    <a:pt x="4437" y="1601"/>
                    <a:pt x="3336" y="1201"/>
                  </a:cubicBezTo>
                  <a:cubicBezTo>
                    <a:pt x="2235" y="734"/>
                    <a:pt x="1135" y="3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4878807" y="2759750"/>
              <a:ext cx="62854" cy="24891"/>
            </a:xfrm>
            <a:custGeom>
              <a:avLst/>
              <a:gdLst/>
              <a:ahLst/>
              <a:cxnLst/>
              <a:rect l="l" t="t" r="r" b="b"/>
              <a:pathLst>
                <a:path w="6573" h="2603" extrusionOk="0">
                  <a:moveTo>
                    <a:pt x="1" y="1"/>
                  </a:moveTo>
                  <a:lnTo>
                    <a:pt x="1" y="1"/>
                  </a:lnTo>
                  <a:cubicBezTo>
                    <a:pt x="1068" y="534"/>
                    <a:pt x="2136" y="1001"/>
                    <a:pt x="3236" y="1402"/>
                  </a:cubicBezTo>
                  <a:cubicBezTo>
                    <a:pt x="4337" y="1869"/>
                    <a:pt x="5438" y="2269"/>
                    <a:pt x="6572" y="2602"/>
                  </a:cubicBezTo>
                  <a:cubicBezTo>
                    <a:pt x="5538" y="2069"/>
                    <a:pt x="4437" y="1602"/>
                    <a:pt x="3336" y="1201"/>
                  </a:cubicBezTo>
                  <a:cubicBezTo>
                    <a:pt x="2269" y="734"/>
                    <a:pt x="1135" y="3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4913260" y="2657355"/>
              <a:ext cx="68592" cy="27129"/>
            </a:xfrm>
            <a:custGeom>
              <a:avLst/>
              <a:gdLst/>
              <a:ahLst/>
              <a:cxnLst/>
              <a:rect l="l" t="t" r="r" b="b"/>
              <a:pathLst>
                <a:path w="7173" h="2837" extrusionOk="0">
                  <a:moveTo>
                    <a:pt x="0" y="1"/>
                  </a:moveTo>
                  <a:cubicBezTo>
                    <a:pt x="1168" y="568"/>
                    <a:pt x="2335" y="1068"/>
                    <a:pt x="3570" y="1502"/>
                  </a:cubicBezTo>
                  <a:cubicBezTo>
                    <a:pt x="4737" y="2036"/>
                    <a:pt x="5938" y="2469"/>
                    <a:pt x="7172" y="2836"/>
                  </a:cubicBezTo>
                  <a:cubicBezTo>
                    <a:pt x="6005" y="2269"/>
                    <a:pt x="4837" y="1769"/>
                    <a:pt x="3636" y="1302"/>
                  </a:cubicBezTo>
                  <a:cubicBezTo>
                    <a:pt x="2435" y="802"/>
                    <a:pt x="1235" y="368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4817568" y="2663504"/>
              <a:ext cx="83576" cy="147616"/>
            </a:xfrm>
            <a:custGeom>
              <a:avLst/>
              <a:gdLst/>
              <a:ahLst/>
              <a:cxnLst/>
              <a:rect l="l" t="t" r="r" b="b"/>
              <a:pathLst>
                <a:path w="8740" h="15437" extrusionOk="0">
                  <a:moveTo>
                    <a:pt x="8273" y="0"/>
                  </a:moveTo>
                  <a:cubicBezTo>
                    <a:pt x="8181" y="0"/>
                    <a:pt x="8089" y="8"/>
                    <a:pt x="8006" y="25"/>
                  </a:cubicBezTo>
                  <a:cubicBezTo>
                    <a:pt x="7305" y="125"/>
                    <a:pt x="6705" y="425"/>
                    <a:pt x="6205" y="926"/>
                  </a:cubicBezTo>
                  <a:cubicBezTo>
                    <a:pt x="5537" y="1660"/>
                    <a:pt x="5037" y="2494"/>
                    <a:pt x="4704" y="3461"/>
                  </a:cubicBezTo>
                  <a:cubicBezTo>
                    <a:pt x="4270" y="4462"/>
                    <a:pt x="3836" y="5596"/>
                    <a:pt x="3336" y="6797"/>
                  </a:cubicBezTo>
                  <a:cubicBezTo>
                    <a:pt x="2402" y="9165"/>
                    <a:pt x="1535" y="11300"/>
                    <a:pt x="934" y="12868"/>
                  </a:cubicBezTo>
                  <a:cubicBezTo>
                    <a:pt x="634" y="13635"/>
                    <a:pt x="400" y="14269"/>
                    <a:pt x="234" y="14736"/>
                  </a:cubicBezTo>
                  <a:cubicBezTo>
                    <a:pt x="134" y="14936"/>
                    <a:pt x="67" y="15169"/>
                    <a:pt x="0" y="15436"/>
                  </a:cubicBezTo>
                  <a:cubicBezTo>
                    <a:pt x="100" y="15203"/>
                    <a:pt x="234" y="14969"/>
                    <a:pt x="300" y="14769"/>
                  </a:cubicBezTo>
                  <a:cubicBezTo>
                    <a:pt x="501" y="14302"/>
                    <a:pt x="767" y="13668"/>
                    <a:pt x="1068" y="12934"/>
                  </a:cubicBezTo>
                  <a:cubicBezTo>
                    <a:pt x="1735" y="11367"/>
                    <a:pt x="2602" y="9232"/>
                    <a:pt x="3569" y="6863"/>
                  </a:cubicBezTo>
                  <a:lnTo>
                    <a:pt x="4904" y="3528"/>
                  </a:lnTo>
                  <a:cubicBezTo>
                    <a:pt x="5204" y="2594"/>
                    <a:pt x="5704" y="1760"/>
                    <a:pt x="6338" y="1026"/>
                  </a:cubicBezTo>
                  <a:cubicBezTo>
                    <a:pt x="6805" y="559"/>
                    <a:pt x="7372" y="225"/>
                    <a:pt x="8006" y="92"/>
                  </a:cubicBezTo>
                  <a:cubicBezTo>
                    <a:pt x="8239" y="58"/>
                    <a:pt x="8473" y="58"/>
                    <a:pt x="8740" y="58"/>
                  </a:cubicBezTo>
                  <a:cubicBezTo>
                    <a:pt x="8673" y="25"/>
                    <a:pt x="8606" y="25"/>
                    <a:pt x="8540" y="25"/>
                  </a:cubicBezTo>
                  <a:cubicBezTo>
                    <a:pt x="8456" y="8"/>
                    <a:pt x="8365" y="0"/>
                    <a:pt x="8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4813103" y="2830561"/>
              <a:ext cx="130471" cy="52642"/>
            </a:xfrm>
            <a:custGeom>
              <a:avLst/>
              <a:gdLst/>
              <a:ahLst/>
              <a:cxnLst/>
              <a:rect l="l" t="t" r="r" b="b"/>
              <a:pathLst>
                <a:path w="13644" h="5505" extrusionOk="0">
                  <a:moveTo>
                    <a:pt x="567" y="1"/>
                  </a:moveTo>
                  <a:cubicBezTo>
                    <a:pt x="400" y="1"/>
                    <a:pt x="200" y="1"/>
                    <a:pt x="0" y="34"/>
                  </a:cubicBezTo>
                  <a:cubicBezTo>
                    <a:pt x="200" y="68"/>
                    <a:pt x="400" y="101"/>
                    <a:pt x="567" y="101"/>
                  </a:cubicBezTo>
                  <a:cubicBezTo>
                    <a:pt x="767" y="101"/>
                    <a:pt x="1001" y="134"/>
                    <a:pt x="1268" y="134"/>
                  </a:cubicBezTo>
                  <a:cubicBezTo>
                    <a:pt x="1535" y="168"/>
                    <a:pt x="1835" y="168"/>
                    <a:pt x="2202" y="234"/>
                  </a:cubicBezTo>
                  <a:cubicBezTo>
                    <a:pt x="2969" y="301"/>
                    <a:pt x="3770" y="468"/>
                    <a:pt x="4537" y="635"/>
                  </a:cubicBezTo>
                  <a:cubicBezTo>
                    <a:pt x="5471" y="868"/>
                    <a:pt x="6405" y="1168"/>
                    <a:pt x="7339" y="1502"/>
                  </a:cubicBezTo>
                  <a:cubicBezTo>
                    <a:pt x="8239" y="1869"/>
                    <a:pt x="9107" y="2303"/>
                    <a:pt x="9941" y="2803"/>
                  </a:cubicBezTo>
                  <a:cubicBezTo>
                    <a:pt x="10641" y="3203"/>
                    <a:pt x="11308" y="3637"/>
                    <a:pt x="11942" y="4104"/>
                  </a:cubicBezTo>
                  <a:cubicBezTo>
                    <a:pt x="12209" y="4304"/>
                    <a:pt x="12442" y="4504"/>
                    <a:pt x="12643" y="4671"/>
                  </a:cubicBezTo>
                  <a:cubicBezTo>
                    <a:pt x="12876" y="4838"/>
                    <a:pt x="13043" y="5004"/>
                    <a:pt x="13176" y="5138"/>
                  </a:cubicBezTo>
                  <a:cubicBezTo>
                    <a:pt x="13343" y="5271"/>
                    <a:pt x="13476" y="5371"/>
                    <a:pt x="13643" y="5505"/>
                  </a:cubicBezTo>
                  <a:cubicBezTo>
                    <a:pt x="13543" y="5338"/>
                    <a:pt x="13376" y="5171"/>
                    <a:pt x="13243" y="5038"/>
                  </a:cubicBezTo>
                  <a:cubicBezTo>
                    <a:pt x="13110" y="4904"/>
                    <a:pt x="12943" y="4738"/>
                    <a:pt x="12743" y="4571"/>
                  </a:cubicBezTo>
                  <a:cubicBezTo>
                    <a:pt x="12509" y="4404"/>
                    <a:pt x="12309" y="4171"/>
                    <a:pt x="12009" y="3970"/>
                  </a:cubicBezTo>
                  <a:cubicBezTo>
                    <a:pt x="11408" y="3470"/>
                    <a:pt x="10741" y="3003"/>
                    <a:pt x="10041" y="2603"/>
                  </a:cubicBezTo>
                  <a:cubicBezTo>
                    <a:pt x="9207" y="2102"/>
                    <a:pt x="8306" y="1669"/>
                    <a:pt x="7405" y="1302"/>
                  </a:cubicBezTo>
                  <a:cubicBezTo>
                    <a:pt x="6471" y="935"/>
                    <a:pt x="5537" y="668"/>
                    <a:pt x="4570" y="435"/>
                  </a:cubicBezTo>
                  <a:cubicBezTo>
                    <a:pt x="3803" y="268"/>
                    <a:pt x="3002" y="134"/>
                    <a:pt x="2202" y="68"/>
                  </a:cubicBezTo>
                  <a:cubicBezTo>
                    <a:pt x="1868" y="1"/>
                    <a:pt x="1568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444690" y="3117589"/>
              <a:ext cx="424250" cy="610145"/>
            </a:xfrm>
            <a:custGeom>
              <a:avLst/>
              <a:gdLst/>
              <a:ahLst/>
              <a:cxnLst/>
              <a:rect l="l" t="t" r="r" b="b"/>
              <a:pathLst>
                <a:path w="44366" h="63806" extrusionOk="0">
                  <a:moveTo>
                    <a:pt x="6907" y="1"/>
                  </a:moveTo>
                  <a:cubicBezTo>
                    <a:pt x="4847" y="1"/>
                    <a:pt x="2760" y="1080"/>
                    <a:pt x="1968" y="2975"/>
                  </a:cubicBezTo>
                  <a:cubicBezTo>
                    <a:pt x="1067" y="5243"/>
                    <a:pt x="2068" y="7779"/>
                    <a:pt x="3302" y="9880"/>
                  </a:cubicBezTo>
                  <a:cubicBezTo>
                    <a:pt x="5104" y="13016"/>
                    <a:pt x="7339" y="15851"/>
                    <a:pt x="9974" y="18320"/>
                  </a:cubicBezTo>
                  <a:cubicBezTo>
                    <a:pt x="10441" y="18753"/>
                    <a:pt x="10941" y="19254"/>
                    <a:pt x="11041" y="19887"/>
                  </a:cubicBezTo>
                  <a:cubicBezTo>
                    <a:pt x="11241" y="21021"/>
                    <a:pt x="10041" y="21955"/>
                    <a:pt x="8906" y="22189"/>
                  </a:cubicBezTo>
                  <a:cubicBezTo>
                    <a:pt x="8548" y="22253"/>
                    <a:pt x="8189" y="22277"/>
                    <a:pt x="7830" y="22277"/>
                  </a:cubicBezTo>
                  <a:cubicBezTo>
                    <a:pt x="6888" y="22277"/>
                    <a:pt x="5946" y="22113"/>
                    <a:pt x="5004" y="22089"/>
                  </a:cubicBezTo>
                  <a:cubicBezTo>
                    <a:pt x="4949" y="22088"/>
                    <a:pt x="4894" y="22087"/>
                    <a:pt x="4839" y="22087"/>
                  </a:cubicBezTo>
                  <a:cubicBezTo>
                    <a:pt x="3551" y="22087"/>
                    <a:pt x="2174" y="22469"/>
                    <a:pt x="1534" y="23557"/>
                  </a:cubicBezTo>
                  <a:cubicBezTo>
                    <a:pt x="634" y="25158"/>
                    <a:pt x="1768" y="27126"/>
                    <a:pt x="3002" y="28493"/>
                  </a:cubicBezTo>
                  <a:cubicBezTo>
                    <a:pt x="5471" y="31195"/>
                    <a:pt x="8373" y="33497"/>
                    <a:pt x="11608" y="35232"/>
                  </a:cubicBezTo>
                  <a:cubicBezTo>
                    <a:pt x="12742" y="35832"/>
                    <a:pt x="13977" y="36399"/>
                    <a:pt x="14844" y="37400"/>
                  </a:cubicBezTo>
                  <a:cubicBezTo>
                    <a:pt x="15711" y="38401"/>
                    <a:pt x="16078" y="39968"/>
                    <a:pt x="15311" y="41069"/>
                  </a:cubicBezTo>
                  <a:cubicBezTo>
                    <a:pt x="14814" y="41792"/>
                    <a:pt x="13918" y="42102"/>
                    <a:pt x="13008" y="42102"/>
                  </a:cubicBezTo>
                  <a:cubicBezTo>
                    <a:pt x="12576" y="42102"/>
                    <a:pt x="12140" y="42032"/>
                    <a:pt x="11742" y="41903"/>
                  </a:cubicBezTo>
                  <a:cubicBezTo>
                    <a:pt x="10508" y="41469"/>
                    <a:pt x="9473" y="40635"/>
                    <a:pt x="8306" y="40002"/>
                  </a:cubicBezTo>
                  <a:cubicBezTo>
                    <a:pt x="7245" y="39405"/>
                    <a:pt x="5977" y="39038"/>
                    <a:pt x="4757" y="39038"/>
                  </a:cubicBezTo>
                  <a:cubicBezTo>
                    <a:pt x="3524" y="39038"/>
                    <a:pt x="2340" y="39413"/>
                    <a:pt x="1468" y="40302"/>
                  </a:cubicBezTo>
                  <a:cubicBezTo>
                    <a:pt x="334" y="41469"/>
                    <a:pt x="0" y="43237"/>
                    <a:pt x="267" y="44872"/>
                  </a:cubicBezTo>
                  <a:cubicBezTo>
                    <a:pt x="534" y="46473"/>
                    <a:pt x="1301" y="47941"/>
                    <a:pt x="2202" y="49308"/>
                  </a:cubicBezTo>
                  <a:cubicBezTo>
                    <a:pt x="5237" y="54112"/>
                    <a:pt x="9407" y="58181"/>
                    <a:pt x="14410" y="60783"/>
                  </a:cubicBezTo>
                  <a:cubicBezTo>
                    <a:pt x="18093" y="62674"/>
                    <a:pt x="21686" y="63805"/>
                    <a:pt x="25521" y="63805"/>
                  </a:cubicBezTo>
                  <a:cubicBezTo>
                    <a:pt x="26896" y="63805"/>
                    <a:pt x="28302" y="63660"/>
                    <a:pt x="29755" y="63352"/>
                  </a:cubicBezTo>
                  <a:cubicBezTo>
                    <a:pt x="39161" y="58582"/>
                    <a:pt x="42664" y="47774"/>
                    <a:pt x="43731" y="37767"/>
                  </a:cubicBezTo>
                  <a:cubicBezTo>
                    <a:pt x="43931" y="36099"/>
                    <a:pt x="44365" y="34364"/>
                    <a:pt x="43765" y="32797"/>
                  </a:cubicBezTo>
                  <a:cubicBezTo>
                    <a:pt x="43283" y="31465"/>
                    <a:pt x="41960" y="30351"/>
                    <a:pt x="40612" y="30351"/>
                  </a:cubicBezTo>
                  <a:cubicBezTo>
                    <a:pt x="40372" y="30351"/>
                    <a:pt x="40132" y="30386"/>
                    <a:pt x="39895" y="30462"/>
                  </a:cubicBezTo>
                  <a:cubicBezTo>
                    <a:pt x="38561" y="30862"/>
                    <a:pt x="37827" y="32229"/>
                    <a:pt x="36960" y="33297"/>
                  </a:cubicBezTo>
                  <a:cubicBezTo>
                    <a:pt x="35826" y="34765"/>
                    <a:pt x="34291" y="35865"/>
                    <a:pt x="32557" y="36466"/>
                  </a:cubicBezTo>
                  <a:cubicBezTo>
                    <a:pt x="31981" y="36680"/>
                    <a:pt x="31365" y="36820"/>
                    <a:pt x="30773" y="36820"/>
                  </a:cubicBezTo>
                  <a:cubicBezTo>
                    <a:pt x="30163" y="36820"/>
                    <a:pt x="29578" y="36671"/>
                    <a:pt x="29087" y="36299"/>
                  </a:cubicBezTo>
                  <a:cubicBezTo>
                    <a:pt x="27753" y="35298"/>
                    <a:pt x="27887" y="33297"/>
                    <a:pt x="28120" y="31662"/>
                  </a:cubicBezTo>
                  <a:cubicBezTo>
                    <a:pt x="28587" y="28560"/>
                    <a:pt x="29021" y="25491"/>
                    <a:pt x="29488" y="22422"/>
                  </a:cubicBezTo>
                  <a:cubicBezTo>
                    <a:pt x="29721" y="20755"/>
                    <a:pt x="29988" y="19087"/>
                    <a:pt x="29688" y="17452"/>
                  </a:cubicBezTo>
                  <a:cubicBezTo>
                    <a:pt x="29388" y="15784"/>
                    <a:pt x="28454" y="14183"/>
                    <a:pt x="26953" y="13516"/>
                  </a:cubicBezTo>
                  <a:cubicBezTo>
                    <a:pt x="26553" y="13338"/>
                    <a:pt x="26110" y="13253"/>
                    <a:pt x="25665" y="13253"/>
                  </a:cubicBezTo>
                  <a:cubicBezTo>
                    <a:pt x="24441" y="13253"/>
                    <a:pt x="23199" y="13900"/>
                    <a:pt x="22783" y="15051"/>
                  </a:cubicBezTo>
                  <a:cubicBezTo>
                    <a:pt x="22549" y="15718"/>
                    <a:pt x="22616" y="16418"/>
                    <a:pt x="22449" y="17119"/>
                  </a:cubicBezTo>
                  <a:cubicBezTo>
                    <a:pt x="22316" y="17786"/>
                    <a:pt x="21882" y="18520"/>
                    <a:pt x="21215" y="18586"/>
                  </a:cubicBezTo>
                  <a:cubicBezTo>
                    <a:pt x="21158" y="18595"/>
                    <a:pt x="21101" y="18599"/>
                    <a:pt x="21045" y="18599"/>
                  </a:cubicBezTo>
                  <a:cubicBezTo>
                    <a:pt x="20417" y="18599"/>
                    <a:pt x="19881" y="18106"/>
                    <a:pt x="19514" y="17586"/>
                  </a:cubicBezTo>
                  <a:cubicBezTo>
                    <a:pt x="18013" y="15684"/>
                    <a:pt x="17179" y="13349"/>
                    <a:pt x="16378" y="11048"/>
                  </a:cubicBezTo>
                  <a:cubicBezTo>
                    <a:pt x="15611" y="8779"/>
                    <a:pt x="14877" y="6444"/>
                    <a:pt x="13576" y="4376"/>
                  </a:cubicBezTo>
                  <a:cubicBezTo>
                    <a:pt x="12309" y="2341"/>
                    <a:pt x="10341" y="573"/>
                    <a:pt x="8006" y="106"/>
                  </a:cubicBezTo>
                  <a:cubicBezTo>
                    <a:pt x="7645" y="35"/>
                    <a:pt x="7277" y="1"/>
                    <a:pt x="690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3489662" y="3127534"/>
              <a:ext cx="234138" cy="644981"/>
            </a:xfrm>
            <a:custGeom>
              <a:avLst/>
              <a:gdLst/>
              <a:ahLst/>
              <a:cxnLst/>
              <a:rect l="l" t="t" r="r" b="b"/>
              <a:pathLst>
                <a:path w="24485" h="67449" extrusionOk="0">
                  <a:moveTo>
                    <a:pt x="0" y="1"/>
                  </a:moveTo>
                  <a:cubicBezTo>
                    <a:pt x="34" y="67"/>
                    <a:pt x="67" y="134"/>
                    <a:pt x="134" y="201"/>
                  </a:cubicBezTo>
                  <a:lnTo>
                    <a:pt x="534" y="701"/>
                  </a:lnTo>
                  <a:cubicBezTo>
                    <a:pt x="934" y="1135"/>
                    <a:pt x="1468" y="1802"/>
                    <a:pt x="2169" y="2669"/>
                  </a:cubicBezTo>
                  <a:cubicBezTo>
                    <a:pt x="4137" y="5104"/>
                    <a:pt x="5938" y="7673"/>
                    <a:pt x="7539" y="10375"/>
                  </a:cubicBezTo>
                  <a:cubicBezTo>
                    <a:pt x="8540" y="12076"/>
                    <a:pt x="9574" y="14011"/>
                    <a:pt x="10641" y="16079"/>
                  </a:cubicBezTo>
                  <a:cubicBezTo>
                    <a:pt x="11709" y="18147"/>
                    <a:pt x="12843" y="20382"/>
                    <a:pt x="13944" y="22783"/>
                  </a:cubicBezTo>
                  <a:cubicBezTo>
                    <a:pt x="15111" y="25285"/>
                    <a:pt x="16145" y="27820"/>
                    <a:pt x="17046" y="30456"/>
                  </a:cubicBezTo>
                  <a:cubicBezTo>
                    <a:pt x="17513" y="31790"/>
                    <a:pt x="17880" y="33191"/>
                    <a:pt x="18313" y="34625"/>
                  </a:cubicBezTo>
                  <a:cubicBezTo>
                    <a:pt x="18714" y="36026"/>
                    <a:pt x="19081" y="37494"/>
                    <a:pt x="19481" y="38962"/>
                  </a:cubicBezTo>
                  <a:cubicBezTo>
                    <a:pt x="20982" y="44466"/>
                    <a:pt x="22216" y="50070"/>
                    <a:pt x="23117" y="55707"/>
                  </a:cubicBezTo>
                  <a:cubicBezTo>
                    <a:pt x="23884" y="60944"/>
                    <a:pt x="24251" y="63446"/>
                    <a:pt x="24084" y="67415"/>
                  </a:cubicBezTo>
                  <a:lnTo>
                    <a:pt x="24284" y="67449"/>
                  </a:lnTo>
                  <a:cubicBezTo>
                    <a:pt x="24485" y="63446"/>
                    <a:pt x="24151" y="60944"/>
                    <a:pt x="23384" y="55707"/>
                  </a:cubicBezTo>
                  <a:cubicBezTo>
                    <a:pt x="22483" y="50036"/>
                    <a:pt x="21282" y="44432"/>
                    <a:pt x="19748" y="38895"/>
                  </a:cubicBezTo>
                  <a:cubicBezTo>
                    <a:pt x="19348" y="37427"/>
                    <a:pt x="18947" y="35993"/>
                    <a:pt x="18580" y="34559"/>
                  </a:cubicBezTo>
                  <a:cubicBezTo>
                    <a:pt x="18180" y="33124"/>
                    <a:pt x="17813" y="31690"/>
                    <a:pt x="17313" y="30356"/>
                  </a:cubicBezTo>
                  <a:cubicBezTo>
                    <a:pt x="16412" y="27720"/>
                    <a:pt x="15378" y="25152"/>
                    <a:pt x="14211" y="22650"/>
                  </a:cubicBezTo>
                  <a:cubicBezTo>
                    <a:pt x="13110" y="20282"/>
                    <a:pt x="11976" y="18047"/>
                    <a:pt x="10875" y="15979"/>
                  </a:cubicBezTo>
                  <a:cubicBezTo>
                    <a:pt x="9774" y="13877"/>
                    <a:pt x="8740" y="11976"/>
                    <a:pt x="7706" y="10275"/>
                  </a:cubicBezTo>
                  <a:cubicBezTo>
                    <a:pt x="6105" y="7573"/>
                    <a:pt x="4270" y="5004"/>
                    <a:pt x="2269" y="2569"/>
                  </a:cubicBezTo>
                  <a:cubicBezTo>
                    <a:pt x="1568" y="1735"/>
                    <a:pt x="968" y="1101"/>
                    <a:pt x="601" y="668"/>
                  </a:cubicBezTo>
                  <a:lnTo>
                    <a:pt x="134" y="167"/>
                  </a:lnTo>
                  <a:cubicBezTo>
                    <a:pt x="100" y="101"/>
                    <a:pt x="34" y="67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3654577" y="3246510"/>
              <a:ext cx="47851" cy="170987"/>
            </a:xfrm>
            <a:custGeom>
              <a:avLst/>
              <a:gdLst/>
              <a:ahLst/>
              <a:cxnLst/>
              <a:rect l="l" t="t" r="r" b="b"/>
              <a:pathLst>
                <a:path w="5004" h="17881" extrusionOk="0">
                  <a:moveTo>
                    <a:pt x="5004" y="1"/>
                  </a:moveTo>
                  <a:cubicBezTo>
                    <a:pt x="4870" y="234"/>
                    <a:pt x="4770" y="434"/>
                    <a:pt x="4703" y="668"/>
                  </a:cubicBezTo>
                  <a:cubicBezTo>
                    <a:pt x="4537" y="1102"/>
                    <a:pt x="4303" y="1735"/>
                    <a:pt x="4036" y="2536"/>
                  </a:cubicBezTo>
                  <a:cubicBezTo>
                    <a:pt x="3469" y="4137"/>
                    <a:pt x="2835" y="6372"/>
                    <a:pt x="2235" y="8874"/>
                  </a:cubicBezTo>
                  <a:lnTo>
                    <a:pt x="634" y="15245"/>
                  </a:lnTo>
                  <a:cubicBezTo>
                    <a:pt x="434" y="15979"/>
                    <a:pt x="267" y="16646"/>
                    <a:pt x="133" y="17146"/>
                  </a:cubicBezTo>
                  <a:cubicBezTo>
                    <a:pt x="67" y="17380"/>
                    <a:pt x="33" y="17647"/>
                    <a:pt x="0" y="17880"/>
                  </a:cubicBezTo>
                  <a:cubicBezTo>
                    <a:pt x="100" y="17647"/>
                    <a:pt x="200" y="17413"/>
                    <a:pt x="267" y="17180"/>
                  </a:cubicBezTo>
                  <a:cubicBezTo>
                    <a:pt x="400" y="16746"/>
                    <a:pt x="600" y="16112"/>
                    <a:pt x="834" y="15278"/>
                  </a:cubicBezTo>
                  <a:cubicBezTo>
                    <a:pt x="1301" y="13677"/>
                    <a:pt x="1868" y="11409"/>
                    <a:pt x="2502" y="8940"/>
                  </a:cubicBezTo>
                  <a:cubicBezTo>
                    <a:pt x="3136" y="6472"/>
                    <a:pt x="3736" y="4204"/>
                    <a:pt x="4236" y="2603"/>
                  </a:cubicBezTo>
                  <a:cubicBezTo>
                    <a:pt x="4470" y="1802"/>
                    <a:pt x="4670" y="1168"/>
                    <a:pt x="4803" y="735"/>
                  </a:cubicBezTo>
                  <a:cubicBezTo>
                    <a:pt x="4904" y="501"/>
                    <a:pt x="4970" y="268"/>
                    <a:pt x="50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3456490" y="3350502"/>
              <a:ext cx="198097" cy="66995"/>
            </a:xfrm>
            <a:custGeom>
              <a:avLst/>
              <a:gdLst/>
              <a:ahLst/>
              <a:cxnLst/>
              <a:rect l="l" t="t" r="r" b="b"/>
              <a:pathLst>
                <a:path w="20716" h="7006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100"/>
                    <a:pt x="567" y="167"/>
                    <a:pt x="834" y="234"/>
                  </a:cubicBezTo>
                  <a:cubicBezTo>
                    <a:pt x="1368" y="367"/>
                    <a:pt x="2168" y="534"/>
                    <a:pt x="3136" y="801"/>
                  </a:cubicBezTo>
                  <a:cubicBezTo>
                    <a:pt x="5037" y="1268"/>
                    <a:pt x="7672" y="2035"/>
                    <a:pt x="10541" y="3002"/>
                  </a:cubicBezTo>
                  <a:cubicBezTo>
                    <a:pt x="13376" y="3970"/>
                    <a:pt x="15945" y="4970"/>
                    <a:pt x="17746" y="5738"/>
                  </a:cubicBezTo>
                  <a:cubicBezTo>
                    <a:pt x="18680" y="6138"/>
                    <a:pt x="19414" y="6438"/>
                    <a:pt x="19914" y="6672"/>
                  </a:cubicBezTo>
                  <a:cubicBezTo>
                    <a:pt x="20181" y="6805"/>
                    <a:pt x="20448" y="6905"/>
                    <a:pt x="20715" y="7005"/>
                  </a:cubicBezTo>
                  <a:cubicBezTo>
                    <a:pt x="20482" y="6838"/>
                    <a:pt x="20215" y="6705"/>
                    <a:pt x="19981" y="6572"/>
                  </a:cubicBezTo>
                  <a:cubicBezTo>
                    <a:pt x="19481" y="6338"/>
                    <a:pt x="18747" y="5971"/>
                    <a:pt x="17846" y="5571"/>
                  </a:cubicBezTo>
                  <a:cubicBezTo>
                    <a:pt x="16045" y="4737"/>
                    <a:pt x="13477" y="3703"/>
                    <a:pt x="10608" y="2735"/>
                  </a:cubicBezTo>
                  <a:cubicBezTo>
                    <a:pt x="8173" y="1868"/>
                    <a:pt x="5704" y="1168"/>
                    <a:pt x="3169" y="567"/>
                  </a:cubicBezTo>
                  <a:cubicBezTo>
                    <a:pt x="2202" y="334"/>
                    <a:pt x="1401" y="200"/>
                    <a:pt x="868" y="100"/>
                  </a:cubicBezTo>
                  <a:cubicBezTo>
                    <a:pt x="567" y="34"/>
                    <a:pt x="300" y="34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3711034" y="3410784"/>
              <a:ext cx="139402" cy="245307"/>
            </a:xfrm>
            <a:custGeom>
              <a:avLst/>
              <a:gdLst/>
              <a:ahLst/>
              <a:cxnLst/>
              <a:rect l="l" t="t" r="r" b="b"/>
              <a:pathLst>
                <a:path w="14578" h="25653" extrusionOk="0">
                  <a:moveTo>
                    <a:pt x="14577" y="1"/>
                  </a:moveTo>
                  <a:lnTo>
                    <a:pt x="14577" y="1"/>
                  </a:lnTo>
                  <a:cubicBezTo>
                    <a:pt x="14577" y="1"/>
                    <a:pt x="14477" y="67"/>
                    <a:pt x="14377" y="234"/>
                  </a:cubicBezTo>
                  <a:lnTo>
                    <a:pt x="13910" y="935"/>
                  </a:lnTo>
                  <a:cubicBezTo>
                    <a:pt x="13510" y="1568"/>
                    <a:pt x="12943" y="2469"/>
                    <a:pt x="12242" y="3637"/>
                  </a:cubicBezTo>
                  <a:cubicBezTo>
                    <a:pt x="10875" y="5905"/>
                    <a:pt x="9073" y="9141"/>
                    <a:pt x="7139" y="12743"/>
                  </a:cubicBezTo>
                  <a:cubicBezTo>
                    <a:pt x="5204" y="16312"/>
                    <a:pt x="3436" y="19548"/>
                    <a:pt x="2135" y="21883"/>
                  </a:cubicBezTo>
                  <a:cubicBezTo>
                    <a:pt x="1501" y="22984"/>
                    <a:pt x="968" y="23918"/>
                    <a:pt x="567" y="24618"/>
                  </a:cubicBezTo>
                  <a:cubicBezTo>
                    <a:pt x="401" y="24919"/>
                    <a:pt x="267" y="25152"/>
                    <a:pt x="134" y="25352"/>
                  </a:cubicBezTo>
                  <a:cubicBezTo>
                    <a:pt x="100" y="25452"/>
                    <a:pt x="34" y="25552"/>
                    <a:pt x="0" y="25652"/>
                  </a:cubicBezTo>
                  <a:cubicBezTo>
                    <a:pt x="0" y="25652"/>
                    <a:pt x="100" y="25586"/>
                    <a:pt x="200" y="25419"/>
                  </a:cubicBezTo>
                  <a:lnTo>
                    <a:pt x="667" y="24685"/>
                  </a:lnTo>
                  <a:cubicBezTo>
                    <a:pt x="1101" y="24051"/>
                    <a:pt x="1635" y="23151"/>
                    <a:pt x="2335" y="22016"/>
                  </a:cubicBezTo>
                  <a:cubicBezTo>
                    <a:pt x="3703" y="19715"/>
                    <a:pt x="5504" y="16479"/>
                    <a:pt x="7439" y="12910"/>
                  </a:cubicBezTo>
                  <a:cubicBezTo>
                    <a:pt x="9374" y="9307"/>
                    <a:pt x="11142" y="6072"/>
                    <a:pt x="12442" y="3770"/>
                  </a:cubicBezTo>
                  <a:lnTo>
                    <a:pt x="14010" y="1001"/>
                  </a:lnTo>
                  <a:lnTo>
                    <a:pt x="14444" y="268"/>
                  </a:lnTo>
                  <a:cubicBezTo>
                    <a:pt x="14477" y="167"/>
                    <a:pt x="14544" y="101"/>
                    <a:pt x="1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453296" y="3530727"/>
              <a:ext cx="258063" cy="125364"/>
            </a:xfrm>
            <a:custGeom>
              <a:avLst/>
              <a:gdLst/>
              <a:ahLst/>
              <a:cxnLst/>
              <a:rect l="l" t="t" r="r" b="b"/>
              <a:pathLst>
                <a:path w="26987" h="13110" extrusionOk="0">
                  <a:moveTo>
                    <a:pt x="1" y="0"/>
                  </a:moveTo>
                  <a:cubicBezTo>
                    <a:pt x="67" y="67"/>
                    <a:pt x="167" y="100"/>
                    <a:pt x="268" y="133"/>
                  </a:cubicBezTo>
                  <a:lnTo>
                    <a:pt x="1035" y="534"/>
                  </a:lnTo>
                  <a:lnTo>
                    <a:pt x="3937" y="1935"/>
                  </a:lnTo>
                  <a:cubicBezTo>
                    <a:pt x="6372" y="3136"/>
                    <a:pt x="9741" y="4837"/>
                    <a:pt x="13410" y="6671"/>
                  </a:cubicBezTo>
                  <a:cubicBezTo>
                    <a:pt x="17113" y="8539"/>
                    <a:pt x="20515" y="10207"/>
                    <a:pt x="22950" y="11341"/>
                  </a:cubicBezTo>
                  <a:cubicBezTo>
                    <a:pt x="24218" y="11909"/>
                    <a:pt x="25185" y="12376"/>
                    <a:pt x="25886" y="12676"/>
                  </a:cubicBezTo>
                  <a:lnTo>
                    <a:pt x="26686" y="13009"/>
                  </a:lnTo>
                  <a:cubicBezTo>
                    <a:pt x="26786" y="13043"/>
                    <a:pt x="26887" y="13076"/>
                    <a:pt x="26987" y="13109"/>
                  </a:cubicBezTo>
                  <a:cubicBezTo>
                    <a:pt x="26887" y="13043"/>
                    <a:pt x="26820" y="12976"/>
                    <a:pt x="26720" y="12943"/>
                  </a:cubicBezTo>
                  <a:lnTo>
                    <a:pt x="25919" y="12542"/>
                  </a:lnTo>
                  <a:lnTo>
                    <a:pt x="23050" y="11141"/>
                  </a:lnTo>
                  <a:cubicBezTo>
                    <a:pt x="20615" y="9940"/>
                    <a:pt x="17246" y="8273"/>
                    <a:pt x="13544" y="6405"/>
                  </a:cubicBezTo>
                  <a:cubicBezTo>
                    <a:pt x="9874" y="4537"/>
                    <a:pt x="6472" y="2902"/>
                    <a:pt x="4004" y="1735"/>
                  </a:cubicBezTo>
                  <a:cubicBezTo>
                    <a:pt x="2769" y="1168"/>
                    <a:pt x="1802" y="701"/>
                    <a:pt x="1101" y="400"/>
                  </a:cubicBezTo>
                  <a:lnTo>
                    <a:pt x="301" y="67"/>
                  </a:lnTo>
                  <a:cubicBezTo>
                    <a:pt x="201" y="33"/>
                    <a:pt x="10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46277" y="3768996"/>
              <a:ext cx="1718027" cy="1922"/>
            </a:xfrm>
            <a:custGeom>
              <a:avLst/>
              <a:gdLst/>
              <a:ahLst/>
              <a:cxnLst/>
              <a:rect l="l" t="t" r="r" b="b"/>
              <a:pathLst>
                <a:path w="179663" h="201" extrusionOk="0">
                  <a:moveTo>
                    <a:pt x="89832" y="1"/>
                  </a:moveTo>
                  <a:cubicBezTo>
                    <a:pt x="40230" y="1"/>
                    <a:pt x="1" y="34"/>
                    <a:pt x="1" y="101"/>
                  </a:cubicBezTo>
                  <a:cubicBezTo>
                    <a:pt x="1" y="168"/>
                    <a:pt x="40230" y="201"/>
                    <a:pt x="89832" y="201"/>
                  </a:cubicBezTo>
                  <a:cubicBezTo>
                    <a:pt x="139434" y="201"/>
                    <a:pt x="179662" y="168"/>
                    <a:pt x="179662" y="101"/>
                  </a:cubicBezTo>
                  <a:cubicBezTo>
                    <a:pt x="179662" y="34"/>
                    <a:pt x="139467" y="1"/>
                    <a:pt x="898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952181" y="3207275"/>
              <a:ext cx="692822" cy="562686"/>
            </a:xfrm>
            <a:custGeom>
              <a:avLst/>
              <a:gdLst/>
              <a:ahLst/>
              <a:cxnLst/>
              <a:rect l="l" t="t" r="r" b="b"/>
              <a:pathLst>
                <a:path w="72452" h="58843" extrusionOk="0">
                  <a:moveTo>
                    <a:pt x="37660" y="1"/>
                  </a:moveTo>
                  <a:lnTo>
                    <a:pt x="12743" y="5305"/>
                  </a:lnTo>
                  <a:cubicBezTo>
                    <a:pt x="12743" y="5305"/>
                    <a:pt x="868" y="13377"/>
                    <a:pt x="234" y="32157"/>
                  </a:cubicBezTo>
                  <a:cubicBezTo>
                    <a:pt x="0" y="38462"/>
                    <a:pt x="3102" y="58576"/>
                    <a:pt x="3102" y="58576"/>
                  </a:cubicBezTo>
                  <a:lnTo>
                    <a:pt x="72452" y="58843"/>
                  </a:lnTo>
                  <a:lnTo>
                    <a:pt x="59476" y="5004"/>
                  </a:lnTo>
                  <a:lnTo>
                    <a:pt x="37660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4237029" y="3391650"/>
              <a:ext cx="225847" cy="378312"/>
            </a:xfrm>
            <a:custGeom>
              <a:avLst/>
              <a:gdLst/>
              <a:ahLst/>
              <a:cxnLst/>
              <a:rect l="l" t="t" r="r" b="b"/>
              <a:pathLst>
                <a:path w="23618" h="39562" extrusionOk="0">
                  <a:moveTo>
                    <a:pt x="9440" y="0"/>
                  </a:moveTo>
                  <a:lnTo>
                    <a:pt x="0" y="39395"/>
                  </a:lnTo>
                  <a:lnTo>
                    <a:pt x="23617" y="39562"/>
                  </a:lnTo>
                  <a:lnTo>
                    <a:pt x="94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4323149" y="3309986"/>
              <a:ext cx="5432" cy="84226"/>
            </a:xfrm>
            <a:custGeom>
              <a:avLst/>
              <a:gdLst/>
              <a:ahLst/>
              <a:cxnLst/>
              <a:rect l="l" t="t" r="r" b="b"/>
              <a:pathLst>
                <a:path w="568" h="8808" extrusionOk="0">
                  <a:moveTo>
                    <a:pt x="67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67" y="2102"/>
                    <a:pt x="101" y="3236"/>
                    <a:pt x="167" y="4404"/>
                  </a:cubicBezTo>
                  <a:cubicBezTo>
                    <a:pt x="267" y="5605"/>
                    <a:pt x="334" y="6672"/>
                    <a:pt x="368" y="7540"/>
                  </a:cubicBezTo>
                  <a:cubicBezTo>
                    <a:pt x="368" y="7940"/>
                    <a:pt x="434" y="8373"/>
                    <a:pt x="501" y="8807"/>
                  </a:cubicBezTo>
                  <a:cubicBezTo>
                    <a:pt x="534" y="8373"/>
                    <a:pt x="568" y="7940"/>
                    <a:pt x="534" y="7506"/>
                  </a:cubicBezTo>
                  <a:cubicBezTo>
                    <a:pt x="501" y="6706"/>
                    <a:pt x="468" y="5571"/>
                    <a:pt x="401" y="4404"/>
                  </a:cubicBezTo>
                  <a:cubicBezTo>
                    <a:pt x="334" y="3203"/>
                    <a:pt x="267" y="2136"/>
                    <a:pt x="201" y="1268"/>
                  </a:cubicBezTo>
                  <a:cubicBezTo>
                    <a:pt x="201" y="835"/>
                    <a:pt x="134" y="4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4349943" y="3350818"/>
              <a:ext cx="37973" cy="37246"/>
            </a:xfrm>
            <a:custGeom>
              <a:avLst/>
              <a:gdLst/>
              <a:ahLst/>
              <a:cxnLst/>
              <a:rect l="l" t="t" r="r" b="b"/>
              <a:pathLst>
                <a:path w="3971" h="3895" extrusionOk="0">
                  <a:moveTo>
                    <a:pt x="1935" y="1"/>
                  </a:moveTo>
                  <a:cubicBezTo>
                    <a:pt x="1885" y="17"/>
                    <a:pt x="1844" y="17"/>
                    <a:pt x="1819" y="17"/>
                  </a:cubicBezTo>
                  <a:cubicBezTo>
                    <a:pt x="1794" y="17"/>
                    <a:pt x="1785" y="17"/>
                    <a:pt x="1802" y="34"/>
                  </a:cubicBezTo>
                  <a:cubicBezTo>
                    <a:pt x="1835" y="67"/>
                    <a:pt x="1969" y="34"/>
                    <a:pt x="2236" y="101"/>
                  </a:cubicBezTo>
                  <a:cubicBezTo>
                    <a:pt x="2636" y="201"/>
                    <a:pt x="3003" y="401"/>
                    <a:pt x="3270" y="701"/>
                  </a:cubicBezTo>
                  <a:cubicBezTo>
                    <a:pt x="3670" y="1101"/>
                    <a:pt x="3837" y="1702"/>
                    <a:pt x="3670" y="2302"/>
                  </a:cubicBezTo>
                  <a:cubicBezTo>
                    <a:pt x="3499" y="3195"/>
                    <a:pt x="2733" y="3687"/>
                    <a:pt x="1958" y="3687"/>
                  </a:cubicBezTo>
                  <a:cubicBezTo>
                    <a:pt x="1371" y="3687"/>
                    <a:pt x="779" y="3406"/>
                    <a:pt x="434" y="2803"/>
                  </a:cubicBezTo>
                  <a:cubicBezTo>
                    <a:pt x="101" y="2302"/>
                    <a:pt x="67" y="1668"/>
                    <a:pt x="334" y="1135"/>
                  </a:cubicBezTo>
                  <a:cubicBezTo>
                    <a:pt x="501" y="768"/>
                    <a:pt x="801" y="468"/>
                    <a:pt x="1135" y="267"/>
                  </a:cubicBezTo>
                  <a:cubicBezTo>
                    <a:pt x="1402" y="134"/>
                    <a:pt x="1535" y="101"/>
                    <a:pt x="1535" y="67"/>
                  </a:cubicBezTo>
                  <a:lnTo>
                    <a:pt x="1535" y="67"/>
                  </a:lnTo>
                  <a:cubicBezTo>
                    <a:pt x="1535" y="67"/>
                    <a:pt x="1502" y="67"/>
                    <a:pt x="1435" y="101"/>
                  </a:cubicBezTo>
                  <a:cubicBezTo>
                    <a:pt x="1302" y="101"/>
                    <a:pt x="1201" y="167"/>
                    <a:pt x="1101" y="201"/>
                  </a:cubicBezTo>
                  <a:cubicBezTo>
                    <a:pt x="734" y="401"/>
                    <a:pt x="401" y="701"/>
                    <a:pt x="234" y="1101"/>
                  </a:cubicBezTo>
                  <a:cubicBezTo>
                    <a:pt x="101" y="1335"/>
                    <a:pt x="1" y="1635"/>
                    <a:pt x="1" y="1935"/>
                  </a:cubicBezTo>
                  <a:cubicBezTo>
                    <a:pt x="1" y="2269"/>
                    <a:pt x="101" y="2602"/>
                    <a:pt x="267" y="2903"/>
                  </a:cubicBezTo>
                  <a:cubicBezTo>
                    <a:pt x="655" y="3578"/>
                    <a:pt x="1316" y="3894"/>
                    <a:pt x="1971" y="3894"/>
                  </a:cubicBezTo>
                  <a:cubicBezTo>
                    <a:pt x="2837" y="3894"/>
                    <a:pt x="3695" y="3342"/>
                    <a:pt x="3903" y="2336"/>
                  </a:cubicBezTo>
                  <a:cubicBezTo>
                    <a:pt x="3970" y="2002"/>
                    <a:pt x="3970" y="1635"/>
                    <a:pt x="3837" y="1301"/>
                  </a:cubicBezTo>
                  <a:cubicBezTo>
                    <a:pt x="3737" y="1035"/>
                    <a:pt x="3603" y="768"/>
                    <a:pt x="3370" y="568"/>
                  </a:cubicBezTo>
                  <a:cubicBezTo>
                    <a:pt x="3069" y="267"/>
                    <a:pt x="2703" y="67"/>
                    <a:pt x="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4422350" y="3556555"/>
              <a:ext cx="37973" cy="37380"/>
            </a:xfrm>
            <a:custGeom>
              <a:avLst/>
              <a:gdLst/>
              <a:ahLst/>
              <a:cxnLst/>
              <a:rect l="l" t="t" r="r" b="b"/>
              <a:pathLst>
                <a:path w="3971" h="3909" extrusionOk="0">
                  <a:moveTo>
                    <a:pt x="1935" y="1"/>
                  </a:moveTo>
                  <a:cubicBezTo>
                    <a:pt x="1869" y="1"/>
                    <a:pt x="1835" y="34"/>
                    <a:pt x="1802" y="34"/>
                  </a:cubicBezTo>
                  <a:cubicBezTo>
                    <a:pt x="1802" y="68"/>
                    <a:pt x="1969" y="34"/>
                    <a:pt x="2236" y="101"/>
                  </a:cubicBezTo>
                  <a:cubicBezTo>
                    <a:pt x="2636" y="201"/>
                    <a:pt x="3003" y="401"/>
                    <a:pt x="3270" y="701"/>
                  </a:cubicBezTo>
                  <a:cubicBezTo>
                    <a:pt x="3670" y="1102"/>
                    <a:pt x="3837" y="1736"/>
                    <a:pt x="3670" y="2303"/>
                  </a:cubicBezTo>
                  <a:cubicBezTo>
                    <a:pt x="3480" y="3195"/>
                    <a:pt x="2717" y="3688"/>
                    <a:pt x="1947" y="3688"/>
                  </a:cubicBezTo>
                  <a:cubicBezTo>
                    <a:pt x="1365" y="3688"/>
                    <a:pt x="779" y="3406"/>
                    <a:pt x="434" y="2803"/>
                  </a:cubicBezTo>
                  <a:cubicBezTo>
                    <a:pt x="101" y="2303"/>
                    <a:pt x="67" y="1669"/>
                    <a:pt x="334" y="1135"/>
                  </a:cubicBezTo>
                  <a:cubicBezTo>
                    <a:pt x="501" y="768"/>
                    <a:pt x="768" y="468"/>
                    <a:pt x="1135" y="268"/>
                  </a:cubicBezTo>
                  <a:cubicBezTo>
                    <a:pt x="1368" y="134"/>
                    <a:pt x="1535" y="68"/>
                    <a:pt x="1535" y="68"/>
                  </a:cubicBezTo>
                  <a:cubicBezTo>
                    <a:pt x="1502" y="68"/>
                    <a:pt x="1468" y="68"/>
                    <a:pt x="1435" y="101"/>
                  </a:cubicBezTo>
                  <a:cubicBezTo>
                    <a:pt x="1302" y="134"/>
                    <a:pt x="1202" y="168"/>
                    <a:pt x="1101" y="201"/>
                  </a:cubicBezTo>
                  <a:cubicBezTo>
                    <a:pt x="735" y="401"/>
                    <a:pt x="401" y="701"/>
                    <a:pt x="234" y="1102"/>
                  </a:cubicBezTo>
                  <a:cubicBezTo>
                    <a:pt x="67" y="1335"/>
                    <a:pt x="1" y="1635"/>
                    <a:pt x="1" y="1936"/>
                  </a:cubicBezTo>
                  <a:cubicBezTo>
                    <a:pt x="1" y="2269"/>
                    <a:pt x="67" y="2603"/>
                    <a:pt x="268" y="2903"/>
                  </a:cubicBezTo>
                  <a:cubicBezTo>
                    <a:pt x="654" y="3590"/>
                    <a:pt x="1311" y="3909"/>
                    <a:pt x="1964" y="3909"/>
                  </a:cubicBezTo>
                  <a:cubicBezTo>
                    <a:pt x="2832" y="3909"/>
                    <a:pt x="3694" y="3345"/>
                    <a:pt x="3903" y="2336"/>
                  </a:cubicBezTo>
                  <a:cubicBezTo>
                    <a:pt x="3970" y="2002"/>
                    <a:pt x="3970" y="1635"/>
                    <a:pt x="3837" y="1302"/>
                  </a:cubicBezTo>
                  <a:cubicBezTo>
                    <a:pt x="3737" y="1035"/>
                    <a:pt x="3570" y="768"/>
                    <a:pt x="3370" y="568"/>
                  </a:cubicBezTo>
                  <a:cubicBezTo>
                    <a:pt x="3070" y="268"/>
                    <a:pt x="2669" y="68"/>
                    <a:pt x="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4013745" y="3407916"/>
              <a:ext cx="188840" cy="59651"/>
            </a:xfrm>
            <a:custGeom>
              <a:avLst/>
              <a:gdLst/>
              <a:ahLst/>
              <a:cxnLst/>
              <a:rect l="l" t="t" r="r" b="b"/>
              <a:pathLst>
                <a:path w="19748" h="6238" extrusionOk="0">
                  <a:moveTo>
                    <a:pt x="19748" y="0"/>
                  </a:moveTo>
                  <a:cubicBezTo>
                    <a:pt x="19748" y="0"/>
                    <a:pt x="19681" y="34"/>
                    <a:pt x="19547" y="134"/>
                  </a:cubicBezTo>
                  <a:lnTo>
                    <a:pt x="19080" y="601"/>
                  </a:lnTo>
                  <a:cubicBezTo>
                    <a:pt x="18480" y="1168"/>
                    <a:pt x="17846" y="1702"/>
                    <a:pt x="17179" y="2202"/>
                  </a:cubicBezTo>
                  <a:cubicBezTo>
                    <a:pt x="14978" y="3837"/>
                    <a:pt x="12476" y="5004"/>
                    <a:pt x="9807" y="5604"/>
                  </a:cubicBezTo>
                  <a:cubicBezTo>
                    <a:pt x="8654" y="5893"/>
                    <a:pt x="7480" y="6037"/>
                    <a:pt x="6302" y="6037"/>
                  </a:cubicBezTo>
                  <a:cubicBezTo>
                    <a:pt x="5981" y="6037"/>
                    <a:pt x="5659" y="6026"/>
                    <a:pt x="5337" y="6005"/>
                  </a:cubicBezTo>
                  <a:cubicBezTo>
                    <a:pt x="4136" y="5905"/>
                    <a:pt x="2936" y="5504"/>
                    <a:pt x="1935" y="4804"/>
                  </a:cubicBezTo>
                  <a:cubicBezTo>
                    <a:pt x="1268" y="4337"/>
                    <a:pt x="701" y="3703"/>
                    <a:pt x="334" y="2969"/>
                  </a:cubicBezTo>
                  <a:cubicBezTo>
                    <a:pt x="67" y="2469"/>
                    <a:pt x="0" y="2136"/>
                    <a:pt x="0" y="2135"/>
                  </a:cubicBezTo>
                  <a:lnTo>
                    <a:pt x="0" y="2135"/>
                  </a:lnTo>
                  <a:cubicBezTo>
                    <a:pt x="0" y="2235"/>
                    <a:pt x="0" y="2302"/>
                    <a:pt x="34" y="2369"/>
                  </a:cubicBezTo>
                  <a:cubicBezTo>
                    <a:pt x="67" y="2602"/>
                    <a:pt x="167" y="2802"/>
                    <a:pt x="234" y="3036"/>
                  </a:cubicBezTo>
                  <a:cubicBezTo>
                    <a:pt x="601" y="3770"/>
                    <a:pt x="1168" y="4437"/>
                    <a:pt x="1835" y="4937"/>
                  </a:cubicBezTo>
                  <a:cubicBezTo>
                    <a:pt x="2869" y="5671"/>
                    <a:pt x="4070" y="6105"/>
                    <a:pt x="5337" y="6205"/>
                  </a:cubicBezTo>
                  <a:cubicBezTo>
                    <a:pt x="5664" y="6227"/>
                    <a:pt x="5992" y="6237"/>
                    <a:pt x="6321" y="6237"/>
                  </a:cubicBezTo>
                  <a:cubicBezTo>
                    <a:pt x="7503" y="6237"/>
                    <a:pt x="8692" y="6099"/>
                    <a:pt x="9841" y="5838"/>
                  </a:cubicBezTo>
                  <a:cubicBezTo>
                    <a:pt x="12542" y="5204"/>
                    <a:pt x="15078" y="4003"/>
                    <a:pt x="17279" y="2335"/>
                  </a:cubicBezTo>
                  <a:cubicBezTo>
                    <a:pt x="17946" y="1835"/>
                    <a:pt x="18547" y="1268"/>
                    <a:pt x="19147" y="668"/>
                  </a:cubicBezTo>
                  <a:cubicBezTo>
                    <a:pt x="19347" y="467"/>
                    <a:pt x="19481" y="301"/>
                    <a:pt x="19581" y="167"/>
                  </a:cubicBezTo>
                  <a:cubicBezTo>
                    <a:pt x="19648" y="101"/>
                    <a:pt x="19714" y="34"/>
                    <a:pt x="19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13745" y="3445238"/>
              <a:ext cx="188840" cy="59651"/>
            </a:xfrm>
            <a:custGeom>
              <a:avLst/>
              <a:gdLst/>
              <a:ahLst/>
              <a:cxnLst/>
              <a:rect l="l" t="t" r="r" b="b"/>
              <a:pathLst>
                <a:path w="19748" h="6238" extrusionOk="0">
                  <a:moveTo>
                    <a:pt x="19748" y="0"/>
                  </a:moveTo>
                  <a:lnTo>
                    <a:pt x="19748" y="0"/>
                  </a:lnTo>
                  <a:cubicBezTo>
                    <a:pt x="19681" y="34"/>
                    <a:pt x="19614" y="67"/>
                    <a:pt x="19547" y="134"/>
                  </a:cubicBezTo>
                  <a:lnTo>
                    <a:pt x="19080" y="601"/>
                  </a:lnTo>
                  <a:cubicBezTo>
                    <a:pt x="18480" y="1168"/>
                    <a:pt x="17846" y="1701"/>
                    <a:pt x="17179" y="2202"/>
                  </a:cubicBezTo>
                  <a:cubicBezTo>
                    <a:pt x="14978" y="3836"/>
                    <a:pt x="12476" y="5004"/>
                    <a:pt x="9807" y="5604"/>
                  </a:cubicBezTo>
                  <a:cubicBezTo>
                    <a:pt x="8654" y="5893"/>
                    <a:pt x="7480" y="6037"/>
                    <a:pt x="6302" y="6037"/>
                  </a:cubicBezTo>
                  <a:cubicBezTo>
                    <a:pt x="5981" y="6037"/>
                    <a:pt x="5659" y="6026"/>
                    <a:pt x="5337" y="6005"/>
                  </a:cubicBezTo>
                  <a:cubicBezTo>
                    <a:pt x="4136" y="5904"/>
                    <a:pt x="2936" y="5504"/>
                    <a:pt x="1935" y="4804"/>
                  </a:cubicBezTo>
                  <a:cubicBezTo>
                    <a:pt x="1268" y="4337"/>
                    <a:pt x="701" y="3703"/>
                    <a:pt x="334" y="2969"/>
                  </a:cubicBezTo>
                  <a:cubicBezTo>
                    <a:pt x="67" y="2469"/>
                    <a:pt x="0" y="2135"/>
                    <a:pt x="0" y="2135"/>
                  </a:cubicBezTo>
                  <a:lnTo>
                    <a:pt x="0" y="2135"/>
                  </a:lnTo>
                  <a:cubicBezTo>
                    <a:pt x="0" y="2235"/>
                    <a:pt x="0" y="2302"/>
                    <a:pt x="34" y="2369"/>
                  </a:cubicBezTo>
                  <a:cubicBezTo>
                    <a:pt x="67" y="2602"/>
                    <a:pt x="167" y="2802"/>
                    <a:pt x="234" y="3036"/>
                  </a:cubicBezTo>
                  <a:cubicBezTo>
                    <a:pt x="601" y="3770"/>
                    <a:pt x="1168" y="4437"/>
                    <a:pt x="1835" y="4937"/>
                  </a:cubicBezTo>
                  <a:cubicBezTo>
                    <a:pt x="2869" y="5671"/>
                    <a:pt x="4070" y="6105"/>
                    <a:pt x="5337" y="6205"/>
                  </a:cubicBezTo>
                  <a:cubicBezTo>
                    <a:pt x="5664" y="6226"/>
                    <a:pt x="5992" y="6237"/>
                    <a:pt x="6321" y="6237"/>
                  </a:cubicBezTo>
                  <a:cubicBezTo>
                    <a:pt x="7503" y="6237"/>
                    <a:pt x="8692" y="6099"/>
                    <a:pt x="9841" y="5838"/>
                  </a:cubicBezTo>
                  <a:cubicBezTo>
                    <a:pt x="13376" y="5037"/>
                    <a:pt x="16612" y="3236"/>
                    <a:pt x="19147" y="667"/>
                  </a:cubicBezTo>
                  <a:cubicBezTo>
                    <a:pt x="19347" y="467"/>
                    <a:pt x="19481" y="300"/>
                    <a:pt x="19581" y="167"/>
                  </a:cubicBezTo>
                  <a:cubicBezTo>
                    <a:pt x="19648" y="100"/>
                    <a:pt x="19714" y="34"/>
                    <a:pt x="19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3985994" y="3433754"/>
              <a:ext cx="232225" cy="271718"/>
            </a:xfrm>
            <a:custGeom>
              <a:avLst/>
              <a:gdLst/>
              <a:ahLst/>
              <a:cxnLst/>
              <a:rect l="l" t="t" r="r" b="b"/>
              <a:pathLst>
                <a:path w="24285" h="28415" extrusionOk="0">
                  <a:moveTo>
                    <a:pt x="23250" y="0"/>
                  </a:moveTo>
                  <a:cubicBezTo>
                    <a:pt x="23250" y="0"/>
                    <a:pt x="23250" y="34"/>
                    <a:pt x="23283" y="167"/>
                  </a:cubicBezTo>
                  <a:cubicBezTo>
                    <a:pt x="23283" y="100"/>
                    <a:pt x="23283" y="67"/>
                    <a:pt x="23250" y="0"/>
                  </a:cubicBezTo>
                  <a:close/>
                  <a:moveTo>
                    <a:pt x="23283" y="170"/>
                  </a:moveTo>
                  <a:cubicBezTo>
                    <a:pt x="23284" y="303"/>
                    <a:pt x="23317" y="469"/>
                    <a:pt x="23317" y="668"/>
                  </a:cubicBezTo>
                  <a:cubicBezTo>
                    <a:pt x="23350" y="1101"/>
                    <a:pt x="23383" y="1768"/>
                    <a:pt x="23484" y="2602"/>
                  </a:cubicBezTo>
                  <a:cubicBezTo>
                    <a:pt x="23650" y="4270"/>
                    <a:pt x="23917" y="6672"/>
                    <a:pt x="24051" y="9641"/>
                  </a:cubicBezTo>
                  <a:cubicBezTo>
                    <a:pt x="24151" y="11275"/>
                    <a:pt x="24084" y="12876"/>
                    <a:pt x="23917" y="14511"/>
                  </a:cubicBezTo>
                  <a:cubicBezTo>
                    <a:pt x="23750" y="16345"/>
                    <a:pt x="23350" y="18180"/>
                    <a:pt x="22683" y="19915"/>
                  </a:cubicBezTo>
                  <a:cubicBezTo>
                    <a:pt x="21949" y="21849"/>
                    <a:pt x="20815" y="23584"/>
                    <a:pt x="19347" y="25018"/>
                  </a:cubicBezTo>
                  <a:cubicBezTo>
                    <a:pt x="18547" y="25786"/>
                    <a:pt x="17679" y="26419"/>
                    <a:pt x="16745" y="26953"/>
                  </a:cubicBezTo>
                  <a:cubicBezTo>
                    <a:pt x="15745" y="27487"/>
                    <a:pt x="14711" y="27854"/>
                    <a:pt x="13610" y="28054"/>
                  </a:cubicBezTo>
                  <a:cubicBezTo>
                    <a:pt x="13095" y="28140"/>
                    <a:pt x="12579" y="28182"/>
                    <a:pt x="12065" y="28182"/>
                  </a:cubicBezTo>
                  <a:cubicBezTo>
                    <a:pt x="10382" y="28182"/>
                    <a:pt x="8729" y="27730"/>
                    <a:pt x="7272" y="26886"/>
                  </a:cubicBezTo>
                  <a:cubicBezTo>
                    <a:pt x="5471" y="25852"/>
                    <a:pt x="3970" y="24418"/>
                    <a:pt x="2869" y="22683"/>
                  </a:cubicBezTo>
                  <a:cubicBezTo>
                    <a:pt x="1901" y="21082"/>
                    <a:pt x="1201" y="19348"/>
                    <a:pt x="767" y="17546"/>
                  </a:cubicBezTo>
                  <a:cubicBezTo>
                    <a:pt x="434" y="15945"/>
                    <a:pt x="234" y="14344"/>
                    <a:pt x="200" y="12710"/>
                  </a:cubicBezTo>
                  <a:cubicBezTo>
                    <a:pt x="167" y="10341"/>
                    <a:pt x="300" y="8006"/>
                    <a:pt x="601" y="5671"/>
                  </a:cubicBezTo>
                  <a:cubicBezTo>
                    <a:pt x="701" y="4837"/>
                    <a:pt x="801" y="4203"/>
                    <a:pt x="834" y="3736"/>
                  </a:cubicBezTo>
                  <a:cubicBezTo>
                    <a:pt x="867" y="3536"/>
                    <a:pt x="901" y="3369"/>
                    <a:pt x="901" y="3269"/>
                  </a:cubicBezTo>
                  <a:cubicBezTo>
                    <a:pt x="901" y="3203"/>
                    <a:pt x="901" y="3136"/>
                    <a:pt x="901" y="3069"/>
                  </a:cubicBezTo>
                  <a:cubicBezTo>
                    <a:pt x="867" y="3136"/>
                    <a:pt x="867" y="3203"/>
                    <a:pt x="867" y="3236"/>
                  </a:cubicBezTo>
                  <a:cubicBezTo>
                    <a:pt x="834" y="3369"/>
                    <a:pt x="834" y="3536"/>
                    <a:pt x="801" y="3736"/>
                  </a:cubicBezTo>
                  <a:cubicBezTo>
                    <a:pt x="734" y="4203"/>
                    <a:pt x="634" y="4804"/>
                    <a:pt x="500" y="5638"/>
                  </a:cubicBezTo>
                  <a:cubicBezTo>
                    <a:pt x="167" y="7973"/>
                    <a:pt x="0" y="10341"/>
                    <a:pt x="0" y="12710"/>
                  </a:cubicBezTo>
                  <a:cubicBezTo>
                    <a:pt x="33" y="14344"/>
                    <a:pt x="234" y="15979"/>
                    <a:pt x="601" y="17580"/>
                  </a:cubicBezTo>
                  <a:cubicBezTo>
                    <a:pt x="967" y="19414"/>
                    <a:pt x="1701" y="21182"/>
                    <a:pt x="2669" y="22783"/>
                  </a:cubicBezTo>
                  <a:cubicBezTo>
                    <a:pt x="3769" y="24551"/>
                    <a:pt x="5304" y="26052"/>
                    <a:pt x="7139" y="27086"/>
                  </a:cubicBezTo>
                  <a:cubicBezTo>
                    <a:pt x="8649" y="27957"/>
                    <a:pt x="10336" y="28415"/>
                    <a:pt x="12049" y="28415"/>
                  </a:cubicBezTo>
                  <a:cubicBezTo>
                    <a:pt x="12569" y="28415"/>
                    <a:pt x="13090" y="28373"/>
                    <a:pt x="13610" y="28287"/>
                  </a:cubicBezTo>
                  <a:cubicBezTo>
                    <a:pt x="14744" y="28087"/>
                    <a:pt x="15845" y="27687"/>
                    <a:pt x="16812" y="27153"/>
                  </a:cubicBezTo>
                  <a:cubicBezTo>
                    <a:pt x="17779" y="26619"/>
                    <a:pt x="18680" y="25952"/>
                    <a:pt x="19481" y="25185"/>
                  </a:cubicBezTo>
                  <a:cubicBezTo>
                    <a:pt x="20982" y="23717"/>
                    <a:pt x="22116" y="21949"/>
                    <a:pt x="22850" y="19981"/>
                  </a:cubicBezTo>
                  <a:cubicBezTo>
                    <a:pt x="23517" y="18247"/>
                    <a:pt x="23951" y="16379"/>
                    <a:pt x="24117" y="14511"/>
                  </a:cubicBezTo>
                  <a:cubicBezTo>
                    <a:pt x="24251" y="12910"/>
                    <a:pt x="24284" y="11275"/>
                    <a:pt x="24217" y="9641"/>
                  </a:cubicBezTo>
                  <a:cubicBezTo>
                    <a:pt x="24051" y="6638"/>
                    <a:pt x="23717" y="4237"/>
                    <a:pt x="23550" y="2569"/>
                  </a:cubicBezTo>
                  <a:cubicBezTo>
                    <a:pt x="23450" y="1768"/>
                    <a:pt x="23383" y="1101"/>
                    <a:pt x="23350" y="668"/>
                  </a:cubicBezTo>
                  <a:cubicBezTo>
                    <a:pt x="23317" y="469"/>
                    <a:pt x="23284" y="303"/>
                    <a:pt x="23283" y="1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4000663" y="3631200"/>
              <a:ext cx="202562" cy="94411"/>
            </a:xfrm>
            <a:custGeom>
              <a:avLst/>
              <a:gdLst/>
              <a:ahLst/>
              <a:cxnLst/>
              <a:rect l="l" t="t" r="r" b="b"/>
              <a:pathLst>
                <a:path w="21183" h="9873" extrusionOk="0">
                  <a:moveTo>
                    <a:pt x="1" y="1"/>
                  </a:moveTo>
                  <a:cubicBezTo>
                    <a:pt x="20" y="30"/>
                    <a:pt x="40" y="59"/>
                    <a:pt x="59" y="89"/>
                  </a:cubicBezTo>
                  <a:lnTo>
                    <a:pt x="59" y="89"/>
                  </a:lnTo>
                  <a:cubicBezTo>
                    <a:pt x="51" y="60"/>
                    <a:pt x="42" y="30"/>
                    <a:pt x="34" y="1"/>
                  </a:cubicBezTo>
                  <a:close/>
                  <a:moveTo>
                    <a:pt x="21182" y="34"/>
                  </a:moveTo>
                  <a:cubicBezTo>
                    <a:pt x="20048" y="1502"/>
                    <a:pt x="18881" y="3636"/>
                    <a:pt x="17480" y="4871"/>
                  </a:cubicBezTo>
                  <a:cubicBezTo>
                    <a:pt x="16079" y="6105"/>
                    <a:pt x="14244" y="7172"/>
                    <a:pt x="12409" y="7506"/>
                  </a:cubicBezTo>
                  <a:cubicBezTo>
                    <a:pt x="11949" y="7580"/>
                    <a:pt x="11472" y="7615"/>
                    <a:pt x="10987" y="7615"/>
                  </a:cubicBezTo>
                  <a:cubicBezTo>
                    <a:pt x="8833" y="7615"/>
                    <a:pt x="6513" y="6921"/>
                    <a:pt x="4771" y="5805"/>
                  </a:cubicBezTo>
                  <a:cubicBezTo>
                    <a:pt x="2667" y="4457"/>
                    <a:pt x="1373" y="2073"/>
                    <a:pt x="59" y="89"/>
                  </a:cubicBezTo>
                  <a:lnTo>
                    <a:pt x="59" y="89"/>
                  </a:lnTo>
                  <a:cubicBezTo>
                    <a:pt x="776" y="2584"/>
                    <a:pt x="1118" y="3226"/>
                    <a:pt x="2502" y="5238"/>
                  </a:cubicBezTo>
                  <a:cubicBezTo>
                    <a:pt x="3803" y="7172"/>
                    <a:pt x="5705" y="8607"/>
                    <a:pt x="7906" y="9341"/>
                  </a:cubicBezTo>
                  <a:cubicBezTo>
                    <a:pt x="8945" y="9698"/>
                    <a:pt x="10019" y="9872"/>
                    <a:pt x="11086" y="9872"/>
                  </a:cubicBezTo>
                  <a:cubicBezTo>
                    <a:pt x="13308" y="9872"/>
                    <a:pt x="15499" y="9115"/>
                    <a:pt x="17280" y="7673"/>
                  </a:cubicBezTo>
                  <a:cubicBezTo>
                    <a:pt x="19815" y="5538"/>
                    <a:pt x="20715" y="2235"/>
                    <a:pt x="21182" y="34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4017885" y="3476498"/>
              <a:ext cx="113249" cy="40583"/>
            </a:xfrm>
            <a:custGeom>
              <a:avLst/>
              <a:gdLst/>
              <a:ahLst/>
              <a:cxnLst/>
              <a:rect l="l" t="t" r="r" b="b"/>
              <a:pathLst>
                <a:path w="11843" h="4244" extrusionOk="0">
                  <a:moveTo>
                    <a:pt x="1" y="0"/>
                  </a:moveTo>
                  <a:cubicBezTo>
                    <a:pt x="968" y="2168"/>
                    <a:pt x="2936" y="3703"/>
                    <a:pt x="5271" y="4137"/>
                  </a:cubicBezTo>
                  <a:cubicBezTo>
                    <a:pt x="5667" y="4207"/>
                    <a:pt x="6085" y="4244"/>
                    <a:pt x="6512" y="4244"/>
                  </a:cubicBezTo>
                  <a:cubicBezTo>
                    <a:pt x="8498" y="4244"/>
                    <a:pt x="10690" y="3458"/>
                    <a:pt x="11843" y="1701"/>
                  </a:cubicBezTo>
                  <a:lnTo>
                    <a:pt x="11843" y="1701"/>
                  </a:lnTo>
                  <a:cubicBezTo>
                    <a:pt x="9762" y="2442"/>
                    <a:pt x="7693" y="2878"/>
                    <a:pt x="5846" y="2878"/>
                  </a:cubicBezTo>
                  <a:cubicBezTo>
                    <a:pt x="3281" y="2878"/>
                    <a:pt x="1145" y="203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4348987" y="3373146"/>
              <a:ext cx="59020" cy="44906"/>
            </a:xfrm>
            <a:custGeom>
              <a:avLst/>
              <a:gdLst/>
              <a:ahLst/>
              <a:cxnLst/>
              <a:rect l="l" t="t" r="r" b="b"/>
              <a:pathLst>
                <a:path w="6172" h="4696" extrusionOk="0">
                  <a:moveTo>
                    <a:pt x="1" y="1"/>
                  </a:moveTo>
                  <a:cubicBezTo>
                    <a:pt x="1" y="34"/>
                    <a:pt x="34" y="134"/>
                    <a:pt x="101" y="334"/>
                  </a:cubicBezTo>
                  <a:cubicBezTo>
                    <a:pt x="234" y="568"/>
                    <a:pt x="367" y="834"/>
                    <a:pt x="534" y="1068"/>
                  </a:cubicBezTo>
                  <a:cubicBezTo>
                    <a:pt x="1568" y="2736"/>
                    <a:pt x="3136" y="3937"/>
                    <a:pt x="5004" y="4504"/>
                  </a:cubicBezTo>
                  <a:cubicBezTo>
                    <a:pt x="5271" y="4570"/>
                    <a:pt x="5571" y="4637"/>
                    <a:pt x="5838" y="4671"/>
                  </a:cubicBezTo>
                  <a:cubicBezTo>
                    <a:pt x="5888" y="4687"/>
                    <a:pt x="5938" y="4696"/>
                    <a:pt x="5992" y="4696"/>
                  </a:cubicBezTo>
                  <a:cubicBezTo>
                    <a:pt x="6047" y="4696"/>
                    <a:pt x="6105" y="4687"/>
                    <a:pt x="6172" y="4671"/>
                  </a:cubicBezTo>
                  <a:cubicBezTo>
                    <a:pt x="6172" y="4637"/>
                    <a:pt x="5738" y="4570"/>
                    <a:pt x="5037" y="4337"/>
                  </a:cubicBezTo>
                  <a:cubicBezTo>
                    <a:pt x="4170" y="4037"/>
                    <a:pt x="3336" y="3603"/>
                    <a:pt x="2569" y="3036"/>
                  </a:cubicBezTo>
                  <a:cubicBezTo>
                    <a:pt x="1835" y="2436"/>
                    <a:pt x="1168" y="1768"/>
                    <a:pt x="634" y="1001"/>
                  </a:cubicBezTo>
                  <a:cubicBezTo>
                    <a:pt x="234" y="40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4352812" y="3376015"/>
              <a:ext cx="61898" cy="39005"/>
            </a:xfrm>
            <a:custGeom>
              <a:avLst/>
              <a:gdLst/>
              <a:ahLst/>
              <a:cxnLst/>
              <a:rect l="l" t="t" r="r" b="b"/>
              <a:pathLst>
                <a:path w="6473" h="4079" extrusionOk="0">
                  <a:moveTo>
                    <a:pt x="1" y="1"/>
                  </a:moveTo>
                  <a:cubicBezTo>
                    <a:pt x="12" y="41"/>
                    <a:pt x="25" y="80"/>
                    <a:pt x="37" y="120"/>
                  </a:cubicBezTo>
                  <a:lnTo>
                    <a:pt x="37" y="120"/>
                  </a:lnTo>
                  <a:lnTo>
                    <a:pt x="1" y="1"/>
                  </a:lnTo>
                  <a:close/>
                  <a:moveTo>
                    <a:pt x="37" y="120"/>
                  </a:moveTo>
                  <a:lnTo>
                    <a:pt x="134" y="434"/>
                  </a:lnTo>
                  <a:cubicBezTo>
                    <a:pt x="147" y="447"/>
                    <a:pt x="159" y="459"/>
                    <a:pt x="172" y="471"/>
                  </a:cubicBezTo>
                  <a:lnTo>
                    <a:pt x="172" y="471"/>
                  </a:lnTo>
                  <a:cubicBezTo>
                    <a:pt x="121" y="355"/>
                    <a:pt x="76" y="238"/>
                    <a:pt x="37" y="120"/>
                  </a:cubicBezTo>
                  <a:close/>
                  <a:moveTo>
                    <a:pt x="172" y="471"/>
                  </a:moveTo>
                  <a:cubicBezTo>
                    <a:pt x="852" y="2024"/>
                    <a:pt x="2594" y="3421"/>
                    <a:pt x="4170" y="3937"/>
                  </a:cubicBezTo>
                  <a:cubicBezTo>
                    <a:pt x="4445" y="4019"/>
                    <a:pt x="4719" y="4079"/>
                    <a:pt x="5013" y="4079"/>
                  </a:cubicBezTo>
                  <a:cubicBezTo>
                    <a:pt x="5076" y="4079"/>
                    <a:pt x="5140" y="4076"/>
                    <a:pt x="5205" y="4070"/>
                  </a:cubicBezTo>
                  <a:cubicBezTo>
                    <a:pt x="5571" y="4070"/>
                    <a:pt x="5905" y="3870"/>
                    <a:pt x="6105" y="3570"/>
                  </a:cubicBezTo>
                  <a:cubicBezTo>
                    <a:pt x="6472" y="3036"/>
                    <a:pt x="6172" y="2236"/>
                    <a:pt x="5638" y="1835"/>
                  </a:cubicBezTo>
                  <a:cubicBezTo>
                    <a:pt x="5071" y="1502"/>
                    <a:pt x="4437" y="1268"/>
                    <a:pt x="3770" y="1168"/>
                  </a:cubicBezTo>
                  <a:cubicBezTo>
                    <a:pt x="3463" y="1099"/>
                    <a:pt x="3164" y="1081"/>
                    <a:pt x="2871" y="1081"/>
                  </a:cubicBezTo>
                  <a:cubicBezTo>
                    <a:pt x="2555" y="1081"/>
                    <a:pt x="2247" y="1102"/>
                    <a:pt x="1947" y="1102"/>
                  </a:cubicBezTo>
                  <a:cubicBezTo>
                    <a:pt x="1326" y="1102"/>
                    <a:pt x="736" y="1014"/>
                    <a:pt x="172" y="47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4000022" y="3305846"/>
              <a:ext cx="212775" cy="61860"/>
            </a:xfrm>
            <a:custGeom>
              <a:avLst/>
              <a:gdLst/>
              <a:ahLst/>
              <a:cxnLst/>
              <a:rect l="l" t="t" r="r" b="b"/>
              <a:pathLst>
                <a:path w="22251" h="6469" extrusionOk="0">
                  <a:moveTo>
                    <a:pt x="22250" y="0"/>
                  </a:moveTo>
                  <a:lnTo>
                    <a:pt x="22250" y="0"/>
                  </a:lnTo>
                  <a:cubicBezTo>
                    <a:pt x="18581" y="734"/>
                    <a:pt x="15445" y="2402"/>
                    <a:pt x="11743" y="2936"/>
                  </a:cubicBezTo>
                  <a:cubicBezTo>
                    <a:pt x="10257" y="3160"/>
                    <a:pt x="8748" y="3302"/>
                    <a:pt x="7240" y="3302"/>
                  </a:cubicBezTo>
                  <a:cubicBezTo>
                    <a:pt x="5159" y="3302"/>
                    <a:pt x="3080" y="3032"/>
                    <a:pt x="1068" y="2335"/>
                  </a:cubicBezTo>
                  <a:lnTo>
                    <a:pt x="1" y="4103"/>
                  </a:lnTo>
                  <a:cubicBezTo>
                    <a:pt x="1928" y="5782"/>
                    <a:pt x="4357" y="6469"/>
                    <a:pt x="6872" y="6469"/>
                  </a:cubicBezTo>
                  <a:cubicBezTo>
                    <a:pt x="8406" y="6469"/>
                    <a:pt x="9972" y="6213"/>
                    <a:pt x="11476" y="5771"/>
                  </a:cubicBezTo>
                  <a:cubicBezTo>
                    <a:pt x="15412" y="4603"/>
                    <a:pt x="18881" y="2402"/>
                    <a:pt x="22250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4393003" y="3485745"/>
              <a:ext cx="177365" cy="262691"/>
            </a:xfrm>
            <a:custGeom>
              <a:avLst/>
              <a:gdLst/>
              <a:ahLst/>
              <a:cxnLst/>
              <a:rect l="l" t="t" r="r" b="b"/>
              <a:pathLst>
                <a:path w="18548" h="27471" extrusionOk="0">
                  <a:moveTo>
                    <a:pt x="1" y="1"/>
                  </a:moveTo>
                  <a:cubicBezTo>
                    <a:pt x="1" y="134"/>
                    <a:pt x="1" y="234"/>
                    <a:pt x="34" y="368"/>
                  </a:cubicBezTo>
                  <a:cubicBezTo>
                    <a:pt x="68" y="634"/>
                    <a:pt x="134" y="968"/>
                    <a:pt x="201" y="1402"/>
                  </a:cubicBezTo>
                  <a:cubicBezTo>
                    <a:pt x="334" y="2269"/>
                    <a:pt x="601" y="3570"/>
                    <a:pt x="1002" y="5104"/>
                  </a:cubicBezTo>
                  <a:cubicBezTo>
                    <a:pt x="2069" y="9174"/>
                    <a:pt x="3637" y="13077"/>
                    <a:pt x="5705" y="16746"/>
                  </a:cubicBezTo>
                  <a:cubicBezTo>
                    <a:pt x="6839" y="18747"/>
                    <a:pt x="8140" y="20682"/>
                    <a:pt x="9608" y="22483"/>
                  </a:cubicBezTo>
                  <a:cubicBezTo>
                    <a:pt x="10942" y="24118"/>
                    <a:pt x="12210" y="25586"/>
                    <a:pt x="13577" y="26486"/>
                  </a:cubicBezTo>
                  <a:cubicBezTo>
                    <a:pt x="14521" y="27135"/>
                    <a:pt x="15647" y="27471"/>
                    <a:pt x="16771" y="27471"/>
                  </a:cubicBezTo>
                  <a:cubicBezTo>
                    <a:pt x="16919" y="27471"/>
                    <a:pt x="17066" y="27465"/>
                    <a:pt x="17213" y="27454"/>
                  </a:cubicBezTo>
                  <a:cubicBezTo>
                    <a:pt x="17580" y="27420"/>
                    <a:pt x="17914" y="27320"/>
                    <a:pt x="18247" y="27220"/>
                  </a:cubicBezTo>
                  <a:cubicBezTo>
                    <a:pt x="18314" y="27187"/>
                    <a:pt x="18414" y="27120"/>
                    <a:pt x="18481" y="27087"/>
                  </a:cubicBezTo>
                  <a:cubicBezTo>
                    <a:pt x="18514" y="27087"/>
                    <a:pt x="18547" y="27053"/>
                    <a:pt x="18547" y="27053"/>
                  </a:cubicBezTo>
                  <a:lnTo>
                    <a:pt x="18547" y="27053"/>
                  </a:lnTo>
                  <a:cubicBezTo>
                    <a:pt x="18147" y="27220"/>
                    <a:pt x="17680" y="27320"/>
                    <a:pt x="17246" y="27387"/>
                  </a:cubicBezTo>
                  <a:cubicBezTo>
                    <a:pt x="17146" y="27392"/>
                    <a:pt x="17046" y="27395"/>
                    <a:pt x="16946" y="27395"/>
                  </a:cubicBezTo>
                  <a:cubicBezTo>
                    <a:pt x="15756" y="27395"/>
                    <a:pt x="14631" y="27030"/>
                    <a:pt x="13677" y="26353"/>
                  </a:cubicBezTo>
                  <a:cubicBezTo>
                    <a:pt x="12310" y="25486"/>
                    <a:pt x="11075" y="23984"/>
                    <a:pt x="9741" y="22350"/>
                  </a:cubicBezTo>
                  <a:cubicBezTo>
                    <a:pt x="8307" y="20549"/>
                    <a:pt x="7039" y="18647"/>
                    <a:pt x="5905" y="16646"/>
                  </a:cubicBezTo>
                  <a:cubicBezTo>
                    <a:pt x="3837" y="13010"/>
                    <a:pt x="2236" y="9107"/>
                    <a:pt x="1135" y="5071"/>
                  </a:cubicBezTo>
                  <a:cubicBezTo>
                    <a:pt x="735" y="3536"/>
                    <a:pt x="468" y="2269"/>
                    <a:pt x="268" y="1368"/>
                  </a:cubicBezTo>
                  <a:lnTo>
                    <a:pt x="68" y="368"/>
                  </a:lnTo>
                  <a:cubicBezTo>
                    <a:pt x="68" y="234"/>
                    <a:pt x="34" y="1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4427141" y="3597387"/>
              <a:ext cx="149605" cy="150380"/>
            </a:xfrm>
            <a:custGeom>
              <a:avLst/>
              <a:gdLst/>
              <a:ahLst/>
              <a:cxnLst/>
              <a:rect l="l" t="t" r="r" b="b"/>
              <a:pathLst>
                <a:path w="15645" h="15726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4370"/>
                    <a:pt x="8072" y="13277"/>
                    <a:pt x="9507" y="14344"/>
                  </a:cubicBezTo>
                  <a:cubicBezTo>
                    <a:pt x="10007" y="14745"/>
                    <a:pt x="9640" y="14444"/>
                    <a:pt x="10274" y="14911"/>
                  </a:cubicBezTo>
                  <a:cubicBezTo>
                    <a:pt x="10953" y="15412"/>
                    <a:pt x="12039" y="15725"/>
                    <a:pt x="13050" y="15725"/>
                  </a:cubicBezTo>
                  <a:cubicBezTo>
                    <a:pt x="14126" y="15725"/>
                    <a:pt x="15118" y="15371"/>
                    <a:pt x="15444" y="14511"/>
                  </a:cubicBezTo>
                  <a:cubicBezTo>
                    <a:pt x="15478" y="14444"/>
                    <a:pt x="15511" y="14344"/>
                    <a:pt x="15511" y="14244"/>
                  </a:cubicBezTo>
                  <a:cubicBezTo>
                    <a:pt x="15645" y="13477"/>
                    <a:pt x="15411" y="12676"/>
                    <a:pt x="14877" y="12076"/>
                  </a:cubicBezTo>
                  <a:cubicBezTo>
                    <a:pt x="13843" y="10808"/>
                    <a:pt x="12175" y="10275"/>
                    <a:pt x="10641" y="9608"/>
                  </a:cubicBezTo>
                  <a:cubicBezTo>
                    <a:pt x="6138" y="77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4103689" y="2591010"/>
              <a:ext cx="417241" cy="569390"/>
            </a:xfrm>
            <a:custGeom>
              <a:avLst/>
              <a:gdLst/>
              <a:ahLst/>
              <a:cxnLst/>
              <a:rect l="l" t="t" r="r" b="b"/>
              <a:pathLst>
                <a:path w="43633" h="59544" extrusionOk="0">
                  <a:moveTo>
                    <a:pt x="10575" y="1"/>
                  </a:moveTo>
                  <a:lnTo>
                    <a:pt x="6639" y="768"/>
                  </a:lnTo>
                  <a:lnTo>
                    <a:pt x="1" y="59543"/>
                  </a:lnTo>
                  <a:lnTo>
                    <a:pt x="1" y="59543"/>
                  </a:lnTo>
                  <a:lnTo>
                    <a:pt x="43632" y="57508"/>
                  </a:lnTo>
                  <a:lnTo>
                    <a:pt x="39863" y="2402"/>
                  </a:lnTo>
                  <a:lnTo>
                    <a:pt x="30022" y="234"/>
                  </a:lnTo>
                  <a:lnTo>
                    <a:pt x="10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431607" y="2598986"/>
              <a:ext cx="289954" cy="542911"/>
            </a:xfrm>
            <a:custGeom>
              <a:avLst/>
              <a:gdLst/>
              <a:ahLst/>
              <a:cxnLst/>
              <a:rect l="l" t="t" r="r" b="b"/>
              <a:pathLst>
                <a:path w="30322" h="56775" extrusionOk="0">
                  <a:moveTo>
                    <a:pt x="0" y="1"/>
                  </a:moveTo>
                  <a:lnTo>
                    <a:pt x="1534" y="29088"/>
                  </a:lnTo>
                  <a:lnTo>
                    <a:pt x="600" y="54139"/>
                  </a:lnTo>
                  <a:lnTo>
                    <a:pt x="30322" y="56775"/>
                  </a:lnTo>
                  <a:cubicBezTo>
                    <a:pt x="29254" y="47868"/>
                    <a:pt x="27553" y="31890"/>
                    <a:pt x="26285" y="23551"/>
                  </a:cubicBezTo>
                  <a:cubicBezTo>
                    <a:pt x="25151" y="16479"/>
                    <a:pt x="22183" y="12076"/>
                    <a:pt x="19180" y="8640"/>
                  </a:cubicBezTo>
                  <a:cubicBezTo>
                    <a:pt x="14544" y="3336"/>
                    <a:pt x="6138" y="1602"/>
                    <a:pt x="0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3889021" y="2593879"/>
              <a:ext cx="660291" cy="744412"/>
            </a:xfrm>
            <a:custGeom>
              <a:avLst/>
              <a:gdLst/>
              <a:ahLst/>
              <a:cxnLst/>
              <a:rect l="l" t="t" r="r" b="b"/>
              <a:pathLst>
                <a:path w="69050" h="77847" extrusionOk="0">
                  <a:moveTo>
                    <a:pt x="30622" y="1"/>
                  </a:moveTo>
                  <a:cubicBezTo>
                    <a:pt x="21883" y="368"/>
                    <a:pt x="11909" y="7606"/>
                    <a:pt x="8907" y="13244"/>
                  </a:cubicBezTo>
                  <a:cubicBezTo>
                    <a:pt x="6839" y="17146"/>
                    <a:pt x="5071" y="21683"/>
                    <a:pt x="4537" y="26086"/>
                  </a:cubicBezTo>
                  <a:cubicBezTo>
                    <a:pt x="3503" y="34426"/>
                    <a:pt x="1735" y="48702"/>
                    <a:pt x="668" y="57642"/>
                  </a:cubicBezTo>
                  <a:cubicBezTo>
                    <a:pt x="1" y="63146"/>
                    <a:pt x="1869" y="68617"/>
                    <a:pt x="5738" y="72620"/>
                  </a:cubicBezTo>
                  <a:cubicBezTo>
                    <a:pt x="9135" y="76120"/>
                    <a:pt x="14023" y="77847"/>
                    <a:pt x="18930" y="77847"/>
                  </a:cubicBezTo>
                  <a:cubicBezTo>
                    <a:pt x="20336" y="77847"/>
                    <a:pt x="21743" y="77705"/>
                    <a:pt x="23117" y="77423"/>
                  </a:cubicBezTo>
                  <a:lnTo>
                    <a:pt x="69050" y="64480"/>
                  </a:lnTo>
                  <a:lnTo>
                    <a:pt x="63546" y="50570"/>
                  </a:lnTo>
                  <a:lnTo>
                    <a:pt x="33358" y="55474"/>
                  </a:lnTo>
                  <a:lnTo>
                    <a:pt x="32290" y="36827"/>
                  </a:lnTo>
                  <a:lnTo>
                    <a:pt x="30622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4465410" y="2607601"/>
              <a:ext cx="65723" cy="466669"/>
            </a:xfrm>
            <a:custGeom>
              <a:avLst/>
              <a:gdLst/>
              <a:ahLst/>
              <a:cxnLst/>
              <a:rect l="l" t="t" r="r" b="b"/>
              <a:pathLst>
                <a:path w="6873" h="48802" extrusionOk="0">
                  <a:moveTo>
                    <a:pt x="1" y="0"/>
                  </a:moveTo>
                  <a:cubicBezTo>
                    <a:pt x="1" y="34"/>
                    <a:pt x="1" y="67"/>
                    <a:pt x="34" y="100"/>
                  </a:cubicBezTo>
                  <a:cubicBezTo>
                    <a:pt x="1" y="34"/>
                    <a:pt x="1" y="1"/>
                    <a:pt x="1" y="0"/>
                  </a:cubicBezTo>
                  <a:close/>
                  <a:moveTo>
                    <a:pt x="34" y="100"/>
                  </a:moveTo>
                  <a:cubicBezTo>
                    <a:pt x="34" y="200"/>
                    <a:pt x="68" y="300"/>
                    <a:pt x="101" y="434"/>
                  </a:cubicBezTo>
                  <a:cubicBezTo>
                    <a:pt x="201" y="767"/>
                    <a:pt x="301" y="1201"/>
                    <a:pt x="468" y="1768"/>
                  </a:cubicBezTo>
                  <a:cubicBezTo>
                    <a:pt x="801" y="2902"/>
                    <a:pt x="1268" y="4570"/>
                    <a:pt x="1836" y="6605"/>
                  </a:cubicBezTo>
                  <a:cubicBezTo>
                    <a:pt x="3032" y="10727"/>
                    <a:pt x="4660" y="16440"/>
                    <a:pt x="6553" y="22917"/>
                  </a:cubicBezTo>
                  <a:lnTo>
                    <a:pt x="6553" y="22917"/>
                  </a:lnTo>
                  <a:lnTo>
                    <a:pt x="2903" y="25285"/>
                  </a:lnTo>
                  <a:lnTo>
                    <a:pt x="1769" y="26019"/>
                  </a:lnTo>
                  <a:lnTo>
                    <a:pt x="1602" y="26152"/>
                  </a:lnTo>
                  <a:lnTo>
                    <a:pt x="1802" y="26219"/>
                  </a:lnTo>
                  <a:lnTo>
                    <a:pt x="6609" y="28214"/>
                  </a:lnTo>
                  <a:lnTo>
                    <a:pt x="1902" y="42898"/>
                  </a:lnTo>
                  <a:cubicBezTo>
                    <a:pt x="1335" y="44732"/>
                    <a:pt x="868" y="46200"/>
                    <a:pt x="535" y="47234"/>
                  </a:cubicBezTo>
                  <a:cubicBezTo>
                    <a:pt x="368" y="47734"/>
                    <a:pt x="268" y="48101"/>
                    <a:pt x="168" y="48402"/>
                  </a:cubicBezTo>
                  <a:cubicBezTo>
                    <a:pt x="134" y="48502"/>
                    <a:pt x="101" y="48602"/>
                    <a:pt x="101" y="48702"/>
                  </a:cubicBezTo>
                  <a:cubicBezTo>
                    <a:pt x="68" y="48735"/>
                    <a:pt x="68" y="48768"/>
                    <a:pt x="68" y="48802"/>
                  </a:cubicBezTo>
                  <a:cubicBezTo>
                    <a:pt x="101" y="48768"/>
                    <a:pt x="101" y="48735"/>
                    <a:pt x="134" y="48702"/>
                  </a:cubicBezTo>
                  <a:cubicBezTo>
                    <a:pt x="168" y="48602"/>
                    <a:pt x="201" y="48535"/>
                    <a:pt x="234" y="48402"/>
                  </a:cubicBezTo>
                  <a:cubicBezTo>
                    <a:pt x="334" y="48135"/>
                    <a:pt x="468" y="47734"/>
                    <a:pt x="635" y="47234"/>
                  </a:cubicBezTo>
                  <a:cubicBezTo>
                    <a:pt x="968" y="46233"/>
                    <a:pt x="1435" y="44766"/>
                    <a:pt x="2036" y="42931"/>
                  </a:cubicBezTo>
                  <a:cubicBezTo>
                    <a:pt x="3237" y="39262"/>
                    <a:pt x="4938" y="34091"/>
                    <a:pt x="6839" y="28187"/>
                  </a:cubicBezTo>
                  <a:lnTo>
                    <a:pt x="6872" y="28087"/>
                  </a:lnTo>
                  <a:lnTo>
                    <a:pt x="6806" y="28054"/>
                  </a:lnTo>
                  <a:lnTo>
                    <a:pt x="2091" y="26097"/>
                  </a:lnTo>
                  <a:lnTo>
                    <a:pt x="2091" y="26097"/>
                  </a:lnTo>
                  <a:lnTo>
                    <a:pt x="3036" y="25485"/>
                  </a:lnTo>
                  <a:lnTo>
                    <a:pt x="6706" y="23050"/>
                  </a:lnTo>
                  <a:lnTo>
                    <a:pt x="6772" y="23017"/>
                  </a:lnTo>
                  <a:lnTo>
                    <a:pt x="6772" y="22950"/>
                  </a:lnTo>
                  <a:lnTo>
                    <a:pt x="1969" y="6572"/>
                  </a:lnTo>
                  <a:lnTo>
                    <a:pt x="535" y="1735"/>
                  </a:lnTo>
                  <a:cubicBezTo>
                    <a:pt x="368" y="1168"/>
                    <a:pt x="234" y="734"/>
                    <a:pt x="134" y="434"/>
                  </a:cubicBezTo>
                  <a:lnTo>
                    <a:pt x="34" y="1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4462867" y="2828017"/>
              <a:ext cx="76882" cy="252957"/>
            </a:xfrm>
            <a:custGeom>
              <a:avLst/>
              <a:gdLst/>
              <a:ahLst/>
              <a:cxnLst/>
              <a:rect l="l" t="t" r="r" b="b"/>
              <a:pathLst>
                <a:path w="8040" h="26453" extrusionOk="0">
                  <a:moveTo>
                    <a:pt x="7005" y="0"/>
                  </a:moveTo>
                  <a:lnTo>
                    <a:pt x="2135" y="3102"/>
                  </a:lnTo>
                  <a:lnTo>
                    <a:pt x="7005" y="5104"/>
                  </a:lnTo>
                  <a:lnTo>
                    <a:pt x="0" y="26452"/>
                  </a:lnTo>
                  <a:cubicBezTo>
                    <a:pt x="2969" y="20148"/>
                    <a:pt x="5504" y="13643"/>
                    <a:pt x="7605" y="7005"/>
                  </a:cubicBezTo>
                  <a:cubicBezTo>
                    <a:pt x="7806" y="6305"/>
                    <a:pt x="8039" y="5537"/>
                    <a:pt x="7639" y="4870"/>
                  </a:cubicBezTo>
                  <a:cubicBezTo>
                    <a:pt x="7205" y="4203"/>
                    <a:pt x="6305" y="4036"/>
                    <a:pt x="5704" y="3503"/>
                  </a:cubicBezTo>
                  <a:cubicBezTo>
                    <a:pt x="5237" y="3036"/>
                    <a:pt x="4904" y="2602"/>
                    <a:pt x="5504" y="2268"/>
                  </a:cubicBezTo>
                  <a:cubicBezTo>
                    <a:pt x="6238" y="1701"/>
                    <a:pt x="6772" y="901"/>
                    <a:pt x="700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4101777" y="2602179"/>
              <a:ext cx="82304" cy="476882"/>
            </a:xfrm>
            <a:custGeom>
              <a:avLst/>
              <a:gdLst/>
              <a:ahLst/>
              <a:cxnLst/>
              <a:rect l="l" t="t" r="r" b="b"/>
              <a:pathLst>
                <a:path w="8607" h="49870" extrusionOk="0">
                  <a:moveTo>
                    <a:pt x="4471" y="0"/>
                  </a:moveTo>
                  <a:cubicBezTo>
                    <a:pt x="4471" y="67"/>
                    <a:pt x="4437" y="100"/>
                    <a:pt x="4437" y="167"/>
                  </a:cubicBezTo>
                  <a:lnTo>
                    <a:pt x="4337" y="567"/>
                  </a:lnTo>
                  <a:cubicBezTo>
                    <a:pt x="4270" y="934"/>
                    <a:pt x="4137" y="1468"/>
                    <a:pt x="4004" y="2168"/>
                  </a:cubicBezTo>
                  <a:cubicBezTo>
                    <a:pt x="3703" y="3536"/>
                    <a:pt x="3270" y="5537"/>
                    <a:pt x="2769" y="8039"/>
                  </a:cubicBezTo>
                  <a:cubicBezTo>
                    <a:pt x="2302" y="10541"/>
                    <a:pt x="1702" y="13510"/>
                    <a:pt x="1102" y="16812"/>
                  </a:cubicBezTo>
                  <a:cubicBezTo>
                    <a:pt x="835" y="18447"/>
                    <a:pt x="534" y="20181"/>
                    <a:pt x="268" y="21983"/>
                  </a:cubicBezTo>
                  <a:cubicBezTo>
                    <a:pt x="134" y="22917"/>
                    <a:pt x="34" y="23851"/>
                    <a:pt x="1" y="24785"/>
                  </a:cubicBezTo>
                  <a:cubicBezTo>
                    <a:pt x="1" y="24885"/>
                    <a:pt x="34" y="25018"/>
                    <a:pt x="67" y="25151"/>
                  </a:cubicBezTo>
                  <a:cubicBezTo>
                    <a:pt x="67" y="25185"/>
                    <a:pt x="101" y="25218"/>
                    <a:pt x="134" y="25285"/>
                  </a:cubicBezTo>
                  <a:cubicBezTo>
                    <a:pt x="134" y="25285"/>
                    <a:pt x="168" y="25318"/>
                    <a:pt x="201" y="25352"/>
                  </a:cubicBezTo>
                  <a:lnTo>
                    <a:pt x="334" y="25452"/>
                  </a:lnTo>
                  <a:lnTo>
                    <a:pt x="901" y="25885"/>
                  </a:lnTo>
                  <a:lnTo>
                    <a:pt x="2036" y="26753"/>
                  </a:lnTo>
                  <a:lnTo>
                    <a:pt x="4493" y="28700"/>
                  </a:lnTo>
                  <a:lnTo>
                    <a:pt x="4493" y="28700"/>
                  </a:lnTo>
                  <a:lnTo>
                    <a:pt x="735" y="31389"/>
                  </a:lnTo>
                  <a:lnTo>
                    <a:pt x="668" y="31456"/>
                  </a:lnTo>
                  <a:lnTo>
                    <a:pt x="701" y="31523"/>
                  </a:lnTo>
                  <a:lnTo>
                    <a:pt x="6305" y="44699"/>
                  </a:lnTo>
                  <a:cubicBezTo>
                    <a:pt x="7039" y="46333"/>
                    <a:pt x="7606" y="47601"/>
                    <a:pt x="7973" y="48502"/>
                  </a:cubicBezTo>
                  <a:lnTo>
                    <a:pt x="8440" y="49536"/>
                  </a:lnTo>
                  <a:cubicBezTo>
                    <a:pt x="8473" y="49636"/>
                    <a:pt x="8540" y="49736"/>
                    <a:pt x="8540" y="49802"/>
                  </a:cubicBezTo>
                  <a:cubicBezTo>
                    <a:pt x="8574" y="49836"/>
                    <a:pt x="8574" y="49836"/>
                    <a:pt x="8607" y="49869"/>
                  </a:cubicBezTo>
                  <a:cubicBezTo>
                    <a:pt x="8607" y="49836"/>
                    <a:pt x="8574" y="49802"/>
                    <a:pt x="8574" y="49769"/>
                  </a:cubicBezTo>
                  <a:lnTo>
                    <a:pt x="8473" y="49502"/>
                  </a:lnTo>
                  <a:cubicBezTo>
                    <a:pt x="8373" y="49269"/>
                    <a:pt x="8240" y="48902"/>
                    <a:pt x="8040" y="48468"/>
                  </a:cubicBezTo>
                  <a:cubicBezTo>
                    <a:pt x="7673" y="47568"/>
                    <a:pt x="7139" y="46267"/>
                    <a:pt x="6439" y="44632"/>
                  </a:cubicBezTo>
                  <a:lnTo>
                    <a:pt x="904" y="31507"/>
                  </a:lnTo>
                  <a:lnTo>
                    <a:pt x="904" y="31507"/>
                  </a:lnTo>
                  <a:lnTo>
                    <a:pt x="4704" y="28821"/>
                  </a:lnTo>
                  <a:lnTo>
                    <a:pt x="4804" y="28721"/>
                  </a:lnTo>
                  <a:lnTo>
                    <a:pt x="4704" y="28621"/>
                  </a:lnTo>
                  <a:lnTo>
                    <a:pt x="2136" y="26619"/>
                  </a:lnTo>
                  <a:lnTo>
                    <a:pt x="1001" y="25719"/>
                  </a:lnTo>
                  <a:lnTo>
                    <a:pt x="434" y="25285"/>
                  </a:lnTo>
                  <a:cubicBezTo>
                    <a:pt x="368" y="25185"/>
                    <a:pt x="234" y="25118"/>
                    <a:pt x="234" y="25085"/>
                  </a:cubicBezTo>
                  <a:cubicBezTo>
                    <a:pt x="201" y="24985"/>
                    <a:pt x="201" y="24851"/>
                    <a:pt x="201" y="24751"/>
                  </a:cubicBezTo>
                  <a:cubicBezTo>
                    <a:pt x="234" y="23817"/>
                    <a:pt x="301" y="22917"/>
                    <a:pt x="468" y="22016"/>
                  </a:cubicBezTo>
                  <a:cubicBezTo>
                    <a:pt x="701" y="20215"/>
                    <a:pt x="1001" y="18480"/>
                    <a:pt x="1302" y="16812"/>
                  </a:cubicBezTo>
                  <a:cubicBezTo>
                    <a:pt x="1869" y="13510"/>
                    <a:pt x="2436" y="10541"/>
                    <a:pt x="2936" y="8073"/>
                  </a:cubicBezTo>
                  <a:cubicBezTo>
                    <a:pt x="3403" y="5604"/>
                    <a:pt x="3803" y="3569"/>
                    <a:pt x="4070" y="2168"/>
                  </a:cubicBezTo>
                  <a:cubicBezTo>
                    <a:pt x="4204" y="1501"/>
                    <a:pt x="4304" y="968"/>
                    <a:pt x="4404" y="567"/>
                  </a:cubicBezTo>
                  <a:cubicBezTo>
                    <a:pt x="4404" y="400"/>
                    <a:pt x="4471" y="267"/>
                    <a:pt x="4471" y="167"/>
                  </a:cubicBezTo>
                  <a:cubicBezTo>
                    <a:pt x="4471" y="100"/>
                    <a:pt x="4471" y="67"/>
                    <a:pt x="44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4167806" y="2861113"/>
              <a:ext cx="373856" cy="470418"/>
            </a:xfrm>
            <a:custGeom>
              <a:avLst/>
              <a:gdLst/>
              <a:ahLst/>
              <a:cxnLst/>
              <a:rect l="l" t="t" r="r" b="b"/>
              <a:pathLst>
                <a:path w="39096" h="49194" extrusionOk="0">
                  <a:moveTo>
                    <a:pt x="7647" y="0"/>
                  </a:moveTo>
                  <a:cubicBezTo>
                    <a:pt x="7158" y="0"/>
                    <a:pt x="6700" y="353"/>
                    <a:pt x="6639" y="875"/>
                  </a:cubicBezTo>
                  <a:lnTo>
                    <a:pt x="67" y="43339"/>
                  </a:lnTo>
                  <a:cubicBezTo>
                    <a:pt x="1" y="43906"/>
                    <a:pt x="368" y="44407"/>
                    <a:pt x="901" y="44507"/>
                  </a:cubicBezTo>
                  <a:lnTo>
                    <a:pt x="31323" y="49177"/>
                  </a:lnTo>
                  <a:cubicBezTo>
                    <a:pt x="31382" y="49188"/>
                    <a:pt x="31441" y="49193"/>
                    <a:pt x="31498" y="49193"/>
                  </a:cubicBezTo>
                  <a:cubicBezTo>
                    <a:pt x="31963" y="49193"/>
                    <a:pt x="32368" y="48847"/>
                    <a:pt x="32457" y="48343"/>
                  </a:cubicBezTo>
                  <a:lnTo>
                    <a:pt x="39029" y="5846"/>
                  </a:lnTo>
                  <a:cubicBezTo>
                    <a:pt x="39095" y="5312"/>
                    <a:pt x="38728" y="4778"/>
                    <a:pt x="38161" y="4712"/>
                  </a:cubicBezTo>
                  <a:lnTo>
                    <a:pt x="7773" y="8"/>
                  </a:lnTo>
                  <a:cubicBezTo>
                    <a:pt x="7731" y="3"/>
                    <a:pt x="7689" y="0"/>
                    <a:pt x="7647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7"/>
            <p:cNvSpPr/>
            <p:nvPr/>
          </p:nvSpPr>
          <p:spPr>
            <a:xfrm>
              <a:off x="4167806" y="2861113"/>
              <a:ext cx="373856" cy="470418"/>
            </a:xfrm>
            <a:custGeom>
              <a:avLst/>
              <a:gdLst/>
              <a:ahLst/>
              <a:cxnLst/>
              <a:rect l="l" t="t" r="r" b="b"/>
              <a:pathLst>
                <a:path w="39096" h="49194" extrusionOk="0">
                  <a:moveTo>
                    <a:pt x="7647" y="0"/>
                  </a:moveTo>
                  <a:cubicBezTo>
                    <a:pt x="7158" y="0"/>
                    <a:pt x="6700" y="353"/>
                    <a:pt x="6639" y="875"/>
                  </a:cubicBezTo>
                  <a:lnTo>
                    <a:pt x="67" y="43339"/>
                  </a:lnTo>
                  <a:cubicBezTo>
                    <a:pt x="1" y="43906"/>
                    <a:pt x="368" y="44407"/>
                    <a:pt x="901" y="44507"/>
                  </a:cubicBezTo>
                  <a:lnTo>
                    <a:pt x="31323" y="49177"/>
                  </a:lnTo>
                  <a:cubicBezTo>
                    <a:pt x="31382" y="49188"/>
                    <a:pt x="31441" y="49193"/>
                    <a:pt x="31498" y="49193"/>
                  </a:cubicBezTo>
                  <a:cubicBezTo>
                    <a:pt x="31963" y="49193"/>
                    <a:pt x="32368" y="48847"/>
                    <a:pt x="32457" y="48343"/>
                  </a:cubicBezTo>
                  <a:lnTo>
                    <a:pt x="39029" y="5846"/>
                  </a:lnTo>
                  <a:cubicBezTo>
                    <a:pt x="39095" y="5312"/>
                    <a:pt x="38728" y="4778"/>
                    <a:pt x="38161" y="4712"/>
                  </a:cubicBezTo>
                  <a:lnTo>
                    <a:pt x="7773" y="8"/>
                  </a:lnTo>
                  <a:cubicBezTo>
                    <a:pt x="7731" y="3"/>
                    <a:pt x="7689" y="0"/>
                    <a:pt x="7647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7"/>
            <p:cNvSpPr/>
            <p:nvPr/>
          </p:nvSpPr>
          <p:spPr>
            <a:xfrm>
              <a:off x="4187581" y="2871392"/>
              <a:ext cx="336218" cy="438603"/>
            </a:xfrm>
            <a:custGeom>
              <a:avLst/>
              <a:gdLst/>
              <a:ahLst/>
              <a:cxnLst/>
              <a:rect l="l" t="t" r="r" b="b"/>
              <a:pathLst>
                <a:path w="35160" h="45867" extrusionOk="0">
                  <a:moveTo>
                    <a:pt x="6372" y="1"/>
                  </a:moveTo>
                  <a:lnTo>
                    <a:pt x="1" y="41430"/>
                  </a:lnTo>
                  <a:lnTo>
                    <a:pt x="28755" y="45867"/>
                  </a:lnTo>
                  <a:lnTo>
                    <a:pt x="35159" y="4437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7"/>
            <p:cNvSpPr/>
            <p:nvPr/>
          </p:nvSpPr>
          <p:spPr>
            <a:xfrm>
              <a:off x="4324105" y="2840190"/>
              <a:ext cx="119627" cy="75869"/>
            </a:xfrm>
            <a:custGeom>
              <a:avLst/>
              <a:gdLst/>
              <a:ahLst/>
              <a:cxnLst/>
              <a:rect l="l" t="t" r="r" b="b"/>
              <a:pathLst>
                <a:path w="12510" h="7934" extrusionOk="0">
                  <a:moveTo>
                    <a:pt x="7258" y="1167"/>
                  </a:moveTo>
                  <a:cubicBezTo>
                    <a:pt x="8014" y="1167"/>
                    <a:pt x="8697" y="1831"/>
                    <a:pt x="8573" y="2697"/>
                  </a:cubicBezTo>
                  <a:cubicBezTo>
                    <a:pt x="8452" y="3364"/>
                    <a:pt x="7889" y="3811"/>
                    <a:pt x="7261" y="3811"/>
                  </a:cubicBezTo>
                  <a:cubicBezTo>
                    <a:pt x="7199" y="3811"/>
                    <a:pt x="7136" y="3806"/>
                    <a:pt x="7072" y="3797"/>
                  </a:cubicBezTo>
                  <a:cubicBezTo>
                    <a:pt x="5905" y="3631"/>
                    <a:pt x="5538" y="2129"/>
                    <a:pt x="6472" y="1429"/>
                  </a:cubicBezTo>
                  <a:cubicBezTo>
                    <a:pt x="6722" y="1248"/>
                    <a:pt x="6995" y="1167"/>
                    <a:pt x="7258" y="1167"/>
                  </a:cubicBezTo>
                  <a:close/>
                  <a:moveTo>
                    <a:pt x="7211" y="1"/>
                  </a:moveTo>
                  <a:cubicBezTo>
                    <a:pt x="6017" y="1"/>
                    <a:pt x="4953" y="883"/>
                    <a:pt x="4771" y="2096"/>
                  </a:cubicBezTo>
                  <a:lnTo>
                    <a:pt x="4471" y="3931"/>
                  </a:lnTo>
                  <a:lnTo>
                    <a:pt x="3870" y="3831"/>
                  </a:lnTo>
                  <a:cubicBezTo>
                    <a:pt x="3716" y="3811"/>
                    <a:pt x="3562" y="3802"/>
                    <a:pt x="3410" y="3802"/>
                  </a:cubicBezTo>
                  <a:cubicBezTo>
                    <a:pt x="2243" y="3802"/>
                    <a:pt x="1146" y="4358"/>
                    <a:pt x="468" y="5332"/>
                  </a:cubicBezTo>
                  <a:lnTo>
                    <a:pt x="1" y="5999"/>
                  </a:lnTo>
                  <a:lnTo>
                    <a:pt x="12510" y="7934"/>
                  </a:lnTo>
                  <a:lnTo>
                    <a:pt x="12243" y="7033"/>
                  </a:lnTo>
                  <a:cubicBezTo>
                    <a:pt x="11809" y="5765"/>
                    <a:pt x="10708" y="4798"/>
                    <a:pt x="9374" y="4598"/>
                  </a:cubicBezTo>
                  <a:lnTo>
                    <a:pt x="9608" y="2830"/>
                  </a:lnTo>
                  <a:cubicBezTo>
                    <a:pt x="9808" y="1496"/>
                    <a:pt x="8907" y="261"/>
                    <a:pt x="7573" y="28"/>
                  </a:cubicBezTo>
                  <a:cubicBezTo>
                    <a:pt x="7451" y="10"/>
                    <a:pt x="7331" y="1"/>
                    <a:pt x="72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7"/>
            <p:cNvSpPr/>
            <p:nvPr/>
          </p:nvSpPr>
          <p:spPr>
            <a:xfrm>
              <a:off x="4267007" y="2932000"/>
              <a:ext cx="74654" cy="11494"/>
            </a:xfrm>
            <a:custGeom>
              <a:avLst/>
              <a:gdLst/>
              <a:ahLst/>
              <a:cxnLst/>
              <a:rect l="l" t="t" r="r" b="b"/>
              <a:pathLst>
                <a:path w="7807" h="1202" extrusionOk="0">
                  <a:moveTo>
                    <a:pt x="1" y="1"/>
                  </a:moveTo>
                  <a:lnTo>
                    <a:pt x="1" y="1"/>
                  </a:lnTo>
                  <a:cubicBezTo>
                    <a:pt x="1302" y="301"/>
                    <a:pt x="2603" y="534"/>
                    <a:pt x="3904" y="701"/>
                  </a:cubicBezTo>
                  <a:cubicBezTo>
                    <a:pt x="5204" y="935"/>
                    <a:pt x="6505" y="1101"/>
                    <a:pt x="7806" y="1201"/>
                  </a:cubicBezTo>
                  <a:cubicBezTo>
                    <a:pt x="6539" y="901"/>
                    <a:pt x="5238" y="668"/>
                    <a:pt x="3937" y="501"/>
                  </a:cubicBezTo>
                  <a:cubicBezTo>
                    <a:pt x="2636" y="267"/>
                    <a:pt x="1335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7"/>
            <p:cNvSpPr/>
            <p:nvPr/>
          </p:nvSpPr>
          <p:spPr>
            <a:xfrm>
              <a:off x="4265095" y="2944440"/>
              <a:ext cx="36051" cy="5747"/>
            </a:xfrm>
            <a:custGeom>
              <a:avLst/>
              <a:gdLst/>
              <a:ahLst/>
              <a:cxnLst/>
              <a:rect l="l" t="t" r="r" b="b"/>
              <a:pathLst>
                <a:path w="3770" h="601" extrusionOk="0">
                  <a:moveTo>
                    <a:pt x="1" y="0"/>
                  </a:moveTo>
                  <a:cubicBezTo>
                    <a:pt x="601" y="201"/>
                    <a:pt x="1235" y="334"/>
                    <a:pt x="1869" y="401"/>
                  </a:cubicBezTo>
                  <a:cubicBezTo>
                    <a:pt x="2502" y="534"/>
                    <a:pt x="3136" y="601"/>
                    <a:pt x="3770" y="601"/>
                  </a:cubicBezTo>
                  <a:cubicBezTo>
                    <a:pt x="3170" y="401"/>
                    <a:pt x="2536" y="267"/>
                    <a:pt x="1902" y="201"/>
                  </a:cubicBezTo>
                  <a:cubicBezTo>
                    <a:pt x="1302" y="67"/>
                    <a:pt x="63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7"/>
            <p:cNvSpPr/>
            <p:nvPr/>
          </p:nvSpPr>
          <p:spPr>
            <a:xfrm>
              <a:off x="4263498" y="2980128"/>
              <a:ext cx="207669" cy="31987"/>
            </a:xfrm>
            <a:custGeom>
              <a:avLst/>
              <a:gdLst/>
              <a:ahLst/>
              <a:cxnLst/>
              <a:rect l="l" t="t" r="r" b="b"/>
              <a:pathLst>
                <a:path w="21717" h="3345" extrusionOk="0">
                  <a:moveTo>
                    <a:pt x="29" y="0"/>
                  </a:moveTo>
                  <a:cubicBezTo>
                    <a:pt x="10" y="0"/>
                    <a:pt x="1" y="2"/>
                    <a:pt x="1" y="4"/>
                  </a:cubicBezTo>
                  <a:cubicBezTo>
                    <a:pt x="1" y="71"/>
                    <a:pt x="4838" y="872"/>
                    <a:pt x="10842" y="1772"/>
                  </a:cubicBezTo>
                  <a:cubicBezTo>
                    <a:pt x="16549" y="2665"/>
                    <a:pt x="21281" y="3345"/>
                    <a:pt x="21688" y="3345"/>
                  </a:cubicBezTo>
                  <a:cubicBezTo>
                    <a:pt x="21707" y="3345"/>
                    <a:pt x="21716" y="3343"/>
                    <a:pt x="21716" y="3340"/>
                  </a:cubicBezTo>
                  <a:cubicBezTo>
                    <a:pt x="21716" y="3307"/>
                    <a:pt x="16846" y="2506"/>
                    <a:pt x="10875" y="1572"/>
                  </a:cubicBezTo>
                  <a:cubicBezTo>
                    <a:pt x="5136" y="679"/>
                    <a:pt x="43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7"/>
            <p:cNvSpPr/>
            <p:nvPr/>
          </p:nvSpPr>
          <p:spPr>
            <a:xfrm>
              <a:off x="4260314" y="2999903"/>
              <a:ext cx="207659" cy="31987"/>
            </a:xfrm>
            <a:custGeom>
              <a:avLst/>
              <a:gdLst/>
              <a:ahLst/>
              <a:cxnLst/>
              <a:rect l="l" t="t" r="r" b="b"/>
              <a:pathLst>
                <a:path w="21716" h="3345" extrusionOk="0">
                  <a:moveTo>
                    <a:pt x="28" y="0"/>
                  </a:moveTo>
                  <a:cubicBezTo>
                    <a:pt x="10" y="0"/>
                    <a:pt x="0" y="2"/>
                    <a:pt x="0" y="5"/>
                  </a:cubicBezTo>
                  <a:cubicBezTo>
                    <a:pt x="0" y="71"/>
                    <a:pt x="4837" y="872"/>
                    <a:pt x="10841" y="1773"/>
                  </a:cubicBezTo>
                  <a:cubicBezTo>
                    <a:pt x="16580" y="2665"/>
                    <a:pt x="21283" y="3345"/>
                    <a:pt x="21688" y="3345"/>
                  </a:cubicBezTo>
                  <a:cubicBezTo>
                    <a:pt x="21706" y="3345"/>
                    <a:pt x="21716" y="3343"/>
                    <a:pt x="21716" y="3340"/>
                  </a:cubicBezTo>
                  <a:cubicBezTo>
                    <a:pt x="21716" y="3307"/>
                    <a:pt x="16879" y="2506"/>
                    <a:pt x="10875" y="1572"/>
                  </a:cubicBezTo>
                  <a:cubicBezTo>
                    <a:pt x="5136" y="680"/>
                    <a:pt x="433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7"/>
            <p:cNvSpPr/>
            <p:nvPr/>
          </p:nvSpPr>
          <p:spPr>
            <a:xfrm>
              <a:off x="4257445" y="3019678"/>
              <a:ext cx="207659" cy="32273"/>
            </a:xfrm>
            <a:custGeom>
              <a:avLst/>
              <a:gdLst/>
              <a:ahLst/>
              <a:cxnLst/>
              <a:rect l="l" t="t" r="r" b="b"/>
              <a:pathLst>
                <a:path w="21716" h="3375" extrusionOk="0">
                  <a:moveTo>
                    <a:pt x="28" y="0"/>
                  </a:moveTo>
                  <a:cubicBezTo>
                    <a:pt x="10" y="0"/>
                    <a:pt x="0" y="2"/>
                    <a:pt x="0" y="5"/>
                  </a:cubicBezTo>
                  <a:cubicBezTo>
                    <a:pt x="0" y="71"/>
                    <a:pt x="4837" y="872"/>
                    <a:pt x="10841" y="1806"/>
                  </a:cubicBezTo>
                  <a:cubicBezTo>
                    <a:pt x="16675" y="2686"/>
                    <a:pt x="21458" y="3375"/>
                    <a:pt x="21675" y="3375"/>
                  </a:cubicBezTo>
                  <a:cubicBezTo>
                    <a:pt x="21680" y="3375"/>
                    <a:pt x="21682" y="3375"/>
                    <a:pt x="21682" y="3374"/>
                  </a:cubicBezTo>
                  <a:cubicBezTo>
                    <a:pt x="21716" y="3307"/>
                    <a:pt x="16845" y="2507"/>
                    <a:pt x="10841" y="1573"/>
                  </a:cubicBezTo>
                  <a:cubicBezTo>
                    <a:pt x="5134" y="680"/>
                    <a:pt x="432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7"/>
            <p:cNvSpPr/>
            <p:nvPr/>
          </p:nvSpPr>
          <p:spPr>
            <a:xfrm>
              <a:off x="4254251" y="3039453"/>
              <a:ext cx="207984" cy="32283"/>
            </a:xfrm>
            <a:custGeom>
              <a:avLst/>
              <a:gdLst/>
              <a:ahLst/>
              <a:cxnLst/>
              <a:rect l="l" t="t" r="r" b="b"/>
              <a:pathLst>
                <a:path w="21750" h="3376" extrusionOk="0">
                  <a:moveTo>
                    <a:pt x="29" y="0"/>
                  </a:moveTo>
                  <a:cubicBezTo>
                    <a:pt x="10" y="0"/>
                    <a:pt x="0" y="2"/>
                    <a:pt x="0" y="5"/>
                  </a:cubicBezTo>
                  <a:cubicBezTo>
                    <a:pt x="0" y="72"/>
                    <a:pt x="4837" y="872"/>
                    <a:pt x="10842" y="1806"/>
                  </a:cubicBezTo>
                  <a:cubicBezTo>
                    <a:pt x="16708" y="2686"/>
                    <a:pt x="21492" y="3375"/>
                    <a:pt x="21708" y="3375"/>
                  </a:cubicBezTo>
                  <a:cubicBezTo>
                    <a:pt x="21713" y="3375"/>
                    <a:pt x="21716" y="3375"/>
                    <a:pt x="21716" y="3374"/>
                  </a:cubicBezTo>
                  <a:cubicBezTo>
                    <a:pt x="21749" y="3307"/>
                    <a:pt x="16879" y="2507"/>
                    <a:pt x="10875" y="1573"/>
                  </a:cubicBezTo>
                  <a:cubicBezTo>
                    <a:pt x="5136" y="680"/>
                    <a:pt x="433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7"/>
            <p:cNvSpPr/>
            <p:nvPr/>
          </p:nvSpPr>
          <p:spPr>
            <a:xfrm>
              <a:off x="4251057" y="3059229"/>
              <a:ext cx="207984" cy="32283"/>
            </a:xfrm>
            <a:custGeom>
              <a:avLst/>
              <a:gdLst/>
              <a:ahLst/>
              <a:cxnLst/>
              <a:rect l="l" t="t" r="r" b="b"/>
              <a:pathLst>
                <a:path w="21750" h="3376" extrusionOk="0">
                  <a:moveTo>
                    <a:pt x="29" y="1"/>
                  </a:moveTo>
                  <a:cubicBezTo>
                    <a:pt x="10" y="1"/>
                    <a:pt x="1" y="2"/>
                    <a:pt x="1" y="5"/>
                  </a:cubicBezTo>
                  <a:cubicBezTo>
                    <a:pt x="1" y="72"/>
                    <a:pt x="4871" y="872"/>
                    <a:pt x="10842" y="1806"/>
                  </a:cubicBezTo>
                  <a:cubicBezTo>
                    <a:pt x="16709" y="2686"/>
                    <a:pt x="21493" y="3375"/>
                    <a:pt x="21709" y="3375"/>
                  </a:cubicBezTo>
                  <a:cubicBezTo>
                    <a:pt x="21714" y="3375"/>
                    <a:pt x="21716" y="3375"/>
                    <a:pt x="21716" y="3374"/>
                  </a:cubicBezTo>
                  <a:cubicBezTo>
                    <a:pt x="21750" y="3307"/>
                    <a:pt x="16880" y="2507"/>
                    <a:pt x="10875" y="1573"/>
                  </a:cubicBezTo>
                  <a:cubicBezTo>
                    <a:pt x="5136" y="680"/>
                    <a:pt x="43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7"/>
            <p:cNvSpPr/>
            <p:nvPr/>
          </p:nvSpPr>
          <p:spPr>
            <a:xfrm>
              <a:off x="4248188" y="3079004"/>
              <a:ext cx="207669" cy="32283"/>
            </a:xfrm>
            <a:custGeom>
              <a:avLst/>
              <a:gdLst/>
              <a:ahLst/>
              <a:cxnLst/>
              <a:rect l="l" t="t" r="r" b="b"/>
              <a:pathLst>
                <a:path w="21717" h="3376" extrusionOk="0">
                  <a:moveTo>
                    <a:pt x="29" y="1"/>
                  </a:moveTo>
                  <a:cubicBezTo>
                    <a:pt x="10" y="1"/>
                    <a:pt x="1" y="2"/>
                    <a:pt x="1" y="5"/>
                  </a:cubicBezTo>
                  <a:cubicBezTo>
                    <a:pt x="1" y="72"/>
                    <a:pt x="4837" y="872"/>
                    <a:pt x="10842" y="1806"/>
                  </a:cubicBezTo>
                  <a:cubicBezTo>
                    <a:pt x="16676" y="2686"/>
                    <a:pt x="21491" y="3375"/>
                    <a:pt x="21709" y="3375"/>
                  </a:cubicBezTo>
                  <a:cubicBezTo>
                    <a:pt x="21714" y="3375"/>
                    <a:pt x="21716" y="3375"/>
                    <a:pt x="21716" y="3374"/>
                  </a:cubicBezTo>
                  <a:cubicBezTo>
                    <a:pt x="21716" y="3308"/>
                    <a:pt x="16846" y="2507"/>
                    <a:pt x="10875" y="1573"/>
                  </a:cubicBezTo>
                  <a:cubicBezTo>
                    <a:pt x="5136" y="680"/>
                    <a:pt x="433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7"/>
            <p:cNvSpPr/>
            <p:nvPr/>
          </p:nvSpPr>
          <p:spPr>
            <a:xfrm>
              <a:off x="4245635" y="3096914"/>
              <a:ext cx="103677" cy="16094"/>
            </a:xfrm>
            <a:custGeom>
              <a:avLst/>
              <a:gdLst/>
              <a:ahLst/>
              <a:cxnLst/>
              <a:rect l="l" t="t" r="r" b="b"/>
              <a:pathLst>
                <a:path w="10842" h="1683" extrusionOk="0">
                  <a:moveTo>
                    <a:pt x="1" y="0"/>
                  </a:moveTo>
                  <a:cubicBezTo>
                    <a:pt x="134" y="67"/>
                    <a:pt x="268" y="100"/>
                    <a:pt x="401" y="100"/>
                  </a:cubicBezTo>
                  <a:cubicBezTo>
                    <a:pt x="701" y="167"/>
                    <a:pt x="1068" y="234"/>
                    <a:pt x="1569" y="334"/>
                  </a:cubicBezTo>
                  <a:cubicBezTo>
                    <a:pt x="2536" y="501"/>
                    <a:pt x="3904" y="734"/>
                    <a:pt x="5405" y="968"/>
                  </a:cubicBezTo>
                  <a:cubicBezTo>
                    <a:pt x="6906" y="1168"/>
                    <a:pt x="8273" y="1368"/>
                    <a:pt x="9241" y="1501"/>
                  </a:cubicBezTo>
                  <a:cubicBezTo>
                    <a:pt x="9741" y="1568"/>
                    <a:pt x="10141" y="1635"/>
                    <a:pt x="10408" y="1668"/>
                  </a:cubicBezTo>
                  <a:cubicBezTo>
                    <a:pt x="10497" y="1668"/>
                    <a:pt x="10586" y="1683"/>
                    <a:pt x="10685" y="1683"/>
                  </a:cubicBezTo>
                  <a:cubicBezTo>
                    <a:pt x="10734" y="1683"/>
                    <a:pt x="10786" y="1679"/>
                    <a:pt x="10842" y="1668"/>
                  </a:cubicBezTo>
                  <a:cubicBezTo>
                    <a:pt x="10708" y="1635"/>
                    <a:pt x="10542" y="1601"/>
                    <a:pt x="10408" y="1568"/>
                  </a:cubicBezTo>
                  <a:cubicBezTo>
                    <a:pt x="10141" y="1535"/>
                    <a:pt x="9741" y="1435"/>
                    <a:pt x="9241" y="1368"/>
                  </a:cubicBezTo>
                  <a:cubicBezTo>
                    <a:pt x="8273" y="1201"/>
                    <a:pt x="6906" y="968"/>
                    <a:pt x="5438" y="734"/>
                  </a:cubicBezTo>
                  <a:cubicBezTo>
                    <a:pt x="3937" y="501"/>
                    <a:pt x="2569" y="300"/>
                    <a:pt x="1569" y="167"/>
                  </a:cubicBezTo>
                  <a:cubicBezTo>
                    <a:pt x="1102" y="100"/>
                    <a:pt x="701" y="67"/>
                    <a:pt x="401" y="34"/>
                  </a:cubicBezTo>
                  <a:cubicBezTo>
                    <a:pt x="268" y="0"/>
                    <a:pt x="134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7"/>
            <p:cNvSpPr/>
            <p:nvPr/>
          </p:nvSpPr>
          <p:spPr>
            <a:xfrm>
              <a:off x="4454251" y="2959109"/>
              <a:ext cx="33497" cy="5116"/>
            </a:xfrm>
            <a:custGeom>
              <a:avLst/>
              <a:gdLst/>
              <a:ahLst/>
              <a:cxnLst/>
              <a:rect l="l" t="t" r="r" b="b"/>
              <a:pathLst>
                <a:path w="3503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567" y="168"/>
                    <a:pt x="1135" y="301"/>
                    <a:pt x="1735" y="368"/>
                  </a:cubicBezTo>
                  <a:cubicBezTo>
                    <a:pt x="2302" y="501"/>
                    <a:pt x="2902" y="535"/>
                    <a:pt x="3503" y="535"/>
                  </a:cubicBezTo>
                  <a:cubicBezTo>
                    <a:pt x="2369" y="201"/>
                    <a:pt x="1201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7"/>
            <p:cNvSpPr/>
            <p:nvPr/>
          </p:nvSpPr>
          <p:spPr>
            <a:xfrm>
              <a:off x="4241495" y="3140615"/>
              <a:ext cx="53913" cy="8300"/>
            </a:xfrm>
            <a:custGeom>
              <a:avLst/>
              <a:gdLst/>
              <a:ahLst/>
              <a:cxnLst/>
              <a:rect l="l" t="t" r="r" b="b"/>
              <a:pathLst>
                <a:path w="5638" h="868" extrusionOk="0">
                  <a:moveTo>
                    <a:pt x="0" y="0"/>
                  </a:moveTo>
                  <a:lnTo>
                    <a:pt x="0" y="0"/>
                  </a:lnTo>
                  <a:cubicBezTo>
                    <a:pt x="901" y="234"/>
                    <a:pt x="1835" y="434"/>
                    <a:pt x="2802" y="534"/>
                  </a:cubicBezTo>
                  <a:cubicBezTo>
                    <a:pt x="3736" y="701"/>
                    <a:pt x="4670" y="834"/>
                    <a:pt x="5638" y="867"/>
                  </a:cubicBezTo>
                  <a:cubicBezTo>
                    <a:pt x="4704" y="601"/>
                    <a:pt x="3770" y="434"/>
                    <a:pt x="2836" y="334"/>
                  </a:cubicBezTo>
                  <a:cubicBezTo>
                    <a:pt x="1902" y="134"/>
                    <a:pt x="934" y="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7"/>
            <p:cNvSpPr/>
            <p:nvPr/>
          </p:nvSpPr>
          <p:spPr>
            <a:xfrm>
              <a:off x="4239582" y="3158478"/>
              <a:ext cx="54870" cy="8616"/>
            </a:xfrm>
            <a:custGeom>
              <a:avLst/>
              <a:gdLst/>
              <a:ahLst/>
              <a:cxnLst/>
              <a:rect l="l" t="t" r="r" b="b"/>
              <a:pathLst>
                <a:path w="5738" h="901" extrusionOk="0">
                  <a:moveTo>
                    <a:pt x="0" y="0"/>
                  </a:moveTo>
                  <a:cubicBezTo>
                    <a:pt x="934" y="267"/>
                    <a:pt x="1868" y="467"/>
                    <a:pt x="2835" y="567"/>
                  </a:cubicBezTo>
                  <a:cubicBezTo>
                    <a:pt x="3803" y="734"/>
                    <a:pt x="4770" y="867"/>
                    <a:pt x="5737" y="901"/>
                  </a:cubicBezTo>
                  <a:cubicBezTo>
                    <a:pt x="4803" y="634"/>
                    <a:pt x="3836" y="467"/>
                    <a:pt x="2869" y="367"/>
                  </a:cubicBezTo>
                  <a:cubicBezTo>
                    <a:pt x="1935" y="167"/>
                    <a:pt x="967" y="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7"/>
            <p:cNvSpPr/>
            <p:nvPr/>
          </p:nvSpPr>
          <p:spPr>
            <a:xfrm>
              <a:off x="4426175" y="3166128"/>
              <a:ext cx="25847" cy="4160"/>
            </a:xfrm>
            <a:custGeom>
              <a:avLst/>
              <a:gdLst/>
              <a:ahLst/>
              <a:cxnLst/>
              <a:rect l="l" t="t" r="r" b="b"/>
              <a:pathLst>
                <a:path w="2703" h="435" extrusionOk="0">
                  <a:moveTo>
                    <a:pt x="445" y="1"/>
                  </a:moveTo>
                  <a:cubicBezTo>
                    <a:pt x="294" y="1"/>
                    <a:pt x="146" y="12"/>
                    <a:pt x="1" y="34"/>
                  </a:cubicBezTo>
                  <a:cubicBezTo>
                    <a:pt x="868" y="301"/>
                    <a:pt x="1802" y="434"/>
                    <a:pt x="2703" y="434"/>
                  </a:cubicBezTo>
                  <a:cubicBezTo>
                    <a:pt x="2269" y="268"/>
                    <a:pt x="1836" y="134"/>
                    <a:pt x="1369" y="134"/>
                  </a:cubicBezTo>
                  <a:cubicBezTo>
                    <a:pt x="1057" y="45"/>
                    <a:pt x="746" y="1"/>
                    <a:pt x="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7"/>
            <p:cNvSpPr/>
            <p:nvPr/>
          </p:nvSpPr>
          <p:spPr>
            <a:xfrm>
              <a:off x="4424588" y="3182719"/>
              <a:ext cx="25847" cy="3835"/>
            </a:xfrm>
            <a:custGeom>
              <a:avLst/>
              <a:gdLst/>
              <a:ahLst/>
              <a:cxnLst/>
              <a:rect l="l" t="t" r="r" b="b"/>
              <a:pathLst>
                <a:path w="2703" h="401" extrusionOk="0">
                  <a:moveTo>
                    <a:pt x="0" y="0"/>
                  </a:moveTo>
                  <a:cubicBezTo>
                    <a:pt x="867" y="267"/>
                    <a:pt x="1801" y="401"/>
                    <a:pt x="2702" y="401"/>
                  </a:cubicBezTo>
                  <a:cubicBezTo>
                    <a:pt x="1835" y="134"/>
                    <a:pt x="90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7"/>
            <p:cNvSpPr/>
            <p:nvPr/>
          </p:nvSpPr>
          <p:spPr>
            <a:xfrm>
              <a:off x="4241170" y="3178129"/>
              <a:ext cx="25216" cy="4083"/>
            </a:xfrm>
            <a:custGeom>
              <a:avLst/>
              <a:gdLst/>
              <a:ahLst/>
              <a:cxnLst/>
              <a:rect l="l" t="t" r="r" b="b"/>
              <a:pathLst>
                <a:path w="2637" h="427" extrusionOk="0">
                  <a:moveTo>
                    <a:pt x="331" y="1"/>
                  </a:moveTo>
                  <a:cubicBezTo>
                    <a:pt x="220" y="1"/>
                    <a:pt x="109" y="5"/>
                    <a:pt x="1" y="13"/>
                  </a:cubicBezTo>
                  <a:cubicBezTo>
                    <a:pt x="401" y="180"/>
                    <a:pt x="835" y="280"/>
                    <a:pt x="1302" y="313"/>
                  </a:cubicBezTo>
                  <a:cubicBezTo>
                    <a:pt x="1627" y="389"/>
                    <a:pt x="1952" y="426"/>
                    <a:pt x="2292" y="426"/>
                  </a:cubicBezTo>
                  <a:cubicBezTo>
                    <a:pt x="2405" y="426"/>
                    <a:pt x="2519" y="422"/>
                    <a:pt x="2636" y="414"/>
                  </a:cubicBezTo>
                  <a:cubicBezTo>
                    <a:pt x="2202" y="247"/>
                    <a:pt x="1769" y="147"/>
                    <a:pt x="1335" y="113"/>
                  </a:cubicBezTo>
                  <a:cubicBezTo>
                    <a:pt x="1010" y="38"/>
                    <a:pt x="666" y="1"/>
                    <a:pt x="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7"/>
            <p:cNvSpPr/>
            <p:nvPr/>
          </p:nvSpPr>
          <p:spPr>
            <a:xfrm>
              <a:off x="4429685" y="3202370"/>
              <a:ext cx="18829" cy="3509"/>
            </a:xfrm>
            <a:custGeom>
              <a:avLst/>
              <a:gdLst/>
              <a:ahLst/>
              <a:cxnLst/>
              <a:rect l="l" t="t" r="r" b="b"/>
              <a:pathLst>
                <a:path w="1969" h="367" extrusionOk="0">
                  <a:moveTo>
                    <a:pt x="451" y="0"/>
                  </a:moveTo>
                  <a:cubicBezTo>
                    <a:pt x="301" y="0"/>
                    <a:pt x="151" y="17"/>
                    <a:pt x="1" y="47"/>
                  </a:cubicBezTo>
                  <a:cubicBezTo>
                    <a:pt x="301" y="180"/>
                    <a:pt x="635" y="280"/>
                    <a:pt x="968" y="280"/>
                  </a:cubicBezTo>
                  <a:cubicBezTo>
                    <a:pt x="1180" y="344"/>
                    <a:pt x="1391" y="367"/>
                    <a:pt x="1603" y="367"/>
                  </a:cubicBezTo>
                  <a:cubicBezTo>
                    <a:pt x="1725" y="367"/>
                    <a:pt x="1847" y="359"/>
                    <a:pt x="1969" y="347"/>
                  </a:cubicBezTo>
                  <a:cubicBezTo>
                    <a:pt x="1669" y="180"/>
                    <a:pt x="1335" y="80"/>
                    <a:pt x="1002" y="80"/>
                  </a:cubicBezTo>
                  <a:cubicBezTo>
                    <a:pt x="818" y="25"/>
                    <a:pt x="634" y="0"/>
                    <a:pt x="4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7"/>
            <p:cNvSpPr/>
            <p:nvPr/>
          </p:nvSpPr>
          <p:spPr>
            <a:xfrm>
              <a:off x="4232879" y="3202810"/>
              <a:ext cx="66354" cy="38126"/>
            </a:xfrm>
            <a:custGeom>
              <a:avLst/>
              <a:gdLst/>
              <a:ahLst/>
              <a:cxnLst/>
              <a:rect l="l" t="t" r="r" b="b"/>
              <a:pathLst>
                <a:path w="6939" h="3987" extrusionOk="0">
                  <a:moveTo>
                    <a:pt x="2217" y="309"/>
                  </a:moveTo>
                  <a:cubicBezTo>
                    <a:pt x="2256" y="800"/>
                    <a:pt x="2179" y="1312"/>
                    <a:pt x="1935" y="1769"/>
                  </a:cubicBezTo>
                  <a:cubicBezTo>
                    <a:pt x="1915" y="1814"/>
                    <a:pt x="1893" y="1858"/>
                    <a:pt x="1869" y="1902"/>
                  </a:cubicBezTo>
                  <a:lnTo>
                    <a:pt x="1869" y="1902"/>
                  </a:lnTo>
                  <a:lnTo>
                    <a:pt x="1869" y="1902"/>
                  </a:lnTo>
                  <a:lnTo>
                    <a:pt x="1221" y="1886"/>
                  </a:lnTo>
                  <a:lnTo>
                    <a:pt x="1221" y="1886"/>
                  </a:lnTo>
                  <a:cubicBezTo>
                    <a:pt x="1225" y="1869"/>
                    <a:pt x="1230" y="1852"/>
                    <a:pt x="1235" y="1835"/>
                  </a:cubicBezTo>
                  <a:cubicBezTo>
                    <a:pt x="1449" y="1253"/>
                    <a:pt x="1777" y="727"/>
                    <a:pt x="2217" y="309"/>
                  </a:cubicBezTo>
                  <a:close/>
                  <a:moveTo>
                    <a:pt x="4370" y="787"/>
                  </a:moveTo>
                  <a:cubicBezTo>
                    <a:pt x="4404" y="787"/>
                    <a:pt x="4437" y="790"/>
                    <a:pt x="4470" y="801"/>
                  </a:cubicBezTo>
                  <a:cubicBezTo>
                    <a:pt x="4537" y="801"/>
                    <a:pt x="4537" y="801"/>
                    <a:pt x="4537" y="835"/>
                  </a:cubicBezTo>
                  <a:cubicBezTo>
                    <a:pt x="4537" y="868"/>
                    <a:pt x="4537" y="901"/>
                    <a:pt x="4537" y="935"/>
                  </a:cubicBezTo>
                  <a:cubicBezTo>
                    <a:pt x="4494" y="1312"/>
                    <a:pt x="4381" y="1671"/>
                    <a:pt x="4209" y="1996"/>
                  </a:cubicBezTo>
                  <a:lnTo>
                    <a:pt x="4209" y="1996"/>
                  </a:lnTo>
                  <a:lnTo>
                    <a:pt x="3117" y="1952"/>
                  </a:lnTo>
                  <a:lnTo>
                    <a:pt x="3117" y="1952"/>
                  </a:lnTo>
                  <a:cubicBezTo>
                    <a:pt x="3179" y="1632"/>
                    <a:pt x="3352" y="1333"/>
                    <a:pt x="3603" y="1102"/>
                  </a:cubicBezTo>
                  <a:cubicBezTo>
                    <a:pt x="3770" y="968"/>
                    <a:pt x="3970" y="868"/>
                    <a:pt x="4170" y="801"/>
                  </a:cubicBezTo>
                  <a:cubicBezTo>
                    <a:pt x="4237" y="801"/>
                    <a:pt x="4304" y="787"/>
                    <a:pt x="4370" y="787"/>
                  </a:cubicBezTo>
                  <a:close/>
                  <a:moveTo>
                    <a:pt x="1205" y="1954"/>
                  </a:moveTo>
                  <a:lnTo>
                    <a:pt x="1815" y="1998"/>
                  </a:lnTo>
                  <a:lnTo>
                    <a:pt x="1815" y="1998"/>
                  </a:lnTo>
                  <a:cubicBezTo>
                    <a:pt x="1669" y="2245"/>
                    <a:pt x="1477" y="2472"/>
                    <a:pt x="1251" y="2667"/>
                  </a:cubicBezTo>
                  <a:lnTo>
                    <a:pt x="1251" y="2667"/>
                  </a:lnTo>
                  <a:cubicBezTo>
                    <a:pt x="1173" y="2432"/>
                    <a:pt x="1158" y="2187"/>
                    <a:pt x="1205" y="1954"/>
                  </a:cubicBezTo>
                  <a:close/>
                  <a:moveTo>
                    <a:pt x="3099" y="2078"/>
                  </a:moveTo>
                  <a:lnTo>
                    <a:pt x="4128" y="2141"/>
                  </a:lnTo>
                  <a:lnTo>
                    <a:pt x="4128" y="2141"/>
                  </a:lnTo>
                  <a:cubicBezTo>
                    <a:pt x="3928" y="2475"/>
                    <a:pt x="3664" y="2771"/>
                    <a:pt x="3349" y="3011"/>
                  </a:cubicBezTo>
                  <a:lnTo>
                    <a:pt x="3349" y="3011"/>
                  </a:lnTo>
                  <a:cubicBezTo>
                    <a:pt x="3278" y="2907"/>
                    <a:pt x="3218" y="2793"/>
                    <a:pt x="3169" y="2669"/>
                  </a:cubicBezTo>
                  <a:cubicBezTo>
                    <a:pt x="3100" y="2473"/>
                    <a:pt x="3079" y="2272"/>
                    <a:pt x="3099" y="2078"/>
                  </a:cubicBezTo>
                  <a:close/>
                  <a:moveTo>
                    <a:pt x="1942" y="2007"/>
                  </a:moveTo>
                  <a:lnTo>
                    <a:pt x="2934" y="2067"/>
                  </a:lnTo>
                  <a:lnTo>
                    <a:pt x="2934" y="2067"/>
                  </a:lnTo>
                  <a:cubicBezTo>
                    <a:pt x="2913" y="2291"/>
                    <a:pt x="2934" y="2520"/>
                    <a:pt x="3003" y="2736"/>
                  </a:cubicBezTo>
                  <a:cubicBezTo>
                    <a:pt x="3056" y="2873"/>
                    <a:pt x="3123" y="3002"/>
                    <a:pt x="3203" y="3120"/>
                  </a:cubicBezTo>
                  <a:lnTo>
                    <a:pt x="3203" y="3120"/>
                  </a:lnTo>
                  <a:cubicBezTo>
                    <a:pt x="2887" y="3349"/>
                    <a:pt x="2543" y="3439"/>
                    <a:pt x="2169" y="3470"/>
                  </a:cubicBezTo>
                  <a:cubicBezTo>
                    <a:pt x="1802" y="3437"/>
                    <a:pt x="1468" y="3203"/>
                    <a:pt x="1335" y="2870"/>
                  </a:cubicBezTo>
                  <a:cubicBezTo>
                    <a:pt x="1317" y="2834"/>
                    <a:pt x="1301" y="2798"/>
                    <a:pt x="1286" y="2761"/>
                  </a:cubicBezTo>
                  <a:lnTo>
                    <a:pt x="1286" y="2761"/>
                  </a:lnTo>
                  <a:cubicBezTo>
                    <a:pt x="1538" y="2549"/>
                    <a:pt x="1752" y="2298"/>
                    <a:pt x="1942" y="2007"/>
                  </a:cubicBezTo>
                  <a:close/>
                  <a:moveTo>
                    <a:pt x="4407" y="2158"/>
                  </a:moveTo>
                  <a:lnTo>
                    <a:pt x="6642" y="2294"/>
                  </a:lnTo>
                  <a:lnTo>
                    <a:pt x="6642" y="2294"/>
                  </a:lnTo>
                  <a:cubicBezTo>
                    <a:pt x="6520" y="2742"/>
                    <a:pt x="6238" y="3128"/>
                    <a:pt x="5871" y="3403"/>
                  </a:cubicBezTo>
                  <a:cubicBezTo>
                    <a:pt x="5552" y="3663"/>
                    <a:pt x="5175" y="3785"/>
                    <a:pt x="4801" y="3785"/>
                  </a:cubicBezTo>
                  <a:cubicBezTo>
                    <a:pt x="4311" y="3785"/>
                    <a:pt x="3828" y="3576"/>
                    <a:pt x="3491" y="3196"/>
                  </a:cubicBezTo>
                  <a:lnTo>
                    <a:pt x="3491" y="3196"/>
                  </a:lnTo>
                  <a:cubicBezTo>
                    <a:pt x="3833" y="2936"/>
                    <a:pt x="4115" y="2618"/>
                    <a:pt x="4337" y="2269"/>
                  </a:cubicBezTo>
                  <a:cubicBezTo>
                    <a:pt x="4361" y="2232"/>
                    <a:pt x="4385" y="2195"/>
                    <a:pt x="4407" y="2158"/>
                  </a:cubicBezTo>
                  <a:close/>
                  <a:moveTo>
                    <a:pt x="2369" y="1"/>
                  </a:moveTo>
                  <a:lnTo>
                    <a:pt x="2269" y="101"/>
                  </a:lnTo>
                  <a:cubicBezTo>
                    <a:pt x="1735" y="568"/>
                    <a:pt x="1335" y="1135"/>
                    <a:pt x="1101" y="1769"/>
                  </a:cubicBezTo>
                  <a:cubicBezTo>
                    <a:pt x="1089" y="1807"/>
                    <a:pt x="1078" y="1845"/>
                    <a:pt x="1068" y="1883"/>
                  </a:cubicBezTo>
                  <a:lnTo>
                    <a:pt x="1068" y="1883"/>
                  </a:lnTo>
                  <a:lnTo>
                    <a:pt x="501" y="1869"/>
                  </a:lnTo>
                  <a:cubicBezTo>
                    <a:pt x="418" y="1852"/>
                    <a:pt x="334" y="1844"/>
                    <a:pt x="251" y="1844"/>
                  </a:cubicBezTo>
                  <a:cubicBezTo>
                    <a:pt x="167" y="1844"/>
                    <a:pt x="84" y="1852"/>
                    <a:pt x="1" y="1869"/>
                  </a:cubicBezTo>
                  <a:cubicBezTo>
                    <a:pt x="167" y="1869"/>
                    <a:pt x="334" y="1902"/>
                    <a:pt x="501" y="1902"/>
                  </a:cubicBezTo>
                  <a:lnTo>
                    <a:pt x="1054" y="1943"/>
                  </a:lnTo>
                  <a:lnTo>
                    <a:pt x="1054" y="1943"/>
                  </a:lnTo>
                  <a:cubicBezTo>
                    <a:pt x="992" y="2231"/>
                    <a:pt x="1014" y="2516"/>
                    <a:pt x="1108" y="2787"/>
                  </a:cubicBezTo>
                  <a:lnTo>
                    <a:pt x="1108" y="2787"/>
                  </a:lnTo>
                  <a:cubicBezTo>
                    <a:pt x="852" y="2994"/>
                    <a:pt x="543" y="3146"/>
                    <a:pt x="234" y="3270"/>
                  </a:cubicBezTo>
                  <a:cubicBezTo>
                    <a:pt x="334" y="3236"/>
                    <a:pt x="401" y="3236"/>
                    <a:pt x="501" y="3203"/>
                  </a:cubicBezTo>
                  <a:cubicBezTo>
                    <a:pt x="731" y="3117"/>
                    <a:pt x="937" y="3005"/>
                    <a:pt x="1139" y="2869"/>
                  </a:cubicBezTo>
                  <a:lnTo>
                    <a:pt x="1139" y="2869"/>
                  </a:lnTo>
                  <a:cubicBezTo>
                    <a:pt x="1148" y="2892"/>
                    <a:pt x="1158" y="2914"/>
                    <a:pt x="1168" y="2936"/>
                  </a:cubicBezTo>
                  <a:cubicBezTo>
                    <a:pt x="1335" y="3337"/>
                    <a:pt x="1735" y="3637"/>
                    <a:pt x="2169" y="3670"/>
                  </a:cubicBezTo>
                  <a:cubicBezTo>
                    <a:pt x="2596" y="3670"/>
                    <a:pt x="2995" y="3530"/>
                    <a:pt x="3341" y="3302"/>
                  </a:cubicBezTo>
                  <a:lnTo>
                    <a:pt x="3341" y="3302"/>
                  </a:lnTo>
                  <a:cubicBezTo>
                    <a:pt x="3604" y="3608"/>
                    <a:pt x="3959" y="3829"/>
                    <a:pt x="4370" y="3937"/>
                  </a:cubicBezTo>
                  <a:cubicBezTo>
                    <a:pt x="4520" y="3970"/>
                    <a:pt x="4671" y="3987"/>
                    <a:pt x="4819" y="3987"/>
                  </a:cubicBezTo>
                  <a:cubicBezTo>
                    <a:pt x="5263" y="3987"/>
                    <a:pt x="5688" y="3837"/>
                    <a:pt x="6038" y="3537"/>
                  </a:cubicBezTo>
                  <a:cubicBezTo>
                    <a:pt x="6472" y="3203"/>
                    <a:pt x="6772" y="2736"/>
                    <a:pt x="6905" y="2202"/>
                  </a:cubicBezTo>
                  <a:lnTo>
                    <a:pt x="6939" y="2102"/>
                  </a:lnTo>
                  <a:lnTo>
                    <a:pt x="6839" y="2102"/>
                  </a:lnTo>
                  <a:lnTo>
                    <a:pt x="4489" y="2008"/>
                  </a:lnTo>
                  <a:lnTo>
                    <a:pt x="4489" y="2008"/>
                  </a:lnTo>
                  <a:cubicBezTo>
                    <a:pt x="4657" y="1672"/>
                    <a:pt x="4751" y="1303"/>
                    <a:pt x="4804" y="935"/>
                  </a:cubicBezTo>
                  <a:cubicBezTo>
                    <a:pt x="4804" y="868"/>
                    <a:pt x="4804" y="801"/>
                    <a:pt x="4771" y="735"/>
                  </a:cubicBezTo>
                  <a:cubicBezTo>
                    <a:pt x="4737" y="635"/>
                    <a:pt x="4671" y="568"/>
                    <a:pt x="4570" y="568"/>
                  </a:cubicBezTo>
                  <a:cubicBezTo>
                    <a:pt x="4537" y="551"/>
                    <a:pt x="4504" y="543"/>
                    <a:pt x="4470" y="543"/>
                  </a:cubicBezTo>
                  <a:cubicBezTo>
                    <a:pt x="4437" y="543"/>
                    <a:pt x="4404" y="551"/>
                    <a:pt x="4370" y="568"/>
                  </a:cubicBezTo>
                  <a:cubicBezTo>
                    <a:pt x="4304" y="568"/>
                    <a:pt x="4237" y="568"/>
                    <a:pt x="4170" y="601"/>
                  </a:cubicBezTo>
                  <a:cubicBezTo>
                    <a:pt x="3937" y="635"/>
                    <a:pt x="3703" y="768"/>
                    <a:pt x="3503" y="935"/>
                  </a:cubicBezTo>
                  <a:cubicBezTo>
                    <a:pt x="3205" y="1193"/>
                    <a:pt x="3013" y="1559"/>
                    <a:pt x="2949" y="1946"/>
                  </a:cubicBezTo>
                  <a:lnTo>
                    <a:pt x="2949" y="1946"/>
                  </a:lnTo>
                  <a:lnTo>
                    <a:pt x="2005" y="1908"/>
                  </a:lnTo>
                  <a:lnTo>
                    <a:pt x="2005" y="1908"/>
                  </a:lnTo>
                  <a:cubicBezTo>
                    <a:pt x="2027" y="1873"/>
                    <a:pt x="2048" y="1838"/>
                    <a:pt x="2069" y="1802"/>
                  </a:cubicBezTo>
                  <a:cubicBezTo>
                    <a:pt x="2336" y="1302"/>
                    <a:pt x="2436" y="735"/>
                    <a:pt x="2369" y="134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7"/>
            <p:cNvSpPr/>
            <p:nvPr/>
          </p:nvSpPr>
          <p:spPr>
            <a:xfrm>
              <a:off x="4382484" y="3218444"/>
              <a:ext cx="47535" cy="37036"/>
            </a:xfrm>
            <a:custGeom>
              <a:avLst/>
              <a:gdLst/>
              <a:ahLst/>
              <a:cxnLst/>
              <a:rect l="l" t="t" r="r" b="b"/>
              <a:pathLst>
                <a:path w="4971" h="3873" extrusionOk="0">
                  <a:moveTo>
                    <a:pt x="2302" y="0"/>
                  </a:moveTo>
                  <a:lnTo>
                    <a:pt x="2102" y="167"/>
                  </a:lnTo>
                  <a:cubicBezTo>
                    <a:pt x="1468" y="734"/>
                    <a:pt x="901" y="1401"/>
                    <a:pt x="434" y="2135"/>
                  </a:cubicBezTo>
                  <a:cubicBezTo>
                    <a:pt x="300" y="2335"/>
                    <a:pt x="200" y="2535"/>
                    <a:pt x="100" y="2769"/>
                  </a:cubicBezTo>
                  <a:cubicBezTo>
                    <a:pt x="33" y="2836"/>
                    <a:pt x="0" y="2902"/>
                    <a:pt x="0" y="3002"/>
                  </a:cubicBezTo>
                  <a:cubicBezTo>
                    <a:pt x="0" y="3004"/>
                    <a:pt x="0" y="3005"/>
                    <a:pt x="1" y="3005"/>
                  </a:cubicBezTo>
                  <a:cubicBezTo>
                    <a:pt x="16" y="3005"/>
                    <a:pt x="184" y="2679"/>
                    <a:pt x="534" y="2202"/>
                  </a:cubicBezTo>
                  <a:cubicBezTo>
                    <a:pt x="958" y="1566"/>
                    <a:pt x="1492" y="985"/>
                    <a:pt x="2061" y="459"/>
                  </a:cubicBezTo>
                  <a:lnTo>
                    <a:pt x="2061" y="459"/>
                  </a:lnTo>
                  <a:cubicBezTo>
                    <a:pt x="1916" y="1283"/>
                    <a:pt x="1794" y="2212"/>
                    <a:pt x="1646" y="3221"/>
                  </a:cubicBezTo>
                  <a:lnTo>
                    <a:pt x="1646" y="3221"/>
                  </a:lnTo>
                  <a:lnTo>
                    <a:pt x="1635" y="3236"/>
                  </a:lnTo>
                  <a:lnTo>
                    <a:pt x="1644" y="3241"/>
                  </a:lnTo>
                  <a:lnTo>
                    <a:pt x="1644" y="3241"/>
                  </a:lnTo>
                  <a:cubicBezTo>
                    <a:pt x="1641" y="3261"/>
                    <a:pt x="1638" y="3282"/>
                    <a:pt x="1635" y="3303"/>
                  </a:cubicBezTo>
                  <a:lnTo>
                    <a:pt x="1568" y="3703"/>
                  </a:lnTo>
                  <a:lnTo>
                    <a:pt x="1568" y="3703"/>
                  </a:lnTo>
                  <a:lnTo>
                    <a:pt x="1835" y="3369"/>
                  </a:lnTo>
                  <a:lnTo>
                    <a:pt x="2235" y="2836"/>
                  </a:lnTo>
                  <a:lnTo>
                    <a:pt x="3601" y="946"/>
                  </a:lnTo>
                  <a:lnTo>
                    <a:pt x="3601" y="946"/>
                  </a:lnTo>
                  <a:cubicBezTo>
                    <a:pt x="3546" y="1487"/>
                    <a:pt x="3491" y="2000"/>
                    <a:pt x="3436" y="2469"/>
                  </a:cubicBezTo>
                  <a:cubicBezTo>
                    <a:pt x="3402" y="2736"/>
                    <a:pt x="3402" y="3002"/>
                    <a:pt x="3402" y="3269"/>
                  </a:cubicBezTo>
                  <a:cubicBezTo>
                    <a:pt x="3402" y="3369"/>
                    <a:pt x="3436" y="3503"/>
                    <a:pt x="3503" y="3636"/>
                  </a:cubicBezTo>
                  <a:cubicBezTo>
                    <a:pt x="3569" y="3736"/>
                    <a:pt x="3669" y="3803"/>
                    <a:pt x="3803" y="3836"/>
                  </a:cubicBezTo>
                  <a:cubicBezTo>
                    <a:pt x="3866" y="3862"/>
                    <a:pt x="3940" y="3873"/>
                    <a:pt x="4016" y="3873"/>
                  </a:cubicBezTo>
                  <a:cubicBezTo>
                    <a:pt x="4138" y="3873"/>
                    <a:pt x="4267" y="3844"/>
                    <a:pt x="4370" y="3803"/>
                  </a:cubicBezTo>
                  <a:cubicBezTo>
                    <a:pt x="4503" y="3736"/>
                    <a:pt x="4603" y="3670"/>
                    <a:pt x="4737" y="3570"/>
                  </a:cubicBezTo>
                  <a:cubicBezTo>
                    <a:pt x="4803" y="3503"/>
                    <a:pt x="4904" y="3436"/>
                    <a:pt x="4970" y="3336"/>
                  </a:cubicBezTo>
                  <a:lnTo>
                    <a:pt x="4970" y="3336"/>
                  </a:lnTo>
                  <a:cubicBezTo>
                    <a:pt x="4870" y="3403"/>
                    <a:pt x="4770" y="3469"/>
                    <a:pt x="4703" y="3536"/>
                  </a:cubicBezTo>
                  <a:cubicBezTo>
                    <a:pt x="4528" y="3686"/>
                    <a:pt x="4297" y="3761"/>
                    <a:pt x="4080" y="3761"/>
                  </a:cubicBezTo>
                  <a:cubicBezTo>
                    <a:pt x="4007" y="3761"/>
                    <a:pt x="3936" y="3753"/>
                    <a:pt x="3869" y="3736"/>
                  </a:cubicBezTo>
                  <a:cubicBezTo>
                    <a:pt x="3669" y="3670"/>
                    <a:pt x="3536" y="3469"/>
                    <a:pt x="3569" y="3269"/>
                  </a:cubicBezTo>
                  <a:cubicBezTo>
                    <a:pt x="3569" y="3002"/>
                    <a:pt x="3603" y="2736"/>
                    <a:pt x="3636" y="2502"/>
                  </a:cubicBezTo>
                  <a:cubicBezTo>
                    <a:pt x="3703" y="1935"/>
                    <a:pt x="3769" y="1301"/>
                    <a:pt x="3836" y="634"/>
                  </a:cubicBezTo>
                  <a:lnTo>
                    <a:pt x="3903" y="267"/>
                  </a:lnTo>
                  <a:lnTo>
                    <a:pt x="3669" y="567"/>
                  </a:lnTo>
                  <a:cubicBezTo>
                    <a:pt x="3660" y="579"/>
                    <a:pt x="3651" y="591"/>
                    <a:pt x="3642" y="603"/>
                  </a:cubicBezTo>
                  <a:lnTo>
                    <a:pt x="3642" y="603"/>
                  </a:lnTo>
                  <a:lnTo>
                    <a:pt x="3636" y="601"/>
                  </a:lnTo>
                  <a:cubicBezTo>
                    <a:pt x="3636" y="605"/>
                    <a:pt x="3635" y="609"/>
                    <a:pt x="3635" y="614"/>
                  </a:cubicBezTo>
                  <a:lnTo>
                    <a:pt x="3635" y="614"/>
                  </a:lnTo>
                  <a:cubicBezTo>
                    <a:pt x="3144" y="1267"/>
                    <a:pt x="2622" y="1953"/>
                    <a:pt x="2068" y="2702"/>
                  </a:cubicBezTo>
                  <a:lnTo>
                    <a:pt x="1896" y="2914"/>
                  </a:lnTo>
                  <a:lnTo>
                    <a:pt x="1896" y="2914"/>
                  </a:lnTo>
                  <a:cubicBezTo>
                    <a:pt x="2035" y="1945"/>
                    <a:pt x="2152" y="1055"/>
                    <a:pt x="2268" y="267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7"/>
            <p:cNvSpPr/>
            <p:nvPr/>
          </p:nvSpPr>
          <p:spPr>
            <a:xfrm>
              <a:off x="4358874" y="3238095"/>
              <a:ext cx="78164" cy="2381"/>
            </a:xfrm>
            <a:custGeom>
              <a:avLst/>
              <a:gdLst/>
              <a:ahLst/>
              <a:cxnLst/>
              <a:rect l="l" t="t" r="r" b="b"/>
              <a:pathLst>
                <a:path w="8174" h="249" extrusionOk="0">
                  <a:moveTo>
                    <a:pt x="3045" y="1"/>
                  </a:moveTo>
                  <a:cubicBezTo>
                    <a:pt x="2021" y="1"/>
                    <a:pt x="1001" y="38"/>
                    <a:pt x="1" y="114"/>
                  </a:cubicBezTo>
                  <a:cubicBezTo>
                    <a:pt x="1001" y="189"/>
                    <a:pt x="2021" y="226"/>
                    <a:pt x="3045" y="226"/>
                  </a:cubicBezTo>
                  <a:cubicBezTo>
                    <a:pt x="3386" y="226"/>
                    <a:pt x="3728" y="222"/>
                    <a:pt x="4070" y="214"/>
                  </a:cubicBezTo>
                  <a:cubicBezTo>
                    <a:pt x="4555" y="237"/>
                    <a:pt x="5039" y="248"/>
                    <a:pt x="5524" y="248"/>
                  </a:cubicBezTo>
                  <a:cubicBezTo>
                    <a:pt x="6407" y="248"/>
                    <a:pt x="7290" y="211"/>
                    <a:pt x="8173" y="147"/>
                  </a:cubicBezTo>
                  <a:cubicBezTo>
                    <a:pt x="7128" y="45"/>
                    <a:pt x="6084" y="1"/>
                    <a:pt x="5039" y="1"/>
                  </a:cubicBezTo>
                  <a:cubicBezTo>
                    <a:pt x="4716" y="1"/>
                    <a:pt x="4393" y="6"/>
                    <a:pt x="4070" y="13"/>
                  </a:cubicBezTo>
                  <a:cubicBezTo>
                    <a:pt x="3728" y="5"/>
                    <a:pt x="3386" y="1"/>
                    <a:pt x="3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7"/>
            <p:cNvSpPr/>
            <p:nvPr/>
          </p:nvSpPr>
          <p:spPr>
            <a:xfrm>
              <a:off x="4386950" y="3251932"/>
              <a:ext cx="62845" cy="6713"/>
            </a:xfrm>
            <a:custGeom>
              <a:avLst/>
              <a:gdLst/>
              <a:ahLst/>
              <a:cxnLst/>
              <a:rect l="l" t="t" r="r" b="b"/>
              <a:pathLst>
                <a:path w="6572" h="702" extrusionOk="0">
                  <a:moveTo>
                    <a:pt x="6571" y="1"/>
                  </a:moveTo>
                  <a:cubicBezTo>
                    <a:pt x="5471" y="1"/>
                    <a:pt x="4370" y="68"/>
                    <a:pt x="3269" y="234"/>
                  </a:cubicBezTo>
                  <a:cubicBezTo>
                    <a:pt x="2168" y="301"/>
                    <a:pt x="1067" y="468"/>
                    <a:pt x="0" y="701"/>
                  </a:cubicBezTo>
                  <a:cubicBezTo>
                    <a:pt x="1101" y="701"/>
                    <a:pt x="2202" y="601"/>
                    <a:pt x="3302" y="468"/>
                  </a:cubicBezTo>
                  <a:cubicBezTo>
                    <a:pt x="4403" y="368"/>
                    <a:pt x="5471" y="201"/>
                    <a:pt x="6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7"/>
            <p:cNvSpPr/>
            <p:nvPr/>
          </p:nvSpPr>
          <p:spPr>
            <a:xfrm>
              <a:off x="4095714" y="2841414"/>
              <a:ext cx="87095" cy="234453"/>
            </a:xfrm>
            <a:custGeom>
              <a:avLst/>
              <a:gdLst/>
              <a:ahLst/>
              <a:cxnLst/>
              <a:rect l="l" t="t" r="r" b="b"/>
              <a:pathLst>
                <a:path w="9108" h="24518" extrusionOk="0">
                  <a:moveTo>
                    <a:pt x="768" y="0"/>
                  </a:moveTo>
                  <a:cubicBezTo>
                    <a:pt x="701" y="1234"/>
                    <a:pt x="1035" y="2502"/>
                    <a:pt x="2102" y="3236"/>
                  </a:cubicBezTo>
                  <a:cubicBezTo>
                    <a:pt x="768" y="3869"/>
                    <a:pt x="101" y="5371"/>
                    <a:pt x="34" y="6838"/>
                  </a:cubicBezTo>
                  <a:cubicBezTo>
                    <a:pt x="1" y="8273"/>
                    <a:pt x="501" y="9674"/>
                    <a:pt x="1068" y="11041"/>
                  </a:cubicBezTo>
                  <a:cubicBezTo>
                    <a:pt x="2736" y="15178"/>
                    <a:pt x="6339" y="21015"/>
                    <a:pt x="9107" y="24518"/>
                  </a:cubicBezTo>
                  <a:cubicBezTo>
                    <a:pt x="9107" y="24518"/>
                    <a:pt x="7706" y="20782"/>
                    <a:pt x="7306" y="19881"/>
                  </a:cubicBezTo>
                  <a:cubicBezTo>
                    <a:pt x="5472" y="15945"/>
                    <a:pt x="3904" y="11975"/>
                    <a:pt x="2069" y="8006"/>
                  </a:cubicBezTo>
                  <a:cubicBezTo>
                    <a:pt x="1869" y="7572"/>
                    <a:pt x="1502" y="6371"/>
                    <a:pt x="1502" y="6371"/>
                  </a:cubicBezTo>
                  <a:cubicBezTo>
                    <a:pt x="1702" y="6271"/>
                    <a:pt x="1902" y="6138"/>
                    <a:pt x="2069" y="6004"/>
                  </a:cubicBezTo>
                  <a:cubicBezTo>
                    <a:pt x="3070" y="5170"/>
                    <a:pt x="5271" y="3703"/>
                    <a:pt x="5271" y="3703"/>
                  </a:cubicBezTo>
                  <a:cubicBezTo>
                    <a:pt x="5271" y="3703"/>
                    <a:pt x="768" y="100"/>
                    <a:pt x="768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7"/>
            <p:cNvSpPr/>
            <p:nvPr/>
          </p:nvSpPr>
          <p:spPr>
            <a:xfrm>
              <a:off x="4095083" y="2922753"/>
              <a:ext cx="7985" cy="205431"/>
            </a:xfrm>
            <a:custGeom>
              <a:avLst/>
              <a:gdLst/>
              <a:ahLst/>
              <a:cxnLst/>
              <a:rect l="l" t="t" r="r" b="b"/>
              <a:pathLst>
                <a:path w="835" h="21483" extrusionOk="0">
                  <a:moveTo>
                    <a:pt x="767" y="0"/>
                  </a:moveTo>
                  <a:cubicBezTo>
                    <a:pt x="701" y="0"/>
                    <a:pt x="501" y="4804"/>
                    <a:pt x="300" y="10741"/>
                  </a:cubicBezTo>
                  <a:cubicBezTo>
                    <a:pt x="100" y="16679"/>
                    <a:pt x="0" y="21482"/>
                    <a:pt x="67" y="21482"/>
                  </a:cubicBezTo>
                  <a:cubicBezTo>
                    <a:pt x="134" y="21482"/>
                    <a:pt x="334" y="16679"/>
                    <a:pt x="534" y="10741"/>
                  </a:cubicBezTo>
                  <a:cubicBezTo>
                    <a:pt x="701" y="4804"/>
                    <a:pt x="834" y="0"/>
                    <a:pt x="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7"/>
            <p:cNvSpPr/>
            <p:nvPr/>
          </p:nvSpPr>
          <p:spPr>
            <a:xfrm>
              <a:off x="4167165" y="2557790"/>
              <a:ext cx="52642" cy="244073"/>
            </a:xfrm>
            <a:custGeom>
              <a:avLst/>
              <a:gdLst/>
              <a:ahLst/>
              <a:cxnLst/>
              <a:rect l="l" t="t" r="r" b="b"/>
              <a:pathLst>
                <a:path w="5505" h="25524" extrusionOk="0">
                  <a:moveTo>
                    <a:pt x="5255" y="0"/>
                  </a:moveTo>
                  <a:cubicBezTo>
                    <a:pt x="4674" y="0"/>
                    <a:pt x="3216" y="87"/>
                    <a:pt x="2169" y="973"/>
                  </a:cubicBezTo>
                  <a:cubicBezTo>
                    <a:pt x="1502" y="1573"/>
                    <a:pt x="1102" y="2407"/>
                    <a:pt x="1068" y="3308"/>
                  </a:cubicBezTo>
                  <a:cubicBezTo>
                    <a:pt x="601" y="9579"/>
                    <a:pt x="1" y="25357"/>
                    <a:pt x="1" y="25524"/>
                  </a:cubicBezTo>
                  <a:lnTo>
                    <a:pt x="401" y="25524"/>
                  </a:lnTo>
                  <a:cubicBezTo>
                    <a:pt x="435" y="25324"/>
                    <a:pt x="1035" y="9579"/>
                    <a:pt x="1469" y="3341"/>
                  </a:cubicBezTo>
                  <a:cubicBezTo>
                    <a:pt x="1502" y="2541"/>
                    <a:pt x="1836" y="1807"/>
                    <a:pt x="2436" y="1306"/>
                  </a:cubicBezTo>
                  <a:cubicBezTo>
                    <a:pt x="3358" y="516"/>
                    <a:pt x="4695" y="433"/>
                    <a:pt x="5234" y="433"/>
                  </a:cubicBezTo>
                  <a:cubicBezTo>
                    <a:pt x="5378" y="433"/>
                    <a:pt x="5465" y="439"/>
                    <a:pt x="5472" y="439"/>
                  </a:cubicBezTo>
                  <a:lnTo>
                    <a:pt x="5505" y="6"/>
                  </a:lnTo>
                  <a:cubicBezTo>
                    <a:pt x="5485" y="6"/>
                    <a:pt x="5396" y="0"/>
                    <a:pt x="5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7"/>
            <p:cNvSpPr/>
            <p:nvPr/>
          </p:nvSpPr>
          <p:spPr>
            <a:xfrm>
              <a:off x="4201303" y="2933597"/>
              <a:ext cx="43069" cy="120258"/>
            </a:xfrm>
            <a:custGeom>
              <a:avLst/>
              <a:gdLst/>
              <a:ahLst/>
              <a:cxnLst/>
              <a:rect l="l" t="t" r="r" b="b"/>
              <a:pathLst>
                <a:path w="4504" h="12576" extrusionOk="0">
                  <a:moveTo>
                    <a:pt x="3669" y="0"/>
                  </a:moveTo>
                  <a:lnTo>
                    <a:pt x="3669" y="8840"/>
                  </a:lnTo>
                  <a:cubicBezTo>
                    <a:pt x="3669" y="10441"/>
                    <a:pt x="2335" y="11742"/>
                    <a:pt x="734" y="11742"/>
                  </a:cubicBezTo>
                  <a:lnTo>
                    <a:pt x="0" y="11742"/>
                  </a:lnTo>
                  <a:lnTo>
                    <a:pt x="0" y="12576"/>
                  </a:lnTo>
                  <a:lnTo>
                    <a:pt x="734" y="12576"/>
                  </a:lnTo>
                  <a:cubicBezTo>
                    <a:pt x="2802" y="12576"/>
                    <a:pt x="4503" y="10908"/>
                    <a:pt x="4503" y="8840"/>
                  </a:cubicBezTo>
                  <a:lnTo>
                    <a:pt x="45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7"/>
            <p:cNvSpPr/>
            <p:nvPr/>
          </p:nvSpPr>
          <p:spPr>
            <a:xfrm>
              <a:off x="4191349" y="3041653"/>
              <a:ext cx="20483" cy="17069"/>
            </a:xfrm>
            <a:custGeom>
              <a:avLst/>
              <a:gdLst/>
              <a:ahLst/>
              <a:cxnLst/>
              <a:rect l="l" t="t" r="r" b="b"/>
              <a:pathLst>
                <a:path w="2142" h="1785" extrusionOk="0">
                  <a:moveTo>
                    <a:pt x="1157" y="1"/>
                  </a:moveTo>
                  <a:cubicBezTo>
                    <a:pt x="427" y="1"/>
                    <a:pt x="0" y="872"/>
                    <a:pt x="507" y="1443"/>
                  </a:cubicBezTo>
                  <a:cubicBezTo>
                    <a:pt x="693" y="1678"/>
                    <a:pt x="948" y="1785"/>
                    <a:pt x="1198" y="1785"/>
                  </a:cubicBezTo>
                  <a:cubicBezTo>
                    <a:pt x="1622" y="1785"/>
                    <a:pt x="2033" y="1479"/>
                    <a:pt x="2075" y="976"/>
                  </a:cubicBezTo>
                  <a:cubicBezTo>
                    <a:pt x="2142" y="475"/>
                    <a:pt x="1775" y="42"/>
                    <a:pt x="1275" y="8"/>
                  </a:cubicBezTo>
                  <a:cubicBezTo>
                    <a:pt x="1235" y="3"/>
                    <a:pt x="1195" y="1"/>
                    <a:pt x="1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7"/>
            <p:cNvSpPr/>
            <p:nvPr/>
          </p:nvSpPr>
          <p:spPr>
            <a:xfrm>
              <a:off x="4096355" y="2933597"/>
              <a:ext cx="43069" cy="120258"/>
            </a:xfrm>
            <a:custGeom>
              <a:avLst/>
              <a:gdLst/>
              <a:ahLst/>
              <a:cxnLst/>
              <a:rect l="l" t="t" r="r" b="b"/>
              <a:pathLst>
                <a:path w="4504" h="12576" extrusionOk="0">
                  <a:moveTo>
                    <a:pt x="34" y="0"/>
                  </a:moveTo>
                  <a:lnTo>
                    <a:pt x="1" y="8807"/>
                  </a:lnTo>
                  <a:cubicBezTo>
                    <a:pt x="1" y="10908"/>
                    <a:pt x="1702" y="12576"/>
                    <a:pt x="3770" y="12576"/>
                  </a:cubicBezTo>
                  <a:lnTo>
                    <a:pt x="4504" y="12576"/>
                  </a:lnTo>
                  <a:lnTo>
                    <a:pt x="4504" y="11742"/>
                  </a:lnTo>
                  <a:lnTo>
                    <a:pt x="3770" y="11742"/>
                  </a:lnTo>
                  <a:cubicBezTo>
                    <a:pt x="2136" y="11742"/>
                    <a:pt x="835" y="10441"/>
                    <a:pt x="835" y="880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7"/>
            <p:cNvSpPr/>
            <p:nvPr/>
          </p:nvSpPr>
          <p:spPr>
            <a:xfrm>
              <a:off x="4128896" y="3041375"/>
              <a:ext cx="20253" cy="17107"/>
            </a:xfrm>
            <a:custGeom>
              <a:avLst/>
              <a:gdLst/>
              <a:ahLst/>
              <a:cxnLst/>
              <a:rect l="l" t="t" r="r" b="b"/>
              <a:pathLst>
                <a:path w="2118" h="1789" extrusionOk="0">
                  <a:moveTo>
                    <a:pt x="951" y="1"/>
                  </a:moveTo>
                  <a:cubicBezTo>
                    <a:pt x="923" y="1"/>
                    <a:pt x="896" y="2"/>
                    <a:pt x="867" y="4"/>
                  </a:cubicBezTo>
                  <a:cubicBezTo>
                    <a:pt x="367" y="37"/>
                    <a:pt x="0" y="504"/>
                    <a:pt x="67" y="971"/>
                  </a:cubicBezTo>
                  <a:cubicBezTo>
                    <a:pt x="109" y="1482"/>
                    <a:pt x="531" y="1789"/>
                    <a:pt x="961" y="1789"/>
                  </a:cubicBezTo>
                  <a:cubicBezTo>
                    <a:pt x="1206" y="1789"/>
                    <a:pt x="1453" y="1689"/>
                    <a:pt x="1635" y="1472"/>
                  </a:cubicBezTo>
                  <a:cubicBezTo>
                    <a:pt x="2117" y="860"/>
                    <a:pt x="170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7"/>
            <p:cNvSpPr/>
            <p:nvPr/>
          </p:nvSpPr>
          <p:spPr>
            <a:xfrm>
              <a:off x="4092530" y="2798660"/>
              <a:ext cx="154071" cy="144518"/>
            </a:xfrm>
            <a:custGeom>
              <a:avLst/>
              <a:gdLst/>
              <a:ahLst/>
              <a:cxnLst/>
              <a:rect l="l" t="t" r="r" b="b"/>
              <a:pathLst>
                <a:path w="16112" h="15113" extrusionOk="0">
                  <a:moveTo>
                    <a:pt x="8022" y="0"/>
                  </a:moveTo>
                  <a:cubicBezTo>
                    <a:pt x="7984" y="0"/>
                    <a:pt x="7945" y="1"/>
                    <a:pt x="7906" y="1"/>
                  </a:cubicBezTo>
                  <a:cubicBezTo>
                    <a:pt x="3536" y="68"/>
                    <a:pt x="0" y="4037"/>
                    <a:pt x="100" y="8808"/>
                  </a:cubicBezTo>
                  <a:lnTo>
                    <a:pt x="201" y="15112"/>
                  </a:lnTo>
                  <a:lnTo>
                    <a:pt x="1435" y="15079"/>
                  </a:lnTo>
                  <a:lnTo>
                    <a:pt x="1335" y="8808"/>
                  </a:lnTo>
                  <a:cubicBezTo>
                    <a:pt x="1268" y="4671"/>
                    <a:pt x="4237" y="1302"/>
                    <a:pt x="7939" y="1235"/>
                  </a:cubicBezTo>
                  <a:cubicBezTo>
                    <a:pt x="7977" y="1235"/>
                    <a:pt x="8015" y="1234"/>
                    <a:pt x="8052" y="1234"/>
                  </a:cubicBezTo>
                  <a:cubicBezTo>
                    <a:pt x="9813" y="1234"/>
                    <a:pt x="11500" y="1997"/>
                    <a:pt x="12676" y="3304"/>
                  </a:cubicBezTo>
                  <a:cubicBezTo>
                    <a:pt x="14010" y="4738"/>
                    <a:pt x="14744" y="6639"/>
                    <a:pt x="14778" y="8574"/>
                  </a:cubicBezTo>
                  <a:lnTo>
                    <a:pt x="14878" y="14879"/>
                  </a:lnTo>
                  <a:lnTo>
                    <a:pt x="16112" y="14845"/>
                  </a:lnTo>
                  <a:lnTo>
                    <a:pt x="16012" y="8541"/>
                  </a:lnTo>
                  <a:cubicBezTo>
                    <a:pt x="16012" y="6306"/>
                    <a:pt x="15145" y="4137"/>
                    <a:pt x="13610" y="2470"/>
                  </a:cubicBezTo>
                  <a:cubicBezTo>
                    <a:pt x="12169" y="897"/>
                    <a:pt x="10148" y="0"/>
                    <a:pt x="80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7"/>
            <p:cNvSpPr/>
            <p:nvPr/>
          </p:nvSpPr>
          <p:spPr>
            <a:xfrm>
              <a:off x="4388537" y="2546354"/>
              <a:ext cx="50414" cy="257748"/>
            </a:xfrm>
            <a:custGeom>
              <a:avLst/>
              <a:gdLst/>
              <a:ahLst/>
              <a:cxnLst/>
              <a:rect l="l" t="t" r="r" b="b"/>
              <a:pathLst>
                <a:path w="5272" h="26954" extrusionOk="0">
                  <a:moveTo>
                    <a:pt x="134" y="1"/>
                  </a:moveTo>
                  <a:lnTo>
                    <a:pt x="1" y="401"/>
                  </a:lnTo>
                  <a:cubicBezTo>
                    <a:pt x="2002" y="935"/>
                    <a:pt x="2169" y="2969"/>
                    <a:pt x="2369" y="4737"/>
                  </a:cubicBezTo>
                  <a:lnTo>
                    <a:pt x="2403" y="5138"/>
                  </a:lnTo>
                  <a:cubicBezTo>
                    <a:pt x="2936" y="10375"/>
                    <a:pt x="4871" y="26786"/>
                    <a:pt x="4871" y="26953"/>
                  </a:cubicBezTo>
                  <a:lnTo>
                    <a:pt x="5271" y="26887"/>
                  </a:lnTo>
                  <a:cubicBezTo>
                    <a:pt x="5238" y="26720"/>
                    <a:pt x="3370" y="10308"/>
                    <a:pt x="2803" y="5071"/>
                  </a:cubicBezTo>
                  <a:lnTo>
                    <a:pt x="2769" y="4704"/>
                  </a:lnTo>
                  <a:cubicBezTo>
                    <a:pt x="2603" y="2869"/>
                    <a:pt x="2369" y="60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7"/>
            <p:cNvSpPr/>
            <p:nvPr/>
          </p:nvSpPr>
          <p:spPr>
            <a:xfrm>
              <a:off x="4390134" y="2734238"/>
              <a:ext cx="93789" cy="85728"/>
            </a:xfrm>
            <a:custGeom>
              <a:avLst/>
              <a:gdLst/>
              <a:ahLst/>
              <a:cxnLst/>
              <a:rect l="l" t="t" r="r" b="b"/>
              <a:pathLst>
                <a:path w="9808" h="8965" extrusionOk="0">
                  <a:moveTo>
                    <a:pt x="4892" y="0"/>
                  </a:moveTo>
                  <a:cubicBezTo>
                    <a:pt x="3745" y="0"/>
                    <a:pt x="2602" y="434"/>
                    <a:pt x="1735" y="1301"/>
                  </a:cubicBezTo>
                  <a:cubicBezTo>
                    <a:pt x="1" y="3069"/>
                    <a:pt x="1" y="5904"/>
                    <a:pt x="1735" y="7639"/>
                  </a:cubicBezTo>
                  <a:cubicBezTo>
                    <a:pt x="2602" y="8523"/>
                    <a:pt x="3745" y="8965"/>
                    <a:pt x="4892" y="8965"/>
                  </a:cubicBezTo>
                  <a:cubicBezTo>
                    <a:pt x="6038" y="8965"/>
                    <a:pt x="7189" y="8523"/>
                    <a:pt x="8073" y="7639"/>
                  </a:cubicBezTo>
                  <a:cubicBezTo>
                    <a:pt x="9808" y="5904"/>
                    <a:pt x="9808" y="3069"/>
                    <a:pt x="8073" y="1301"/>
                  </a:cubicBezTo>
                  <a:cubicBezTo>
                    <a:pt x="7189" y="434"/>
                    <a:pt x="6038" y="0"/>
                    <a:pt x="4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7"/>
            <p:cNvSpPr/>
            <p:nvPr/>
          </p:nvSpPr>
          <p:spPr>
            <a:xfrm>
              <a:off x="4409278" y="2756241"/>
              <a:ext cx="48491" cy="41540"/>
            </a:xfrm>
            <a:custGeom>
              <a:avLst/>
              <a:gdLst/>
              <a:ahLst/>
              <a:cxnLst/>
              <a:rect l="l" t="t" r="r" b="b"/>
              <a:pathLst>
                <a:path w="5071" h="4344" extrusionOk="0">
                  <a:moveTo>
                    <a:pt x="2902" y="1"/>
                  </a:moveTo>
                  <a:cubicBezTo>
                    <a:pt x="967" y="1"/>
                    <a:pt x="0" y="2336"/>
                    <a:pt x="1368" y="3703"/>
                  </a:cubicBezTo>
                  <a:cubicBezTo>
                    <a:pt x="1810" y="4146"/>
                    <a:pt x="2354" y="4344"/>
                    <a:pt x="2887" y="4344"/>
                  </a:cubicBezTo>
                  <a:cubicBezTo>
                    <a:pt x="4002" y="4344"/>
                    <a:pt x="5070" y="3478"/>
                    <a:pt x="5070" y="2169"/>
                  </a:cubicBezTo>
                  <a:cubicBezTo>
                    <a:pt x="5070" y="968"/>
                    <a:pt x="4103" y="1"/>
                    <a:pt x="29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7"/>
            <p:cNvSpPr/>
            <p:nvPr/>
          </p:nvSpPr>
          <p:spPr>
            <a:xfrm>
              <a:off x="4130484" y="3079052"/>
              <a:ext cx="600009" cy="255950"/>
            </a:xfrm>
            <a:custGeom>
              <a:avLst/>
              <a:gdLst/>
              <a:ahLst/>
              <a:cxnLst/>
              <a:rect l="l" t="t" r="r" b="b"/>
              <a:pathLst>
                <a:path w="62746" h="26766" extrusionOk="0">
                  <a:moveTo>
                    <a:pt x="5605" y="0"/>
                  </a:moveTo>
                  <a:lnTo>
                    <a:pt x="1" y="13810"/>
                  </a:lnTo>
                  <a:lnTo>
                    <a:pt x="44800" y="26252"/>
                  </a:lnTo>
                  <a:cubicBezTo>
                    <a:pt x="46053" y="26596"/>
                    <a:pt x="47334" y="26765"/>
                    <a:pt x="48610" y="26765"/>
                  </a:cubicBezTo>
                  <a:cubicBezTo>
                    <a:pt x="51542" y="26765"/>
                    <a:pt x="54444" y="25871"/>
                    <a:pt x="56908" y="24151"/>
                  </a:cubicBezTo>
                  <a:cubicBezTo>
                    <a:pt x="61578" y="20848"/>
                    <a:pt x="62746" y="15078"/>
                    <a:pt x="62179" y="9340"/>
                  </a:cubicBezTo>
                  <a:lnTo>
                    <a:pt x="61378" y="3269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7"/>
            <p:cNvSpPr/>
            <p:nvPr/>
          </p:nvSpPr>
          <p:spPr>
            <a:xfrm>
              <a:off x="4540371" y="3103293"/>
              <a:ext cx="97624" cy="119302"/>
            </a:xfrm>
            <a:custGeom>
              <a:avLst/>
              <a:gdLst/>
              <a:ahLst/>
              <a:cxnLst/>
              <a:rect l="l" t="t" r="r" b="b"/>
              <a:pathLst>
                <a:path w="10209" h="12476" extrusionOk="0">
                  <a:moveTo>
                    <a:pt x="1" y="0"/>
                  </a:moveTo>
                  <a:cubicBezTo>
                    <a:pt x="1" y="34"/>
                    <a:pt x="901" y="334"/>
                    <a:pt x="2236" y="1068"/>
                  </a:cubicBezTo>
                  <a:cubicBezTo>
                    <a:pt x="2603" y="1268"/>
                    <a:pt x="2970" y="1501"/>
                    <a:pt x="3303" y="1735"/>
                  </a:cubicBezTo>
                  <a:cubicBezTo>
                    <a:pt x="3670" y="1935"/>
                    <a:pt x="4037" y="2235"/>
                    <a:pt x="4471" y="2569"/>
                  </a:cubicBezTo>
                  <a:cubicBezTo>
                    <a:pt x="5305" y="3236"/>
                    <a:pt x="6072" y="4037"/>
                    <a:pt x="6772" y="4870"/>
                  </a:cubicBezTo>
                  <a:cubicBezTo>
                    <a:pt x="7473" y="5704"/>
                    <a:pt x="8073" y="6638"/>
                    <a:pt x="8574" y="7606"/>
                  </a:cubicBezTo>
                  <a:cubicBezTo>
                    <a:pt x="8807" y="8073"/>
                    <a:pt x="9041" y="8473"/>
                    <a:pt x="9174" y="8907"/>
                  </a:cubicBezTo>
                  <a:cubicBezTo>
                    <a:pt x="9341" y="9274"/>
                    <a:pt x="9474" y="9674"/>
                    <a:pt x="9608" y="10074"/>
                  </a:cubicBezTo>
                  <a:cubicBezTo>
                    <a:pt x="10075" y="11542"/>
                    <a:pt x="10175" y="12476"/>
                    <a:pt x="10208" y="12476"/>
                  </a:cubicBezTo>
                  <a:cubicBezTo>
                    <a:pt x="10208" y="12242"/>
                    <a:pt x="10208" y="12042"/>
                    <a:pt x="10175" y="11842"/>
                  </a:cubicBezTo>
                  <a:cubicBezTo>
                    <a:pt x="10141" y="11575"/>
                    <a:pt x="10075" y="11308"/>
                    <a:pt x="10008" y="11042"/>
                  </a:cubicBezTo>
                  <a:cubicBezTo>
                    <a:pt x="9941" y="10708"/>
                    <a:pt x="9875" y="10374"/>
                    <a:pt x="9774" y="10041"/>
                  </a:cubicBezTo>
                  <a:cubicBezTo>
                    <a:pt x="9641" y="9607"/>
                    <a:pt x="9508" y="9240"/>
                    <a:pt x="9341" y="8840"/>
                  </a:cubicBezTo>
                  <a:cubicBezTo>
                    <a:pt x="9207" y="8406"/>
                    <a:pt x="8974" y="7973"/>
                    <a:pt x="8774" y="7506"/>
                  </a:cubicBezTo>
                  <a:cubicBezTo>
                    <a:pt x="8240" y="6538"/>
                    <a:pt x="7640" y="5604"/>
                    <a:pt x="6939" y="4737"/>
                  </a:cubicBezTo>
                  <a:cubicBezTo>
                    <a:pt x="6239" y="3870"/>
                    <a:pt x="5438" y="3103"/>
                    <a:pt x="4571" y="2402"/>
                  </a:cubicBezTo>
                  <a:cubicBezTo>
                    <a:pt x="4170" y="2102"/>
                    <a:pt x="3804" y="1802"/>
                    <a:pt x="3403" y="1568"/>
                  </a:cubicBezTo>
                  <a:cubicBezTo>
                    <a:pt x="3036" y="1335"/>
                    <a:pt x="2703" y="1134"/>
                    <a:pt x="2302" y="934"/>
                  </a:cubicBezTo>
                  <a:cubicBezTo>
                    <a:pt x="1969" y="734"/>
                    <a:pt x="1669" y="601"/>
                    <a:pt x="1368" y="501"/>
                  </a:cubicBezTo>
                  <a:cubicBezTo>
                    <a:pt x="1135" y="367"/>
                    <a:pt x="901" y="267"/>
                    <a:pt x="635" y="200"/>
                  </a:cubicBezTo>
                  <a:cubicBezTo>
                    <a:pt x="434" y="100"/>
                    <a:pt x="234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7"/>
            <p:cNvSpPr/>
            <p:nvPr/>
          </p:nvSpPr>
          <p:spPr>
            <a:xfrm>
              <a:off x="3972272" y="3025616"/>
              <a:ext cx="148659" cy="120574"/>
            </a:xfrm>
            <a:custGeom>
              <a:avLst/>
              <a:gdLst/>
              <a:ahLst/>
              <a:cxnLst/>
              <a:rect l="l" t="t" r="r" b="b"/>
              <a:pathLst>
                <a:path w="15546" h="12609" extrusionOk="0">
                  <a:moveTo>
                    <a:pt x="8367" y="0"/>
                  </a:moveTo>
                  <a:cubicBezTo>
                    <a:pt x="3772" y="0"/>
                    <a:pt x="2522" y="2750"/>
                    <a:pt x="1635" y="4154"/>
                  </a:cubicBezTo>
                  <a:cubicBezTo>
                    <a:pt x="468" y="6022"/>
                    <a:pt x="1" y="8424"/>
                    <a:pt x="735" y="10525"/>
                  </a:cubicBezTo>
                  <a:cubicBezTo>
                    <a:pt x="1271" y="12133"/>
                    <a:pt x="2744" y="12608"/>
                    <a:pt x="4393" y="12608"/>
                  </a:cubicBezTo>
                  <a:cubicBezTo>
                    <a:pt x="4899" y="12608"/>
                    <a:pt x="5421" y="12564"/>
                    <a:pt x="5938" y="12493"/>
                  </a:cubicBezTo>
                  <a:cubicBezTo>
                    <a:pt x="9474" y="12059"/>
                    <a:pt x="12109" y="11759"/>
                    <a:pt x="15545" y="11492"/>
                  </a:cubicBezTo>
                  <a:lnTo>
                    <a:pt x="14645" y="1218"/>
                  </a:lnTo>
                  <a:cubicBezTo>
                    <a:pt x="12044" y="346"/>
                    <a:pt x="9995" y="0"/>
                    <a:pt x="8367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7"/>
            <p:cNvSpPr/>
            <p:nvPr/>
          </p:nvSpPr>
          <p:spPr>
            <a:xfrm>
              <a:off x="4164937" y="3078411"/>
              <a:ext cx="364283" cy="51169"/>
            </a:xfrm>
            <a:custGeom>
              <a:avLst/>
              <a:gdLst/>
              <a:ahLst/>
              <a:cxnLst/>
              <a:rect l="l" t="t" r="r" b="b"/>
              <a:pathLst>
                <a:path w="38095" h="5351" extrusionOk="0">
                  <a:moveTo>
                    <a:pt x="1935" y="0"/>
                  </a:moveTo>
                  <a:lnTo>
                    <a:pt x="1935" y="67"/>
                  </a:lnTo>
                  <a:lnTo>
                    <a:pt x="501" y="3937"/>
                  </a:lnTo>
                  <a:lnTo>
                    <a:pt x="101" y="4971"/>
                  </a:lnTo>
                  <a:lnTo>
                    <a:pt x="34" y="5271"/>
                  </a:lnTo>
                  <a:lnTo>
                    <a:pt x="134" y="5004"/>
                  </a:lnTo>
                  <a:lnTo>
                    <a:pt x="568" y="3970"/>
                  </a:lnTo>
                  <a:lnTo>
                    <a:pt x="2041" y="171"/>
                  </a:lnTo>
                  <a:lnTo>
                    <a:pt x="2041" y="171"/>
                  </a:lnTo>
                  <a:lnTo>
                    <a:pt x="17213" y="1602"/>
                  </a:lnTo>
                  <a:lnTo>
                    <a:pt x="31957" y="2936"/>
                  </a:lnTo>
                  <a:lnTo>
                    <a:pt x="36460" y="3336"/>
                  </a:lnTo>
                  <a:lnTo>
                    <a:pt x="37661" y="3436"/>
                  </a:lnTo>
                  <a:lnTo>
                    <a:pt x="38094" y="3436"/>
                  </a:lnTo>
                  <a:cubicBezTo>
                    <a:pt x="38061" y="3403"/>
                    <a:pt x="38028" y="3403"/>
                    <a:pt x="37994" y="3403"/>
                  </a:cubicBezTo>
                  <a:lnTo>
                    <a:pt x="37661" y="3370"/>
                  </a:lnTo>
                  <a:lnTo>
                    <a:pt x="36460" y="3236"/>
                  </a:lnTo>
                  <a:lnTo>
                    <a:pt x="31990" y="2769"/>
                  </a:lnTo>
                  <a:lnTo>
                    <a:pt x="17246" y="1368"/>
                  </a:lnTo>
                  <a:lnTo>
                    <a:pt x="2002" y="0"/>
                  </a:lnTo>
                  <a:close/>
                  <a:moveTo>
                    <a:pt x="34" y="5271"/>
                  </a:moveTo>
                  <a:lnTo>
                    <a:pt x="0" y="5338"/>
                  </a:lnTo>
                  <a:cubicBezTo>
                    <a:pt x="0" y="5347"/>
                    <a:pt x="0" y="5351"/>
                    <a:pt x="1" y="5351"/>
                  </a:cubicBezTo>
                  <a:cubicBezTo>
                    <a:pt x="3" y="5351"/>
                    <a:pt x="9" y="5320"/>
                    <a:pt x="34" y="52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7"/>
            <p:cNvSpPr/>
            <p:nvPr/>
          </p:nvSpPr>
          <p:spPr>
            <a:xfrm>
              <a:off x="4341012" y="3198344"/>
              <a:ext cx="206713" cy="75486"/>
            </a:xfrm>
            <a:custGeom>
              <a:avLst/>
              <a:gdLst/>
              <a:ahLst/>
              <a:cxnLst/>
              <a:rect l="l" t="t" r="r" b="b"/>
              <a:pathLst>
                <a:path w="21617" h="7894" extrusionOk="0">
                  <a:moveTo>
                    <a:pt x="21616" y="1"/>
                  </a:moveTo>
                  <a:cubicBezTo>
                    <a:pt x="14177" y="2836"/>
                    <a:pt x="7973" y="5004"/>
                    <a:pt x="301" y="7139"/>
                  </a:cubicBezTo>
                  <a:lnTo>
                    <a:pt x="1" y="7073"/>
                  </a:lnTo>
                  <a:lnTo>
                    <a:pt x="1" y="7073"/>
                  </a:lnTo>
                  <a:cubicBezTo>
                    <a:pt x="2073" y="7626"/>
                    <a:pt x="3881" y="7893"/>
                    <a:pt x="5575" y="7893"/>
                  </a:cubicBezTo>
                  <a:cubicBezTo>
                    <a:pt x="9090" y="7893"/>
                    <a:pt x="12118" y="6742"/>
                    <a:pt x="16012" y="4604"/>
                  </a:cubicBezTo>
                  <a:cubicBezTo>
                    <a:pt x="17213" y="3904"/>
                    <a:pt x="18347" y="3136"/>
                    <a:pt x="19414" y="2302"/>
                  </a:cubicBezTo>
                  <a:cubicBezTo>
                    <a:pt x="20248" y="1635"/>
                    <a:pt x="20982" y="835"/>
                    <a:pt x="21616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7"/>
            <p:cNvSpPr/>
            <p:nvPr/>
          </p:nvSpPr>
          <p:spPr>
            <a:xfrm>
              <a:off x="3986950" y="2999300"/>
              <a:ext cx="192034" cy="141640"/>
            </a:xfrm>
            <a:custGeom>
              <a:avLst/>
              <a:gdLst/>
              <a:ahLst/>
              <a:cxnLst/>
              <a:rect l="l" t="t" r="r" b="b"/>
              <a:pathLst>
                <a:path w="20082" h="14812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334" y="968"/>
                    <a:pt x="1768" y="2002"/>
                    <a:pt x="2702" y="2436"/>
                  </a:cubicBezTo>
                  <a:cubicBezTo>
                    <a:pt x="4337" y="3370"/>
                    <a:pt x="11642" y="5071"/>
                    <a:pt x="11642" y="5071"/>
                  </a:cubicBezTo>
                  <a:lnTo>
                    <a:pt x="367" y="4904"/>
                  </a:lnTo>
                  <a:lnTo>
                    <a:pt x="367" y="4904"/>
                  </a:lnTo>
                  <a:cubicBezTo>
                    <a:pt x="367" y="4904"/>
                    <a:pt x="0" y="6539"/>
                    <a:pt x="1301" y="7106"/>
                  </a:cubicBezTo>
                  <a:cubicBezTo>
                    <a:pt x="2569" y="7706"/>
                    <a:pt x="10608" y="7973"/>
                    <a:pt x="10608" y="7973"/>
                  </a:cubicBezTo>
                  <a:lnTo>
                    <a:pt x="300" y="9441"/>
                  </a:lnTo>
                  <a:cubicBezTo>
                    <a:pt x="300" y="9441"/>
                    <a:pt x="267" y="11075"/>
                    <a:pt x="2602" y="11109"/>
                  </a:cubicBezTo>
                  <a:cubicBezTo>
                    <a:pt x="4937" y="11075"/>
                    <a:pt x="7239" y="10942"/>
                    <a:pt x="9540" y="10675"/>
                  </a:cubicBezTo>
                  <a:cubicBezTo>
                    <a:pt x="9561" y="10672"/>
                    <a:pt x="9582" y="10670"/>
                    <a:pt x="9602" y="10670"/>
                  </a:cubicBezTo>
                  <a:cubicBezTo>
                    <a:pt x="9780" y="10670"/>
                    <a:pt x="9944" y="10796"/>
                    <a:pt x="9974" y="10975"/>
                  </a:cubicBezTo>
                  <a:cubicBezTo>
                    <a:pt x="10007" y="11176"/>
                    <a:pt x="9874" y="11342"/>
                    <a:pt x="9707" y="11376"/>
                  </a:cubicBezTo>
                  <a:lnTo>
                    <a:pt x="2836" y="13010"/>
                  </a:lnTo>
                  <a:cubicBezTo>
                    <a:pt x="1935" y="13210"/>
                    <a:pt x="1868" y="14511"/>
                    <a:pt x="2769" y="14778"/>
                  </a:cubicBezTo>
                  <a:cubicBezTo>
                    <a:pt x="2902" y="14811"/>
                    <a:pt x="3036" y="14811"/>
                    <a:pt x="3136" y="14811"/>
                  </a:cubicBezTo>
                  <a:cubicBezTo>
                    <a:pt x="4337" y="14678"/>
                    <a:pt x="11308" y="13811"/>
                    <a:pt x="11308" y="13811"/>
                  </a:cubicBezTo>
                  <a:lnTo>
                    <a:pt x="11642" y="14611"/>
                  </a:lnTo>
                  <a:lnTo>
                    <a:pt x="18613" y="13477"/>
                  </a:lnTo>
                  <a:lnTo>
                    <a:pt x="20081" y="9408"/>
                  </a:lnTo>
                  <a:lnTo>
                    <a:pt x="16712" y="4137"/>
                  </a:lnTo>
                  <a:cubicBezTo>
                    <a:pt x="16112" y="3203"/>
                    <a:pt x="15144" y="2569"/>
                    <a:pt x="14077" y="2336"/>
                  </a:cubicBezTo>
                  <a:lnTo>
                    <a:pt x="1635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7"/>
            <p:cNvSpPr/>
            <p:nvPr/>
          </p:nvSpPr>
          <p:spPr>
            <a:xfrm>
              <a:off x="4072755" y="3102891"/>
              <a:ext cx="43710" cy="13168"/>
            </a:xfrm>
            <a:custGeom>
              <a:avLst/>
              <a:gdLst/>
              <a:ahLst/>
              <a:cxnLst/>
              <a:rect l="l" t="t" r="r" b="b"/>
              <a:pathLst>
                <a:path w="4571" h="1377" extrusionOk="0">
                  <a:moveTo>
                    <a:pt x="2715" y="0"/>
                  </a:moveTo>
                  <a:cubicBezTo>
                    <a:pt x="2655" y="0"/>
                    <a:pt x="2594" y="3"/>
                    <a:pt x="2535" y="9"/>
                  </a:cubicBezTo>
                  <a:cubicBezTo>
                    <a:pt x="1935" y="109"/>
                    <a:pt x="1335" y="209"/>
                    <a:pt x="734" y="409"/>
                  </a:cubicBezTo>
                  <a:cubicBezTo>
                    <a:pt x="467" y="443"/>
                    <a:pt x="234" y="476"/>
                    <a:pt x="0" y="543"/>
                  </a:cubicBezTo>
                  <a:cubicBezTo>
                    <a:pt x="117" y="576"/>
                    <a:pt x="242" y="593"/>
                    <a:pt x="371" y="593"/>
                  </a:cubicBezTo>
                  <a:cubicBezTo>
                    <a:pt x="501" y="593"/>
                    <a:pt x="634" y="576"/>
                    <a:pt x="767" y="543"/>
                  </a:cubicBezTo>
                  <a:cubicBezTo>
                    <a:pt x="1234" y="509"/>
                    <a:pt x="1868" y="309"/>
                    <a:pt x="2535" y="242"/>
                  </a:cubicBezTo>
                  <a:cubicBezTo>
                    <a:pt x="2619" y="234"/>
                    <a:pt x="2702" y="230"/>
                    <a:pt x="2785" y="230"/>
                  </a:cubicBezTo>
                  <a:cubicBezTo>
                    <a:pt x="3034" y="230"/>
                    <a:pt x="3278" y="267"/>
                    <a:pt x="3503" y="343"/>
                  </a:cubicBezTo>
                  <a:cubicBezTo>
                    <a:pt x="3736" y="443"/>
                    <a:pt x="3970" y="576"/>
                    <a:pt x="4170" y="776"/>
                  </a:cubicBezTo>
                  <a:cubicBezTo>
                    <a:pt x="4303" y="943"/>
                    <a:pt x="4437" y="1176"/>
                    <a:pt x="4537" y="1377"/>
                  </a:cubicBezTo>
                  <a:cubicBezTo>
                    <a:pt x="4570" y="1110"/>
                    <a:pt x="4470" y="843"/>
                    <a:pt x="4270" y="643"/>
                  </a:cubicBezTo>
                  <a:cubicBezTo>
                    <a:pt x="4070" y="409"/>
                    <a:pt x="3836" y="242"/>
                    <a:pt x="3569" y="142"/>
                  </a:cubicBezTo>
                  <a:cubicBezTo>
                    <a:pt x="3295" y="60"/>
                    <a:pt x="2998" y="0"/>
                    <a:pt x="271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7"/>
            <p:cNvSpPr/>
            <p:nvPr/>
          </p:nvSpPr>
          <p:spPr>
            <a:xfrm>
              <a:off x="4054251" y="3073630"/>
              <a:ext cx="72732" cy="12766"/>
            </a:xfrm>
            <a:custGeom>
              <a:avLst/>
              <a:gdLst/>
              <a:ahLst/>
              <a:cxnLst/>
              <a:rect l="l" t="t" r="r" b="b"/>
              <a:pathLst>
                <a:path w="7606" h="1335" extrusionOk="0">
                  <a:moveTo>
                    <a:pt x="5671" y="0"/>
                  </a:moveTo>
                  <a:cubicBezTo>
                    <a:pt x="5138" y="0"/>
                    <a:pt x="4570" y="33"/>
                    <a:pt x="4037" y="67"/>
                  </a:cubicBezTo>
                  <a:cubicBezTo>
                    <a:pt x="3069" y="167"/>
                    <a:pt x="2102" y="300"/>
                    <a:pt x="1168" y="500"/>
                  </a:cubicBezTo>
                  <a:cubicBezTo>
                    <a:pt x="768" y="534"/>
                    <a:pt x="367" y="634"/>
                    <a:pt x="1" y="767"/>
                  </a:cubicBezTo>
                  <a:cubicBezTo>
                    <a:pt x="401" y="767"/>
                    <a:pt x="801" y="701"/>
                    <a:pt x="1201" y="634"/>
                  </a:cubicBezTo>
                  <a:cubicBezTo>
                    <a:pt x="1935" y="534"/>
                    <a:pt x="2969" y="367"/>
                    <a:pt x="4070" y="300"/>
                  </a:cubicBezTo>
                  <a:cubicBezTo>
                    <a:pt x="4615" y="268"/>
                    <a:pt x="5136" y="221"/>
                    <a:pt x="5602" y="221"/>
                  </a:cubicBezTo>
                  <a:cubicBezTo>
                    <a:pt x="6105" y="221"/>
                    <a:pt x="6543" y="276"/>
                    <a:pt x="6872" y="467"/>
                  </a:cubicBezTo>
                  <a:cubicBezTo>
                    <a:pt x="7139" y="601"/>
                    <a:pt x="7339" y="801"/>
                    <a:pt x="7473" y="1068"/>
                  </a:cubicBezTo>
                  <a:cubicBezTo>
                    <a:pt x="7573" y="1234"/>
                    <a:pt x="7573" y="1334"/>
                    <a:pt x="7606" y="1334"/>
                  </a:cubicBezTo>
                  <a:cubicBezTo>
                    <a:pt x="7606" y="1234"/>
                    <a:pt x="7606" y="1101"/>
                    <a:pt x="7539" y="1001"/>
                  </a:cubicBezTo>
                  <a:cubicBezTo>
                    <a:pt x="7439" y="734"/>
                    <a:pt x="7239" y="467"/>
                    <a:pt x="6972" y="334"/>
                  </a:cubicBezTo>
                  <a:cubicBezTo>
                    <a:pt x="6572" y="100"/>
                    <a:pt x="6105" y="0"/>
                    <a:pt x="567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7"/>
            <p:cNvSpPr/>
            <p:nvPr/>
          </p:nvSpPr>
          <p:spPr>
            <a:xfrm>
              <a:off x="4080405" y="3047084"/>
              <a:ext cx="55195" cy="22089"/>
            </a:xfrm>
            <a:custGeom>
              <a:avLst/>
              <a:gdLst/>
              <a:ahLst/>
              <a:cxnLst/>
              <a:rect l="l" t="t" r="r" b="b"/>
              <a:pathLst>
                <a:path w="5772" h="2310" extrusionOk="0">
                  <a:moveTo>
                    <a:pt x="25" y="1"/>
                  </a:moveTo>
                  <a:cubicBezTo>
                    <a:pt x="9" y="1"/>
                    <a:pt x="1" y="3"/>
                    <a:pt x="1" y="7"/>
                  </a:cubicBezTo>
                  <a:cubicBezTo>
                    <a:pt x="334" y="141"/>
                    <a:pt x="668" y="241"/>
                    <a:pt x="1002" y="241"/>
                  </a:cubicBezTo>
                  <a:cubicBezTo>
                    <a:pt x="1145" y="249"/>
                    <a:pt x="1302" y="251"/>
                    <a:pt x="1471" y="251"/>
                  </a:cubicBezTo>
                  <a:cubicBezTo>
                    <a:pt x="1771" y="251"/>
                    <a:pt x="2106" y="243"/>
                    <a:pt x="2460" y="243"/>
                  </a:cubicBezTo>
                  <a:cubicBezTo>
                    <a:pt x="2784" y="243"/>
                    <a:pt x="3125" y="250"/>
                    <a:pt x="3470" y="274"/>
                  </a:cubicBezTo>
                  <a:cubicBezTo>
                    <a:pt x="3904" y="308"/>
                    <a:pt x="4304" y="441"/>
                    <a:pt x="4704" y="641"/>
                  </a:cubicBezTo>
                  <a:cubicBezTo>
                    <a:pt x="5004" y="841"/>
                    <a:pt x="5271" y="1075"/>
                    <a:pt x="5471" y="1375"/>
                  </a:cubicBezTo>
                  <a:cubicBezTo>
                    <a:pt x="5638" y="1675"/>
                    <a:pt x="5705" y="1976"/>
                    <a:pt x="5738" y="2309"/>
                  </a:cubicBezTo>
                  <a:cubicBezTo>
                    <a:pt x="5738" y="2309"/>
                    <a:pt x="5772" y="2242"/>
                    <a:pt x="5772" y="2076"/>
                  </a:cubicBezTo>
                  <a:cubicBezTo>
                    <a:pt x="5772" y="1809"/>
                    <a:pt x="5705" y="1575"/>
                    <a:pt x="5571" y="1342"/>
                  </a:cubicBezTo>
                  <a:cubicBezTo>
                    <a:pt x="5405" y="975"/>
                    <a:pt x="5138" y="708"/>
                    <a:pt x="4804" y="508"/>
                  </a:cubicBezTo>
                  <a:cubicBezTo>
                    <a:pt x="4404" y="274"/>
                    <a:pt x="3937" y="108"/>
                    <a:pt x="3470" y="74"/>
                  </a:cubicBezTo>
                  <a:cubicBezTo>
                    <a:pt x="3196" y="46"/>
                    <a:pt x="2931" y="36"/>
                    <a:pt x="2677" y="36"/>
                  </a:cubicBezTo>
                  <a:cubicBezTo>
                    <a:pt x="2138" y="36"/>
                    <a:pt x="1651" y="80"/>
                    <a:pt x="1255" y="80"/>
                  </a:cubicBezTo>
                  <a:cubicBezTo>
                    <a:pt x="1178" y="80"/>
                    <a:pt x="1105" y="78"/>
                    <a:pt x="1035" y="74"/>
                  </a:cubicBezTo>
                  <a:cubicBezTo>
                    <a:pt x="492" y="74"/>
                    <a:pt x="120" y="1"/>
                    <a:pt x="2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7"/>
            <p:cNvSpPr/>
            <p:nvPr/>
          </p:nvSpPr>
          <p:spPr>
            <a:xfrm>
              <a:off x="4521236" y="2907118"/>
              <a:ext cx="29032" cy="162056"/>
            </a:xfrm>
            <a:custGeom>
              <a:avLst/>
              <a:gdLst/>
              <a:ahLst/>
              <a:cxnLst/>
              <a:rect l="l" t="t" r="r" b="b"/>
              <a:pathLst>
                <a:path w="3036" h="16947" extrusionOk="0">
                  <a:moveTo>
                    <a:pt x="3003" y="1"/>
                  </a:moveTo>
                  <a:cubicBezTo>
                    <a:pt x="2969" y="234"/>
                    <a:pt x="2969" y="468"/>
                    <a:pt x="2969" y="668"/>
                  </a:cubicBezTo>
                  <a:cubicBezTo>
                    <a:pt x="2936" y="901"/>
                    <a:pt x="2936" y="1168"/>
                    <a:pt x="2902" y="1468"/>
                  </a:cubicBezTo>
                  <a:cubicBezTo>
                    <a:pt x="2869" y="1769"/>
                    <a:pt x="2869" y="2136"/>
                    <a:pt x="2802" y="2536"/>
                  </a:cubicBezTo>
                  <a:cubicBezTo>
                    <a:pt x="2569" y="4537"/>
                    <a:pt x="2202" y="6539"/>
                    <a:pt x="1702" y="8507"/>
                  </a:cubicBezTo>
                  <a:cubicBezTo>
                    <a:pt x="1168" y="10808"/>
                    <a:pt x="668" y="12910"/>
                    <a:pt x="367" y="14444"/>
                  </a:cubicBezTo>
                  <a:cubicBezTo>
                    <a:pt x="234" y="15212"/>
                    <a:pt x="134" y="15845"/>
                    <a:pt x="67" y="16279"/>
                  </a:cubicBezTo>
                  <a:cubicBezTo>
                    <a:pt x="34" y="16479"/>
                    <a:pt x="0" y="16713"/>
                    <a:pt x="0" y="16946"/>
                  </a:cubicBezTo>
                  <a:cubicBezTo>
                    <a:pt x="100" y="16746"/>
                    <a:pt x="134" y="16512"/>
                    <a:pt x="167" y="16279"/>
                  </a:cubicBezTo>
                  <a:cubicBezTo>
                    <a:pt x="267" y="15845"/>
                    <a:pt x="401" y="15245"/>
                    <a:pt x="534" y="14478"/>
                  </a:cubicBezTo>
                  <a:cubicBezTo>
                    <a:pt x="868" y="12943"/>
                    <a:pt x="1401" y="10875"/>
                    <a:pt x="1935" y="8540"/>
                  </a:cubicBezTo>
                  <a:cubicBezTo>
                    <a:pt x="2435" y="6572"/>
                    <a:pt x="2769" y="4571"/>
                    <a:pt x="2969" y="2536"/>
                  </a:cubicBezTo>
                  <a:cubicBezTo>
                    <a:pt x="3003" y="2136"/>
                    <a:pt x="3036" y="1802"/>
                    <a:pt x="3036" y="1468"/>
                  </a:cubicBezTo>
                  <a:lnTo>
                    <a:pt x="3036" y="701"/>
                  </a:lnTo>
                  <a:cubicBezTo>
                    <a:pt x="3036" y="468"/>
                    <a:pt x="3036" y="234"/>
                    <a:pt x="30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7"/>
            <p:cNvSpPr/>
            <p:nvPr/>
          </p:nvSpPr>
          <p:spPr>
            <a:xfrm>
              <a:off x="4338458" y="3268208"/>
              <a:ext cx="224250" cy="62529"/>
            </a:xfrm>
            <a:custGeom>
              <a:avLst/>
              <a:gdLst/>
              <a:ahLst/>
              <a:cxnLst/>
              <a:rect l="l" t="t" r="r" b="b"/>
              <a:pathLst>
                <a:path w="23451" h="6539" extrusionOk="0">
                  <a:moveTo>
                    <a:pt x="1" y="0"/>
                  </a:moveTo>
                  <a:cubicBezTo>
                    <a:pt x="67" y="33"/>
                    <a:pt x="134" y="67"/>
                    <a:pt x="201" y="100"/>
                  </a:cubicBezTo>
                  <a:lnTo>
                    <a:pt x="868" y="300"/>
                  </a:lnTo>
                  <a:lnTo>
                    <a:pt x="3370" y="1101"/>
                  </a:lnTo>
                  <a:cubicBezTo>
                    <a:pt x="5471" y="1735"/>
                    <a:pt x="8373" y="2602"/>
                    <a:pt x="11642" y="3503"/>
                  </a:cubicBezTo>
                  <a:cubicBezTo>
                    <a:pt x="14878" y="4403"/>
                    <a:pt x="17847" y="5170"/>
                    <a:pt x="19982" y="5704"/>
                  </a:cubicBezTo>
                  <a:lnTo>
                    <a:pt x="22517" y="6338"/>
                  </a:lnTo>
                  <a:lnTo>
                    <a:pt x="23217" y="6505"/>
                  </a:lnTo>
                  <a:cubicBezTo>
                    <a:pt x="23284" y="6538"/>
                    <a:pt x="23351" y="6538"/>
                    <a:pt x="23451" y="6538"/>
                  </a:cubicBezTo>
                  <a:cubicBezTo>
                    <a:pt x="23384" y="6505"/>
                    <a:pt x="23284" y="6471"/>
                    <a:pt x="23217" y="6471"/>
                  </a:cubicBezTo>
                  <a:lnTo>
                    <a:pt x="22517" y="6271"/>
                  </a:lnTo>
                  <a:lnTo>
                    <a:pt x="20015" y="5571"/>
                  </a:lnTo>
                  <a:lnTo>
                    <a:pt x="11709" y="3302"/>
                  </a:lnTo>
                  <a:lnTo>
                    <a:pt x="3437" y="934"/>
                  </a:lnTo>
                  <a:lnTo>
                    <a:pt x="935" y="234"/>
                  </a:lnTo>
                  <a:lnTo>
                    <a:pt x="234" y="67"/>
                  </a:lnTo>
                  <a:cubicBezTo>
                    <a:pt x="168" y="33"/>
                    <a:pt x="6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7"/>
            <p:cNvSpPr/>
            <p:nvPr/>
          </p:nvSpPr>
          <p:spPr>
            <a:xfrm>
              <a:off x="4152181" y="2057394"/>
              <a:ext cx="395859" cy="473105"/>
            </a:xfrm>
            <a:custGeom>
              <a:avLst/>
              <a:gdLst/>
              <a:ahLst/>
              <a:cxnLst/>
              <a:rect l="l" t="t" r="r" b="b"/>
              <a:pathLst>
                <a:path w="41397" h="49475" extrusionOk="0">
                  <a:moveTo>
                    <a:pt x="29719" y="1"/>
                  </a:moveTo>
                  <a:cubicBezTo>
                    <a:pt x="25447" y="1"/>
                    <a:pt x="21195" y="2720"/>
                    <a:pt x="17846" y="5534"/>
                  </a:cubicBezTo>
                  <a:cubicBezTo>
                    <a:pt x="16663" y="4476"/>
                    <a:pt x="15084" y="3862"/>
                    <a:pt x="13275" y="3862"/>
                  </a:cubicBezTo>
                  <a:cubicBezTo>
                    <a:pt x="11720" y="3862"/>
                    <a:pt x="9995" y="4316"/>
                    <a:pt x="8206" y="5334"/>
                  </a:cubicBezTo>
                  <a:cubicBezTo>
                    <a:pt x="5638" y="6835"/>
                    <a:pt x="934" y="9404"/>
                    <a:pt x="0" y="12206"/>
                  </a:cubicBezTo>
                  <a:lnTo>
                    <a:pt x="4070" y="21779"/>
                  </a:lnTo>
                  <a:cubicBezTo>
                    <a:pt x="4403" y="27650"/>
                    <a:pt x="5271" y="33588"/>
                    <a:pt x="8039" y="38791"/>
                  </a:cubicBezTo>
                  <a:cubicBezTo>
                    <a:pt x="10775" y="43962"/>
                    <a:pt x="15611" y="48332"/>
                    <a:pt x="21382" y="49299"/>
                  </a:cubicBezTo>
                  <a:cubicBezTo>
                    <a:pt x="22085" y="49417"/>
                    <a:pt x="22800" y="49474"/>
                    <a:pt x="23516" y="49474"/>
                  </a:cubicBezTo>
                  <a:cubicBezTo>
                    <a:pt x="28677" y="49474"/>
                    <a:pt x="33923" y="46490"/>
                    <a:pt x="35592" y="41627"/>
                  </a:cubicBezTo>
                  <a:cubicBezTo>
                    <a:pt x="36093" y="40126"/>
                    <a:pt x="36293" y="38491"/>
                    <a:pt x="37093" y="37124"/>
                  </a:cubicBezTo>
                  <a:cubicBezTo>
                    <a:pt x="38061" y="35456"/>
                    <a:pt x="39895" y="34322"/>
                    <a:pt x="40629" y="32520"/>
                  </a:cubicBezTo>
                  <a:cubicBezTo>
                    <a:pt x="41396" y="30619"/>
                    <a:pt x="40763" y="28417"/>
                    <a:pt x="39862" y="26516"/>
                  </a:cubicBezTo>
                  <a:cubicBezTo>
                    <a:pt x="38961" y="24615"/>
                    <a:pt x="37861" y="22713"/>
                    <a:pt x="37760" y="20645"/>
                  </a:cubicBezTo>
                  <a:cubicBezTo>
                    <a:pt x="37627" y="17610"/>
                    <a:pt x="39729" y="14908"/>
                    <a:pt x="40262" y="11872"/>
                  </a:cubicBezTo>
                  <a:cubicBezTo>
                    <a:pt x="41196" y="6769"/>
                    <a:pt x="37093" y="1632"/>
                    <a:pt x="32090" y="297"/>
                  </a:cubicBezTo>
                  <a:cubicBezTo>
                    <a:pt x="31303" y="94"/>
                    <a:pt x="30510" y="1"/>
                    <a:pt x="29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7"/>
            <p:cNvSpPr/>
            <p:nvPr/>
          </p:nvSpPr>
          <p:spPr>
            <a:xfrm>
              <a:off x="4193003" y="2153995"/>
              <a:ext cx="284857" cy="583217"/>
            </a:xfrm>
            <a:custGeom>
              <a:avLst/>
              <a:gdLst/>
              <a:ahLst/>
              <a:cxnLst/>
              <a:rect l="l" t="t" r="r" b="b"/>
              <a:pathLst>
                <a:path w="29789" h="60990" extrusionOk="0">
                  <a:moveTo>
                    <a:pt x="18775" y="1"/>
                  </a:moveTo>
                  <a:cubicBezTo>
                    <a:pt x="18249" y="1"/>
                    <a:pt x="17716" y="45"/>
                    <a:pt x="17180" y="136"/>
                  </a:cubicBezTo>
                  <a:lnTo>
                    <a:pt x="1" y="6040"/>
                  </a:lnTo>
                  <a:lnTo>
                    <a:pt x="1168" y="52273"/>
                  </a:lnTo>
                  <a:cubicBezTo>
                    <a:pt x="1545" y="57267"/>
                    <a:pt x="5885" y="60989"/>
                    <a:pt x="11125" y="60989"/>
                  </a:cubicBezTo>
                  <a:cubicBezTo>
                    <a:pt x="11450" y="60989"/>
                    <a:pt x="11778" y="60975"/>
                    <a:pt x="12110" y="60946"/>
                  </a:cubicBezTo>
                  <a:cubicBezTo>
                    <a:pt x="17847" y="60446"/>
                    <a:pt x="22217" y="55709"/>
                    <a:pt x="21883" y="50338"/>
                  </a:cubicBezTo>
                  <a:cubicBezTo>
                    <a:pt x="21550" y="44734"/>
                    <a:pt x="21283" y="38797"/>
                    <a:pt x="21283" y="38797"/>
                  </a:cubicBezTo>
                  <a:cubicBezTo>
                    <a:pt x="21283" y="38797"/>
                    <a:pt x="28455" y="37129"/>
                    <a:pt x="29355" y="27555"/>
                  </a:cubicBezTo>
                  <a:cubicBezTo>
                    <a:pt x="29789" y="22685"/>
                    <a:pt x="29022" y="14646"/>
                    <a:pt x="28188" y="8275"/>
                  </a:cubicBezTo>
                  <a:cubicBezTo>
                    <a:pt x="27558" y="3477"/>
                    <a:pt x="23452" y="1"/>
                    <a:pt x="187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7"/>
            <p:cNvSpPr/>
            <p:nvPr/>
          </p:nvSpPr>
          <p:spPr>
            <a:xfrm>
              <a:off x="4418525" y="2288807"/>
              <a:ext cx="24250" cy="22281"/>
            </a:xfrm>
            <a:custGeom>
              <a:avLst/>
              <a:gdLst/>
              <a:ahLst/>
              <a:cxnLst/>
              <a:rect l="l" t="t" r="r" b="b"/>
              <a:pathLst>
                <a:path w="2536" h="2330" extrusionOk="0">
                  <a:moveTo>
                    <a:pt x="1315" y="1"/>
                  </a:moveTo>
                  <a:cubicBezTo>
                    <a:pt x="1256" y="1"/>
                    <a:pt x="1195" y="5"/>
                    <a:pt x="1135" y="14"/>
                  </a:cubicBezTo>
                  <a:cubicBezTo>
                    <a:pt x="501" y="81"/>
                    <a:pt x="0" y="648"/>
                    <a:pt x="67" y="1315"/>
                  </a:cubicBezTo>
                  <a:cubicBezTo>
                    <a:pt x="128" y="1891"/>
                    <a:pt x="629" y="2330"/>
                    <a:pt x="1196" y="2330"/>
                  </a:cubicBezTo>
                  <a:cubicBezTo>
                    <a:pt x="1253" y="2330"/>
                    <a:pt x="1310" y="2325"/>
                    <a:pt x="1368" y="2316"/>
                  </a:cubicBezTo>
                  <a:cubicBezTo>
                    <a:pt x="2035" y="2249"/>
                    <a:pt x="2536" y="1682"/>
                    <a:pt x="2469" y="1015"/>
                  </a:cubicBezTo>
                  <a:cubicBezTo>
                    <a:pt x="2408" y="439"/>
                    <a:pt x="1907" y="1"/>
                    <a:pt x="1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7"/>
            <p:cNvSpPr/>
            <p:nvPr/>
          </p:nvSpPr>
          <p:spPr>
            <a:xfrm>
              <a:off x="4407356" y="2275821"/>
              <a:ext cx="46904" cy="13923"/>
            </a:xfrm>
            <a:custGeom>
              <a:avLst/>
              <a:gdLst/>
              <a:ahLst/>
              <a:cxnLst/>
              <a:rect l="l" t="t" r="r" b="b"/>
              <a:pathLst>
                <a:path w="4905" h="1456" extrusionOk="0">
                  <a:moveTo>
                    <a:pt x="2570" y="1"/>
                  </a:moveTo>
                  <a:cubicBezTo>
                    <a:pt x="2514" y="1"/>
                    <a:pt x="2458" y="2"/>
                    <a:pt x="2403" y="5"/>
                  </a:cubicBezTo>
                  <a:cubicBezTo>
                    <a:pt x="1702" y="38"/>
                    <a:pt x="1068" y="305"/>
                    <a:pt x="535" y="739"/>
                  </a:cubicBezTo>
                  <a:cubicBezTo>
                    <a:pt x="134" y="1072"/>
                    <a:pt x="1" y="1372"/>
                    <a:pt x="68" y="1439"/>
                  </a:cubicBezTo>
                  <a:cubicBezTo>
                    <a:pt x="79" y="1451"/>
                    <a:pt x="97" y="1456"/>
                    <a:pt x="120" y="1456"/>
                  </a:cubicBezTo>
                  <a:cubicBezTo>
                    <a:pt x="365" y="1456"/>
                    <a:pt x="1247" y="863"/>
                    <a:pt x="2436" y="772"/>
                  </a:cubicBezTo>
                  <a:cubicBezTo>
                    <a:pt x="2532" y="765"/>
                    <a:pt x="2626" y="761"/>
                    <a:pt x="2719" y="761"/>
                  </a:cubicBezTo>
                  <a:cubicBezTo>
                    <a:pt x="3729" y="761"/>
                    <a:pt x="4496" y="1167"/>
                    <a:pt x="4757" y="1167"/>
                  </a:cubicBezTo>
                  <a:cubicBezTo>
                    <a:pt x="4795" y="1167"/>
                    <a:pt x="4822" y="1158"/>
                    <a:pt x="4838" y="1139"/>
                  </a:cubicBezTo>
                  <a:cubicBezTo>
                    <a:pt x="4904" y="1072"/>
                    <a:pt x="4771" y="805"/>
                    <a:pt x="4337" y="505"/>
                  </a:cubicBezTo>
                  <a:cubicBezTo>
                    <a:pt x="3818" y="169"/>
                    <a:pt x="3186" y="1"/>
                    <a:pt x="2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7"/>
            <p:cNvSpPr/>
            <p:nvPr/>
          </p:nvSpPr>
          <p:spPr>
            <a:xfrm>
              <a:off x="4298908" y="2301248"/>
              <a:ext cx="24250" cy="22281"/>
            </a:xfrm>
            <a:custGeom>
              <a:avLst/>
              <a:gdLst/>
              <a:ahLst/>
              <a:cxnLst/>
              <a:rect l="l" t="t" r="r" b="b"/>
              <a:pathLst>
                <a:path w="2536" h="2330" extrusionOk="0">
                  <a:moveTo>
                    <a:pt x="1315" y="1"/>
                  </a:moveTo>
                  <a:cubicBezTo>
                    <a:pt x="1256" y="1"/>
                    <a:pt x="1195" y="5"/>
                    <a:pt x="1135" y="14"/>
                  </a:cubicBezTo>
                  <a:cubicBezTo>
                    <a:pt x="501" y="81"/>
                    <a:pt x="0" y="648"/>
                    <a:pt x="67" y="1315"/>
                  </a:cubicBezTo>
                  <a:cubicBezTo>
                    <a:pt x="128" y="1891"/>
                    <a:pt x="629" y="2329"/>
                    <a:pt x="1196" y="2329"/>
                  </a:cubicBezTo>
                  <a:cubicBezTo>
                    <a:pt x="1253" y="2329"/>
                    <a:pt x="1310" y="2325"/>
                    <a:pt x="1368" y="2316"/>
                  </a:cubicBezTo>
                  <a:cubicBezTo>
                    <a:pt x="2035" y="2249"/>
                    <a:pt x="2536" y="1682"/>
                    <a:pt x="2469" y="1015"/>
                  </a:cubicBezTo>
                  <a:cubicBezTo>
                    <a:pt x="2408" y="439"/>
                    <a:pt x="1907" y="1"/>
                    <a:pt x="1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7"/>
            <p:cNvSpPr/>
            <p:nvPr/>
          </p:nvSpPr>
          <p:spPr>
            <a:xfrm>
              <a:off x="4284870" y="2286024"/>
              <a:ext cx="46904" cy="13933"/>
            </a:xfrm>
            <a:custGeom>
              <a:avLst/>
              <a:gdLst/>
              <a:ahLst/>
              <a:cxnLst/>
              <a:rect l="l" t="t" r="r" b="b"/>
              <a:pathLst>
                <a:path w="4905" h="1457" extrusionOk="0">
                  <a:moveTo>
                    <a:pt x="2570" y="1"/>
                  </a:moveTo>
                  <a:cubicBezTo>
                    <a:pt x="2514" y="1"/>
                    <a:pt x="2458" y="2"/>
                    <a:pt x="2402" y="5"/>
                  </a:cubicBezTo>
                  <a:cubicBezTo>
                    <a:pt x="1702" y="72"/>
                    <a:pt x="1068" y="305"/>
                    <a:pt x="534" y="739"/>
                  </a:cubicBezTo>
                  <a:cubicBezTo>
                    <a:pt x="134" y="1073"/>
                    <a:pt x="1" y="1373"/>
                    <a:pt x="67" y="1440"/>
                  </a:cubicBezTo>
                  <a:cubicBezTo>
                    <a:pt x="79" y="1451"/>
                    <a:pt x="97" y="1456"/>
                    <a:pt x="120" y="1456"/>
                  </a:cubicBezTo>
                  <a:cubicBezTo>
                    <a:pt x="365" y="1456"/>
                    <a:pt x="1247" y="864"/>
                    <a:pt x="2436" y="772"/>
                  </a:cubicBezTo>
                  <a:cubicBezTo>
                    <a:pt x="2505" y="769"/>
                    <a:pt x="2573" y="767"/>
                    <a:pt x="2640" y="767"/>
                  </a:cubicBezTo>
                  <a:cubicBezTo>
                    <a:pt x="3682" y="767"/>
                    <a:pt x="4479" y="1169"/>
                    <a:pt x="4752" y="1169"/>
                  </a:cubicBezTo>
                  <a:cubicBezTo>
                    <a:pt x="4792" y="1169"/>
                    <a:pt x="4821" y="1160"/>
                    <a:pt x="4838" y="1139"/>
                  </a:cubicBezTo>
                  <a:cubicBezTo>
                    <a:pt x="4904" y="1073"/>
                    <a:pt x="4771" y="806"/>
                    <a:pt x="4337" y="506"/>
                  </a:cubicBezTo>
                  <a:cubicBezTo>
                    <a:pt x="3817" y="169"/>
                    <a:pt x="3185" y="1"/>
                    <a:pt x="2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7"/>
            <p:cNvSpPr/>
            <p:nvPr/>
          </p:nvSpPr>
          <p:spPr>
            <a:xfrm>
              <a:off x="4368446" y="2282868"/>
              <a:ext cx="45307" cy="103992"/>
            </a:xfrm>
            <a:custGeom>
              <a:avLst/>
              <a:gdLst/>
              <a:ahLst/>
              <a:cxnLst/>
              <a:rect l="l" t="t" r="r" b="b"/>
              <a:pathLst>
                <a:path w="4738" h="10875" extrusionOk="0">
                  <a:moveTo>
                    <a:pt x="140" y="0"/>
                  </a:moveTo>
                  <a:cubicBezTo>
                    <a:pt x="138" y="0"/>
                    <a:pt x="136" y="1"/>
                    <a:pt x="134" y="2"/>
                  </a:cubicBezTo>
                  <a:cubicBezTo>
                    <a:pt x="0" y="68"/>
                    <a:pt x="1201" y="2970"/>
                    <a:pt x="2802" y="6506"/>
                  </a:cubicBezTo>
                  <a:cubicBezTo>
                    <a:pt x="3169" y="7374"/>
                    <a:pt x="3570" y="8207"/>
                    <a:pt x="3936" y="8975"/>
                  </a:cubicBezTo>
                  <a:cubicBezTo>
                    <a:pt x="4137" y="9275"/>
                    <a:pt x="4237" y="9608"/>
                    <a:pt x="4237" y="9942"/>
                  </a:cubicBezTo>
                  <a:cubicBezTo>
                    <a:pt x="4170" y="10176"/>
                    <a:pt x="3870" y="10276"/>
                    <a:pt x="3536" y="10342"/>
                  </a:cubicBezTo>
                  <a:cubicBezTo>
                    <a:pt x="2235" y="10576"/>
                    <a:pt x="1468" y="10776"/>
                    <a:pt x="1468" y="10843"/>
                  </a:cubicBezTo>
                  <a:cubicBezTo>
                    <a:pt x="1468" y="10864"/>
                    <a:pt x="1552" y="10875"/>
                    <a:pt x="1707" y="10875"/>
                  </a:cubicBezTo>
                  <a:cubicBezTo>
                    <a:pt x="2043" y="10875"/>
                    <a:pt x="2714" y="10823"/>
                    <a:pt x="3603" y="10709"/>
                  </a:cubicBezTo>
                  <a:cubicBezTo>
                    <a:pt x="3770" y="10676"/>
                    <a:pt x="3970" y="10643"/>
                    <a:pt x="4137" y="10576"/>
                  </a:cubicBezTo>
                  <a:cubicBezTo>
                    <a:pt x="4403" y="10509"/>
                    <a:pt x="4570" y="10309"/>
                    <a:pt x="4670" y="10075"/>
                  </a:cubicBezTo>
                  <a:cubicBezTo>
                    <a:pt x="4737" y="9608"/>
                    <a:pt x="4637" y="9141"/>
                    <a:pt x="4403" y="8775"/>
                  </a:cubicBezTo>
                  <a:cubicBezTo>
                    <a:pt x="4070" y="7974"/>
                    <a:pt x="3703" y="7140"/>
                    <a:pt x="3303" y="6273"/>
                  </a:cubicBezTo>
                  <a:cubicBezTo>
                    <a:pt x="1720" y="2778"/>
                    <a:pt x="333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7"/>
            <p:cNvSpPr/>
            <p:nvPr/>
          </p:nvSpPr>
          <p:spPr>
            <a:xfrm>
              <a:off x="4273386" y="2500425"/>
              <a:ext cx="124093" cy="48769"/>
            </a:xfrm>
            <a:custGeom>
              <a:avLst/>
              <a:gdLst/>
              <a:ahLst/>
              <a:cxnLst/>
              <a:rect l="l" t="t" r="r" b="b"/>
              <a:pathLst>
                <a:path w="12977" h="5100" extrusionOk="0">
                  <a:moveTo>
                    <a:pt x="1" y="0"/>
                  </a:moveTo>
                  <a:cubicBezTo>
                    <a:pt x="1" y="0"/>
                    <a:pt x="2858" y="5099"/>
                    <a:pt x="10195" y="5099"/>
                  </a:cubicBezTo>
                  <a:cubicBezTo>
                    <a:pt x="11059" y="5099"/>
                    <a:pt x="11985" y="5029"/>
                    <a:pt x="12977" y="4870"/>
                  </a:cubicBezTo>
                  <a:lnTo>
                    <a:pt x="12877" y="2535"/>
                  </a:lnTo>
                  <a:cubicBezTo>
                    <a:pt x="12228" y="2589"/>
                    <a:pt x="11579" y="2616"/>
                    <a:pt x="10931" y="2616"/>
                  </a:cubicBezTo>
                  <a:cubicBezTo>
                    <a:pt x="7144" y="2616"/>
                    <a:pt x="3390" y="1709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7"/>
            <p:cNvSpPr/>
            <p:nvPr/>
          </p:nvSpPr>
          <p:spPr>
            <a:xfrm>
              <a:off x="4274026" y="2239866"/>
              <a:ext cx="57423" cy="18714"/>
            </a:xfrm>
            <a:custGeom>
              <a:avLst/>
              <a:gdLst/>
              <a:ahLst/>
              <a:cxnLst/>
              <a:rect l="l" t="t" r="r" b="b"/>
              <a:pathLst>
                <a:path w="6005" h="1957" extrusionOk="0">
                  <a:moveTo>
                    <a:pt x="3711" y="1"/>
                  </a:moveTo>
                  <a:cubicBezTo>
                    <a:pt x="3406" y="1"/>
                    <a:pt x="3102" y="30"/>
                    <a:pt x="2803" y="95"/>
                  </a:cubicBezTo>
                  <a:cubicBezTo>
                    <a:pt x="2035" y="229"/>
                    <a:pt x="1302" y="529"/>
                    <a:pt x="668" y="996"/>
                  </a:cubicBezTo>
                  <a:cubicBezTo>
                    <a:pt x="167" y="1363"/>
                    <a:pt x="1" y="1730"/>
                    <a:pt x="101" y="1863"/>
                  </a:cubicBezTo>
                  <a:cubicBezTo>
                    <a:pt x="144" y="1929"/>
                    <a:pt x="237" y="1956"/>
                    <a:pt x="372" y="1956"/>
                  </a:cubicBezTo>
                  <a:cubicBezTo>
                    <a:pt x="852" y="1956"/>
                    <a:pt x="1863" y="1605"/>
                    <a:pt x="3036" y="1396"/>
                  </a:cubicBezTo>
                  <a:cubicBezTo>
                    <a:pt x="4571" y="1130"/>
                    <a:pt x="5871" y="1196"/>
                    <a:pt x="5972" y="829"/>
                  </a:cubicBezTo>
                  <a:cubicBezTo>
                    <a:pt x="6005" y="663"/>
                    <a:pt x="5738" y="396"/>
                    <a:pt x="5138" y="196"/>
                  </a:cubicBezTo>
                  <a:cubicBezTo>
                    <a:pt x="4669" y="73"/>
                    <a:pt x="4189" y="1"/>
                    <a:pt x="3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7"/>
            <p:cNvSpPr/>
            <p:nvPr/>
          </p:nvSpPr>
          <p:spPr>
            <a:xfrm>
              <a:off x="4403531" y="2239283"/>
              <a:ext cx="44026" cy="14325"/>
            </a:xfrm>
            <a:custGeom>
              <a:avLst/>
              <a:gdLst/>
              <a:ahLst/>
              <a:cxnLst/>
              <a:rect l="l" t="t" r="r" b="b"/>
              <a:pathLst>
                <a:path w="4604" h="1498" extrusionOk="0">
                  <a:moveTo>
                    <a:pt x="2381" y="0"/>
                  </a:moveTo>
                  <a:cubicBezTo>
                    <a:pt x="1724" y="0"/>
                    <a:pt x="1066" y="202"/>
                    <a:pt x="501" y="590"/>
                  </a:cubicBezTo>
                  <a:cubicBezTo>
                    <a:pt x="101" y="924"/>
                    <a:pt x="1" y="1224"/>
                    <a:pt x="101" y="1357"/>
                  </a:cubicBezTo>
                  <a:cubicBezTo>
                    <a:pt x="181" y="1461"/>
                    <a:pt x="342" y="1497"/>
                    <a:pt x="561" y="1497"/>
                  </a:cubicBezTo>
                  <a:cubicBezTo>
                    <a:pt x="976" y="1497"/>
                    <a:pt x="1604" y="1368"/>
                    <a:pt x="2302" y="1324"/>
                  </a:cubicBezTo>
                  <a:cubicBezTo>
                    <a:pt x="2379" y="1322"/>
                    <a:pt x="2455" y="1321"/>
                    <a:pt x="2530" y="1321"/>
                  </a:cubicBezTo>
                  <a:cubicBezTo>
                    <a:pt x="3094" y="1321"/>
                    <a:pt x="3593" y="1379"/>
                    <a:pt x="3953" y="1379"/>
                  </a:cubicBezTo>
                  <a:cubicBezTo>
                    <a:pt x="4229" y="1379"/>
                    <a:pt x="4423" y="1345"/>
                    <a:pt x="4504" y="1224"/>
                  </a:cubicBezTo>
                  <a:cubicBezTo>
                    <a:pt x="4604" y="1057"/>
                    <a:pt x="4470" y="757"/>
                    <a:pt x="4070" y="490"/>
                  </a:cubicBezTo>
                  <a:cubicBezTo>
                    <a:pt x="3552" y="160"/>
                    <a:pt x="2967" y="0"/>
                    <a:pt x="2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7"/>
            <p:cNvSpPr/>
            <p:nvPr/>
          </p:nvSpPr>
          <p:spPr>
            <a:xfrm>
              <a:off x="4350899" y="2409830"/>
              <a:ext cx="42113" cy="36118"/>
            </a:xfrm>
            <a:custGeom>
              <a:avLst/>
              <a:gdLst/>
              <a:ahLst/>
              <a:cxnLst/>
              <a:rect l="l" t="t" r="r" b="b"/>
              <a:pathLst>
                <a:path w="4404" h="3777" extrusionOk="0">
                  <a:moveTo>
                    <a:pt x="1268" y="1"/>
                  </a:moveTo>
                  <a:cubicBezTo>
                    <a:pt x="468" y="401"/>
                    <a:pt x="1" y="1268"/>
                    <a:pt x="167" y="2136"/>
                  </a:cubicBezTo>
                  <a:cubicBezTo>
                    <a:pt x="368" y="3003"/>
                    <a:pt x="1101" y="3670"/>
                    <a:pt x="2002" y="3770"/>
                  </a:cubicBezTo>
                  <a:cubicBezTo>
                    <a:pt x="2057" y="3774"/>
                    <a:pt x="2112" y="3776"/>
                    <a:pt x="2167" y="3776"/>
                  </a:cubicBezTo>
                  <a:cubicBezTo>
                    <a:pt x="2974" y="3776"/>
                    <a:pt x="3733" y="3321"/>
                    <a:pt x="4170" y="2603"/>
                  </a:cubicBezTo>
                  <a:cubicBezTo>
                    <a:pt x="4370" y="2269"/>
                    <a:pt x="4404" y="1835"/>
                    <a:pt x="4270" y="1468"/>
                  </a:cubicBezTo>
                  <a:cubicBezTo>
                    <a:pt x="4137" y="1202"/>
                    <a:pt x="3937" y="1001"/>
                    <a:pt x="3670" y="868"/>
                  </a:cubicBezTo>
                  <a:cubicBezTo>
                    <a:pt x="2803" y="334"/>
                    <a:pt x="2302" y="34"/>
                    <a:pt x="1268" y="34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7"/>
            <p:cNvSpPr/>
            <p:nvPr/>
          </p:nvSpPr>
          <p:spPr>
            <a:xfrm>
              <a:off x="4348030" y="2405297"/>
              <a:ext cx="48176" cy="27875"/>
            </a:xfrm>
            <a:custGeom>
              <a:avLst/>
              <a:gdLst/>
              <a:ahLst/>
              <a:cxnLst/>
              <a:rect l="l" t="t" r="r" b="b"/>
              <a:pathLst>
                <a:path w="5038" h="2915" extrusionOk="0">
                  <a:moveTo>
                    <a:pt x="132" y="0"/>
                  </a:moveTo>
                  <a:cubicBezTo>
                    <a:pt x="120" y="0"/>
                    <a:pt x="109" y="3"/>
                    <a:pt x="101" y="8"/>
                  </a:cubicBezTo>
                  <a:cubicBezTo>
                    <a:pt x="0" y="74"/>
                    <a:pt x="134" y="441"/>
                    <a:pt x="467" y="842"/>
                  </a:cubicBezTo>
                  <a:cubicBezTo>
                    <a:pt x="901" y="1409"/>
                    <a:pt x="1468" y="1876"/>
                    <a:pt x="2102" y="2243"/>
                  </a:cubicBezTo>
                  <a:cubicBezTo>
                    <a:pt x="2702" y="2610"/>
                    <a:pt x="3403" y="2810"/>
                    <a:pt x="4137" y="2910"/>
                  </a:cubicBezTo>
                  <a:cubicBezTo>
                    <a:pt x="4187" y="2913"/>
                    <a:pt x="4235" y="2914"/>
                    <a:pt x="4282" y="2914"/>
                  </a:cubicBezTo>
                  <a:cubicBezTo>
                    <a:pt x="4760" y="2914"/>
                    <a:pt x="5037" y="2768"/>
                    <a:pt x="5037" y="2676"/>
                  </a:cubicBezTo>
                  <a:cubicBezTo>
                    <a:pt x="5037" y="2576"/>
                    <a:pt x="4704" y="2510"/>
                    <a:pt x="4237" y="2343"/>
                  </a:cubicBezTo>
                  <a:cubicBezTo>
                    <a:pt x="3636" y="2143"/>
                    <a:pt x="3036" y="1876"/>
                    <a:pt x="2469" y="1542"/>
                  </a:cubicBezTo>
                  <a:cubicBezTo>
                    <a:pt x="1203" y="846"/>
                    <a:pt x="358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7"/>
            <p:cNvSpPr/>
            <p:nvPr/>
          </p:nvSpPr>
          <p:spPr>
            <a:xfrm>
              <a:off x="4331124" y="2346354"/>
              <a:ext cx="6713" cy="6713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67" y="1"/>
                  </a:moveTo>
                  <a:cubicBezTo>
                    <a:pt x="167" y="1"/>
                    <a:pt x="1" y="167"/>
                    <a:pt x="1" y="368"/>
                  </a:cubicBezTo>
                  <a:cubicBezTo>
                    <a:pt x="1" y="534"/>
                    <a:pt x="167" y="701"/>
                    <a:pt x="367" y="701"/>
                  </a:cubicBezTo>
                  <a:cubicBezTo>
                    <a:pt x="534" y="701"/>
                    <a:pt x="701" y="534"/>
                    <a:pt x="701" y="368"/>
                  </a:cubicBezTo>
                  <a:cubicBezTo>
                    <a:pt x="701" y="167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7"/>
            <p:cNvSpPr/>
            <p:nvPr/>
          </p:nvSpPr>
          <p:spPr>
            <a:xfrm>
              <a:off x="4423947" y="2330088"/>
              <a:ext cx="7669" cy="6799"/>
            </a:xfrm>
            <a:custGeom>
              <a:avLst/>
              <a:gdLst/>
              <a:ahLst/>
              <a:cxnLst/>
              <a:rect l="l" t="t" r="r" b="b"/>
              <a:pathLst>
                <a:path w="802" h="711" extrusionOk="0">
                  <a:moveTo>
                    <a:pt x="467" y="0"/>
                  </a:moveTo>
                  <a:cubicBezTo>
                    <a:pt x="134" y="0"/>
                    <a:pt x="0" y="401"/>
                    <a:pt x="201" y="601"/>
                  </a:cubicBezTo>
                  <a:cubicBezTo>
                    <a:pt x="277" y="677"/>
                    <a:pt x="368" y="711"/>
                    <a:pt x="455" y="711"/>
                  </a:cubicBezTo>
                  <a:cubicBezTo>
                    <a:pt x="635" y="711"/>
                    <a:pt x="801" y="569"/>
                    <a:pt x="801" y="367"/>
                  </a:cubicBezTo>
                  <a:cubicBezTo>
                    <a:pt x="801" y="167"/>
                    <a:pt x="634" y="0"/>
                    <a:pt x="4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7"/>
            <p:cNvSpPr/>
            <p:nvPr/>
          </p:nvSpPr>
          <p:spPr>
            <a:xfrm>
              <a:off x="4442929" y="2339096"/>
              <a:ext cx="7181" cy="6713"/>
            </a:xfrm>
            <a:custGeom>
              <a:avLst/>
              <a:gdLst/>
              <a:ahLst/>
              <a:cxnLst/>
              <a:rect l="l" t="t" r="r" b="b"/>
              <a:pathLst>
                <a:path w="751" h="702" extrusionOk="0">
                  <a:moveTo>
                    <a:pt x="380" y="1"/>
                  </a:moveTo>
                  <a:cubicBezTo>
                    <a:pt x="217" y="1"/>
                    <a:pt x="50" y="109"/>
                    <a:pt x="17" y="326"/>
                  </a:cubicBezTo>
                  <a:cubicBezTo>
                    <a:pt x="0" y="576"/>
                    <a:pt x="192" y="701"/>
                    <a:pt x="380" y="701"/>
                  </a:cubicBezTo>
                  <a:cubicBezTo>
                    <a:pt x="567" y="701"/>
                    <a:pt x="751" y="576"/>
                    <a:pt x="717" y="326"/>
                  </a:cubicBezTo>
                  <a:cubicBezTo>
                    <a:pt x="701" y="109"/>
                    <a:pt x="542" y="1"/>
                    <a:pt x="3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7"/>
            <p:cNvSpPr/>
            <p:nvPr/>
          </p:nvSpPr>
          <p:spPr>
            <a:xfrm>
              <a:off x="4447547" y="2324982"/>
              <a:ext cx="7985" cy="6656"/>
            </a:xfrm>
            <a:custGeom>
              <a:avLst/>
              <a:gdLst/>
              <a:ahLst/>
              <a:cxnLst/>
              <a:rect l="l" t="t" r="r" b="b"/>
              <a:pathLst>
                <a:path w="835" h="696" extrusionOk="0">
                  <a:moveTo>
                    <a:pt x="468" y="1"/>
                  </a:moveTo>
                  <a:cubicBezTo>
                    <a:pt x="168" y="1"/>
                    <a:pt x="1" y="368"/>
                    <a:pt x="234" y="601"/>
                  </a:cubicBezTo>
                  <a:cubicBezTo>
                    <a:pt x="299" y="665"/>
                    <a:pt x="383" y="695"/>
                    <a:pt x="469" y="695"/>
                  </a:cubicBezTo>
                  <a:cubicBezTo>
                    <a:pt x="650" y="695"/>
                    <a:pt x="835" y="561"/>
                    <a:pt x="835" y="334"/>
                  </a:cubicBezTo>
                  <a:cubicBezTo>
                    <a:pt x="835" y="168"/>
                    <a:pt x="668" y="1"/>
                    <a:pt x="4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7"/>
            <p:cNvSpPr/>
            <p:nvPr/>
          </p:nvSpPr>
          <p:spPr>
            <a:xfrm>
              <a:off x="4314858" y="2361032"/>
              <a:ext cx="7985" cy="6799"/>
            </a:xfrm>
            <a:custGeom>
              <a:avLst/>
              <a:gdLst/>
              <a:ahLst/>
              <a:cxnLst/>
              <a:rect l="l" t="t" r="r" b="b"/>
              <a:pathLst>
                <a:path w="835" h="711" extrusionOk="0">
                  <a:moveTo>
                    <a:pt x="467" y="0"/>
                  </a:moveTo>
                  <a:cubicBezTo>
                    <a:pt x="167" y="0"/>
                    <a:pt x="0" y="367"/>
                    <a:pt x="234" y="601"/>
                  </a:cubicBezTo>
                  <a:cubicBezTo>
                    <a:pt x="299" y="677"/>
                    <a:pt x="386" y="711"/>
                    <a:pt x="474" y="711"/>
                  </a:cubicBezTo>
                  <a:cubicBezTo>
                    <a:pt x="653" y="711"/>
                    <a:pt x="834" y="569"/>
                    <a:pt x="834" y="367"/>
                  </a:cubicBezTo>
                  <a:cubicBezTo>
                    <a:pt x="834" y="167"/>
                    <a:pt x="667" y="0"/>
                    <a:pt x="4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7"/>
            <p:cNvSpPr/>
            <p:nvPr/>
          </p:nvSpPr>
          <p:spPr>
            <a:xfrm>
              <a:off x="4302417" y="2347951"/>
              <a:ext cx="7985" cy="6483"/>
            </a:xfrm>
            <a:custGeom>
              <a:avLst/>
              <a:gdLst/>
              <a:ahLst/>
              <a:cxnLst/>
              <a:rect l="l" t="t" r="r" b="b"/>
              <a:pathLst>
                <a:path w="835" h="678" extrusionOk="0">
                  <a:moveTo>
                    <a:pt x="467" y="0"/>
                  </a:moveTo>
                  <a:cubicBezTo>
                    <a:pt x="167" y="0"/>
                    <a:pt x="0" y="367"/>
                    <a:pt x="234" y="568"/>
                  </a:cubicBezTo>
                  <a:cubicBezTo>
                    <a:pt x="299" y="644"/>
                    <a:pt x="386" y="678"/>
                    <a:pt x="474" y="678"/>
                  </a:cubicBezTo>
                  <a:cubicBezTo>
                    <a:pt x="653" y="678"/>
                    <a:pt x="834" y="536"/>
                    <a:pt x="834" y="334"/>
                  </a:cubicBezTo>
                  <a:cubicBezTo>
                    <a:pt x="834" y="134"/>
                    <a:pt x="668" y="0"/>
                    <a:pt x="46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7"/>
            <p:cNvSpPr/>
            <p:nvPr/>
          </p:nvSpPr>
          <p:spPr>
            <a:xfrm>
              <a:off x="4244363" y="2252651"/>
              <a:ext cx="120268" cy="116997"/>
            </a:xfrm>
            <a:custGeom>
              <a:avLst/>
              <a:gdLst/>
              <a:ahLst/>
              <a:cxnLst/>
              <a:rect l="l" t="t" r="r" b="b"/>
              <a:pathLst>
                <a:path w="12577" h="12235" extrusionOk="0">
                  <a:moveTo>
                    <a:pt x="6493" y="0"/>
                  </a:moveTo>
                  <a:cubicBezTo>
                    <a:pt x="5799" y="0"/>
                    <a:pt x="5108" y="126"/>
                    <a:pt x="4470" y="360"/>
                  </a:cubicBezTo>
                  <a:cubicBezTo>
                    <a:pt x="3903" y="560"/>
                    <a:pt x="3369" y="827"/>
                    <a:pt x="2902" y="1194"/>
                  </a:cubicBezTo>
                  <a:cubicBezTo>
                    <a:pt x="2402" y="1560"/>
                    <a:pt x="1968" y="1994"/>
                    <a:pt x="1602" y="2494"/>
                  </a:cubicBezTo>
                  <a:cubicBezTo>
                    <a:pt x="0" y="4629"/>
                    <a:pt x="0" y="7598"/>
                    <a:pt x="1602" y="9733"/>
                  </a:cubicBezTo>
                  <a:cubicBezTo>
                    <a:pt x="1968" y="10233"/>
                    <a:pt x="2402" y="10667"/>
                    <a:pt x="2902" y="11034"/>
                  </a:cubicBezTo>
                  <a:cubicBezTo>
                    <a:pt x="3369" y="11401"/>
                    <a:pt x="3903" y="11668"/>
                    <a:pt x="4470" y="11868"/>
                  </a:cubicBezTo>
                  <a:cubicBezTo>
                    <a:pt x="5148" y="12116"/>
                    <a:pt x="5847" y="12235"/>
                    <a:pt x="6537" y="12235"/>
                  </a:cubicBezTo>
                  <a:cubicBezTo>
                    <a:pt x="8630" y="12235"/>
                    <a:pt x="10646" y="11139"/>
                    <a:pt x="11775" y="9233"/>
                  </a:cubicBezTo>
                  <a:cubicBezTo>
                    <a:pt x="12076" y="8732"/>
                    <a:pt x="12276" y="8165"/>
                    <a:pt x="12409" y="7598"/>
                  </a:cubicBezTo>
                  <a:cubicBezTo>
                    <a:pt x="12476" y="7398"/>
                    <a:pt x="12509" y="7198"/>
                    <a:pt x="12543" y="6964"/>
                  </a:cubicBezTo>
                  <a:cubicBezTo>
                    <a:pt x="12543" y="6831"/>
                    <a:pt x="12576" y="6664"/>
                    <a:pt x="12576" y="6497"/>
                  </a:cubicBezTo>
                  <a:lnTo>
                    <a:pt x="12576" y="6230"/>
                  </a:lnTo>
                  <a:cubicBezTo>
                    <a:pt x="12576" y="6197"/>
                    <a:pt x="12576" y="6164"/>
                    <a:pt x="12576" y="6130"/>
                  </a:cubicBezTo>
                  <a:cubicBezTo>
                    <a:pt x="12509" y="6597"/>
                    <a:pt x="12443" y="7098"/>
                    <a:pt x="12343" y="7565"/>
                  </a:cubicBezTo>
                  <a:cubicBezTo>
                    <a:pt x="11976" y="8899"/>
                    <a:pt x="11208" y="10033"/>
                    <a:pt x="10141" y="10834"/>
                  </a:cubicBezTo>
                  <a:cubicBezTo>
                    <a:pt x="9407" y="11401"/>
                    <a:pt x="8540" y="11768"/>
                    <a:pt x="7639" y="11935"/>
                  </a:cubicBezTo>
                  <a:cubicBezTo>
                    <a:pt x="7288" y="12003"/>
                    <a:pt x="6933" y="12036"/>
                    <a:pt x="6578" y="12036"/>
                  </a:cubicBezTo>
                  <a:cubicBezTo>
                    <a:pt x="5888" y="12036"/>
                    <a:pt x="5198" y="11910"/>
                    <a:pt x="4537" y="11668"/>
                  </a:cubicBezTo>
                  <a:cubicBezTo>
                    <a:pt x="3436" y="11267"/>
                    <a:pt x="2469" y="10534"/>
                    <a:pt x="1768" y="9600"/>
                  </a:cubicBezTo>
                  <a:cubicBezTo>
                    <a:pt x="267" y="7531"/>
                    <a:pt x="267" y="4696"/>
                    <a:pt x="1768" y="2595"/>
                  </a:cubicBezTo>
                  <a:cubicBezTo>
                    <a:pt x="2135" y="2128"/>
                    <a:pt x="2569" y="1694"/>
                    <a:pt x="3036" y="1360"/>
                  </a:cubicBezTo>
                  <a:cubicBezTo>
                    <a:pt x="3503" y="993"/>
                    <a:pt x="4003" y="727"/>
                    <a:pt x="4537" y="560"/>
                  </a:cubicBezTo>
                  <a:cubicBezTo>
                    <a:pt x="5198" y="317"/>
                    <a:pt x="5888" y="192"/>
                    <a:pt x="6578" y="192"/>
                  </a:cubicBezTo>
                  <a:cubicBezTo>
                    <a:pt x="6933" y="192"/>
                    <a:pt x="7288" y="225"/>
                    <a:pt x="7639" y="293"/>
                  </a:cubicBezTo>
                  <a:cubicBezTo>
                    <a:pt x="8540" y="460"/>
                    <a:pt x="9407" y="827"/>
                    <a:pt x="10141" y="1394"/>
                  </a:cubicBezTo>
                  <a:cubicBezTo>
                    <a:pt x="11208" y="2194"/>
                    <a:pt x="11976" y="3328"/>
                    <a:pt x="12343" y="4663"/>
                  </a:cubicBezTo>
                  <a:cubicBezTo>
                    <a:pt x="12443" y="5130"/>
                    <a:pt x="12509" y="5630"/>
                    <a:pt x="12576" y="6097"/>
                  </a:cubicBezTo>
                  <a:cubicBezTo>
                    <a:pt x="12576" y="6064"/>
                    <a:pt x="12576" y="6030"/>
                    <a:pt x="12576" y="6030"/>
                  </a:cubicBezTo>
                  <a:lnTo>
                    <a:pt x="12576" y="5730"/>
                  </a:lnTo>
                  <a:cubicBezTo>
                    <a:pt x="12576" y="5563"/>
                    <a:pt x="12543" y="5430"/>
                    <a:pt x="12543" y="5263"/>
                  </a:cubicBezTo>
                  <a:cubicBezTo>
                    <a:pt x="12509" y="5063"/>
                    <a:pt x="12476" y="4829"/>
                    <a:pt x="12409" y="4629"/>
                  </a:cubicBezTo>
                  <a:cubicBezTo>
                    <a:pt x="12276" y="4062"/>
                    <a:pt x="12076" y="3529"/>
                    <a:pt x="11775" y="2995"/>
                  </a:cubicBezTo>
                  <a:cubicBezTo>
                    <a:pt x="10875" y="1494"/>
                    <a:pt x="9374" y="460"/>
                    <a:pt x="7673" y="126"/>
                  </a:cubicBezTo>
                  <a:cubicBezTo>
                    <a:pt x="7285" y="41"/>
                    <a:pt x="6888" y="0"/>
                    <a:pt x="6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7"/>
            <p:cNvSpPr/>
            <p:nvPr/>
          </p:nvSpPr>
          <p:spPr>
            <a:xfrm>
              <a:off x="4362699" y="2289782"/>
              <a:ext cx="26804" cy="6503"/>
            </a:xfrm>
            <a:custGeom>
              <a:avLst/>
              <a:gdLst/>
              <a:ahLst/>
              <a:cxnLst/>
              <a:rect l="l" t="t" r="r" b="b"/>
              <a:pathLst>
                <a:path w="2803" h="680" extrusionOk="0">
                  <a:moveTo>
                    <a:pt x="1614" y="0"/>
                  </a:moveTo>
                  <a:cubicBezTo>
                    <a:pt x="1530" y="0"/>
                    <a:pt x="1447" y="5"/>
                    <a:pt x="1369" y="12"/>
                  </a:cubicBezTo>
                  <a:cubicBezTo>
                    <a:pt x="1002" y="46"/>
                    <a:pt x="635" y="179"/>
                    <a:pt x="334" y="379"/>
                  </a:cubicBezTo>
                  <a:cubicBezTo>
                    <a:pt x="101" y="546"/>
                    <a:pt x="1" y="680"/>
                    <a:pt x="1" y="680"/>
                  </a:cubicBezTo>
                  <a:cubicBezTo>
                    <a:pt x="435" y="479"/>
                    <a:pt x="902" y="313"/>
                    <a:pt x="1369" y="246"/>
                  </a:cubicBezTo>
                  <a:cubicBezTo>
                    <a:pt x="1454" y="240"/>
                    <a:pt x="1539" y="237"/>
                    <a:pt x="1623" y="237"/>
                  </a:cubicBezTo>
                  <a:cubicBezTo>
                    <a:pt x="2029" y="237"/>
                    <a:pt x="2416" y="302"/>
                    <a:pt x="2803" y="413"/>
                  </a:cubicBezTo>
                  <a:cubicBezTo>
                    <a:pt x="2803" y="379"/>
                    <a:pt x="2703" y="279"/>
                    <a:pt x="2436" y="146"/>
                  </a:cubicBezTo>
                  <a:cubicBezTo>
                    <a:pt x="2181" y="44"/>
                    <a:pt x="1887" y="0"/>
                    <a:pt x="1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7"/>
            <p:cNvSpPr/>
            <p:nvPr/>
          </p:nvSpPr>
          <p:spPr>
            <a:xfrm>
              <a:off x="4095714" y="2116337"/>
              <a:ext cx="262213" cy="414773"/>
            </a:xfrm>
            <a:custGeom>
              <a:avLst/>
              <a:gdLst/>
              <a:ahLst/>
              <a:cxnLst/>
              <a:rect l="l" t="t" r="r" b="b"/>
              <a:pathLst>
                <a:path w="27421" h="43375" extrusionOk="0">
                  <a:moveTo>
                    <a:pt x="17791" y="0"/>
                  </a:moveTo>
                  <a:cubicBezTo>
                    <a:pt x="14674" y="0"/>
                    <a:pt x="11566" y="787"/>
                    <a:pt x="8874" y="2406"/>
                  </a:cubicBezTo>
                  <a:cubicBezTo>
                    <a:pt x="3303" y="5742"/>
                    <a:pt x="1" y="12647"/>
                    <a:pt x="1135" y="19018"/>
                  </a:cubicBezTo>
                  <a:cubicBezTo>
                    <a:pt x="1402" y="20452"/>
                    <a:pt x="1869" y="21920"/>
                    <a:pt x="1769" y="23388"/>
                  </a:cubicBezTo>
                  <a:cubicBezTo>
                    <a:pt x="1702" y="24688"/>
                    <a:pt x="1202" y="25956"/>
                    <a:pt x="1135" y="27290"/>
                  </a:cubicBezTo>
                  <a:cubicBezTo>
                    <a:pt x="968" y="30126"/>
                    <a:pt x="2836" y="32627"/>
                    <a:pt x="4838" y="34662"/>
                  </a:cubicBezTo>
                  <a:cubicBezTo>
                    <a:pt x="6756" y="36613"/>
                    <a:pt x="8215" y="43374"/>
                    <a:pt x="10682" y="43374"/>
                  </a:cubicBezTo>
                  <a:cubicBezTo>
                    <a:pt x="10789" y="43374"/>
                    <a:pt x="10898" y="43361"/>
                    <a:pt x="11009" y="43335"/>
                  </a:cubicBezTo>
                  <a:cubicBezTo>
                    <a:pt x="14211" y="40800"/>
                    <a:pt x="14211" y="39399"/>
                    <a:pt x="14178" y="34429"/>
                  </a:cubicBezTo>
                  <a:cubicBezTo>
                    <a:pt x="14111" y="29092"/>
                    <a:pt x="15579" y="22687"/>
                    <a:pt x="13244" y="19318"/>
                  </a:cubicBezTo>
                  <a:cubicBezTo>
                    <a:pt x="20482" y="17050"/>
                    <a:pt x="26086" y="10278"/>
                    <a:pt x="26920" y="2739"/>
                  </a:cubicBezTo>
                  <a:lnTo>
                    <a:pt x="27421" y="2706"/>
                  </a:lnTo>
                  <a:cubicBezTo>
                    <a:pt x="24543" y="921"/>
                    <a:pt x="21162" y="0"/>
                    <a:pt x="17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7"/>
            <p:cNvSpPr/>
            <p:nvPr/>
          </p:nvSpPr>
          <p:spPr>
            <a:xfrm>
              <a:off x="4007998" y="2330767"/>
              <a:ext cx="199694" cy="206139"/>
            </a:xfrm>
            <a:custGeom>
              <a:avLst/>
              <a:gdLst/>
              <a:ahLst/>
              <a:cxnLst/>
              <a:rect l="l" t="t" r="r" b="b"/>
              <a:pathLst>
                <a:path w="20883" h="21557" extrusionOk="0">
                  <a:moveTo>
                    <a:pt x="9237" y="0"/>
                  </a:moveTo>
                  <a:cubicBezTo>
                    <a:pt x="7515" y="0"/>
                    <a:pt x="5770" y="543"/>
                    <a:pt x="4270" y="1697"/>
                  </a:cubicBezTo>
                  <a:cubicBezTo>
                    <a:pt x="67" y="4933"/>
                    <a:pt x="1" y="11271"/>
                    <a:pt x="4137" y="14573"/>
                  </a:cubicBezTo>
                  <a:cubicBezTo>
                    <a:pt x="4039" y="14552"/>
                    <a:pt x="3941" y="14542"/>
                    <a:pt x="3844" y="14542"/>
                  </a:cubicBezTo>
                  <a:cubicBezTo>
                    <a:pt x="3015" y="14542"/>
                    <a:pt x="2248" y="15272"/>
                    <a:pt x="2069" y="16108"/>
                  </a:cubicBezTo>
                  <a:cubicBezTo>
                    <a:pt x="1902" y="17075"/>
                    <a:pt x="2169" y="18042"/>
                    <a:pt x="2769" y="18843"/>
                  </a:cubicBezTo>
                  <a:cubicBezTo>
                    <a:pt x="3985" y="20595"/>
                    <a:pt x="6130" y="21557"/>
                    <a:pt x="8253" y="21557"/>
                  </a:cubicBezTo>
                  <a:cubicBezTo>
                    <a:pt x="9567" y="21557"/>
                    <a:pt x="10872" y="21189"/>
                    <a:pt x="11943" y="20411"/>
                  </a:cubicBezTo>
                  <a:cubicBezTo>
                    <a:pt x="12695" y="20912"/>
                    <a:pt x="13572" y="21141"/>
                    <a:pt x="14467" y="21141"/>
                  </a:cubicBezTo>
                  <a:cubicBezTo>
                    <a:pt x="16188" y="21141"/>
                    <a:pt x="17972" y="20293"/>
                    <a:pt x="19048" y="18910"/>
                  </a:cubicBezTo>
                  <a:cubicBezTo>
                    <a:pt x="20682" y="16808"/>
                    <a:pt x="20882" y="13839"/>
                    <a:pt x="20115" y="11271"/>
                  </a:cubicBezTo>
                  <a:cubicBezTo>
                    <a:pt x="19448" y="8836"/>
                    <a:pt x="18247" y="6568"/>
                    <a:pt x="16646" y="4633"/>
                  </a:cubicBezTo>
                  <a:lnTo>
                    <a:pt x="16646" y="4633"/>
                  </a:lnTo>
                  <a:lnTo>
                    <a:pt x="16746" y="4900"/>
                  </a:lnTo>
                  <a:cubicBezTo>
                    <a:pt x="15373" y="1767"/>
                    <a:pt x="12343" y="0"/>
                    <a:pt x="9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4106243" y="2136151"/>
              <a:ext cx="240516" cy="196815"/>
            </a:xfrm>
            <a:custGeom>
              <a:avLst/>
              <a:gdLst/>
              <a:ahLst/>
              <a:cxnLst/>
              <a:rect l="l" t="t" r="r" b="b"/>
              <a:pathLst>
                <a:path w="25152" h="20582" extrusionOk="0">
                  <a:moveTo>
                    <a:pt x="25152" y="0"/>
                  </a:moveTo>
                  <a:lnTo>
                    <a:pt x="25152" y="0"/>
                  </a:lnTo>
                  <a:cubicBezTo>
                    <a:pt x="25085" y="100"/>
                    <a:pt x="24985" y="167"/>
                    <a:pt x="24919" y="267"/>
                  </a:cubicBezTo>
                  <a:cubicBezTo>
                    <a:pt x="24785" y="501"/>
                    <a:pt x="24585" y="767"/>
                    <a:pt x="24318" y="1101"/>
                  </a:cubicBezTo>
                  <a:cubicBezTo>
                    <a:pt x="23551" y="2102"/>
                    <a:pt x="22717" y="3002"/>
                    <a:pt x="21783" y="3836"/>
                  </a:cubicBezTo>
                  <a:cubicBezTo>
                    <a:pt x="20415" y="5071"/>
                    <a:pt x="18914" y="6138"/>
                    <a:pt x="17280" y="7005"/>
                  </a:cubicBezTo>
                  <a:cubicBezTo>
                    <a:pt x="16312" y="7506"/>
                    <a:pt x="15312" y="7939"/>
                    <a:pt x="14311" y="8306"/>
                  </a:cubicBezTo>
                  <a:cubicBezTo>
                    <a:pt x="13244" y="8673"/>
                    <a:pt x="12076" y="8973"/>
                    <a:pt x="10909" y="9274"/>
                  </a:cubicBezTo>
                  <a:cubicBezTo>
                    <a:pt x="9741" y="9574"/>
                    <a:pt x="8607" y="9841"/>
                    <a:pt x="7539" y="10208"/>
                  </a:cubicBezTo>
                  <a:cubicBezTo>
                    <a:pt x="6472" y="10575"/>
                    <a:pt x="5471" y="11075"/>
                    <a:pt x="4571" y="11709"/>
                  </a:cubicBezTo>
                  <a:cubicBezTo>
                    <a:pt x="3737" y="12242"/>
                    <a:pt x="3003" y="12910"/>
                    <a:pt x="2302" y="13610"/>
                  </a:cubicBezTo>
                  <a:cubicBezTo>
                    <a:pt x="1669" y="14244"/>
                    <a:pt x="1168" y="14944"/>
                    <a:pt x="801" y="15745"/>
                  </a:cubicBezTo>
                  <a:cubicBezTo>
                    <a:pt x="101" y="17179"/>
                    <a:pt x="1" y="18547"/>
                    <a:pt x="234" y="19414"/>
                  </a:cubicBezTo>
                  <a:cubicBezTo>
                    <a:pt x="334" y="19748"/>
                    <a:pt x="468" y="20048"/>
                    <a:pt x="668" y="20315"/>
                  </a:cubicBezTo>
                  <a:cubicBezTo>
                    <a:pt x="735" y="20415"/>
                    <a:pt x="801" y="20515"/>
                    <a:pt x="901" y="20582"/>
                  </a:cubicBezTo>
                  <a:cubicBezTo>
                    <a:pt x="635" y="20248"/>
                    <a:pt x="434" y="19814"/>
                    <a:pt x="334" y="19381"/>
                  </a:cubicBezTo>
                  <a:cubicBezTo>
                    <a:pt x="101" y="18547"/>
                    <a:pt x="234" y="17213"/>
                    <a:pt x="935" y="15812"/>
                  </a:cubicBezTo>
                  <a:cubicBezTo>
                    <a:pt x="1302" y="15044"/>
                    <a:pt x="1802" y="14311"/>
                    <a:pt x="2402" y="13710"/>
                  </a:cubicBezTo>
                  <a:cubicBezTo>
                    <a:pt x="3103" y="13010"/>
                    <a:pt x="3837" y="12376"/>
                    <a:pt x="4671" y="11842"/>
                  </a:cubicBezTo>
                  <a:cubicBezTo>
                    <a:pt x="5571" y="11208"/>
                    <a:pt x="6539" y="10741"/>
                    <a:pt x="7573" y="10408"/>
                  </a:cubicBezTo>
                  <a:cubicBezTo>
                    <a:pt x="8640" y="10041"/>
                    <a:pt x="9774" y="9741"/>
                    <a:pt x="10942" y="9440"/>
                  </a:cubicBezTo>
                  <a:cubicBezTo>
                    <a:pt x="12109" y="9174"/>
                    <a:pt x="13277" y="8873"/>
                    <a:pt x="14344" y="8473"/>
                  </a:cubicBezTo>
                  <a:cubicBezTo>
                    <a:pt x="15378" y="8139"/>
                    <a:pt x="16379" y="7672"/>
                    <a:pt x="17380" y="7172"/>
                  </a:cubicBezTo>
                  <a:cubicBezTo>
                    <a:pt x="19014" y="6271"/>
                    <a:pt x="20515" y="5204"/>
                    <a:pt x="21883" y="3936"/>
                  </a:cubicBezTo>
                  <a:cubicBezTo>
                    <a:pt x="22784" y="3069"/>
                    <a:pt x="23651" y="2135"/>
                    <a:pt x="24385" y="1134"/>
                  </a:cubicBezTo>
                  <a:cubicBezTo>
                    <a:pt x="24652" y="801"/>
                    <a:pt x="24852" y="501"/>
                    <a:pt x="24985" y="300"/>
                  </a:cubicBezTo>
                  <a:cubicBezTo>
                    <a:pt x="25052" y="200"/>
                    <a:pt x="25085" y="100"/>
                    <a:pt x="251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4102733" y="2136467"/>
              <a:ext cx="244035" cy="133024"/>
            </a:xfrm>
            <a:custGeom>
              <a:avLst/>
              <a:gdLst/>
              <a:ahLst/>
              <a:cxnLst/>
              <a:rect l="l" t="t" r="r" b="b"/>
              <a:pathLst>
                <a:path w="25520" h="13911" extrusionOk="0">
                  <a:moveTo>
                    <a:pt x="25519" y="1"/>
                  </a:moveTo>
                  <a:lnTo>
                    <a:pt x="25519" y="1"/>
                  </a:lnTo>
                  <a:cubicBezTo>
                    <a:pt x="25419" y="34"/>
                    <a:pt x="25352" y="134"/>
                    <a:pt x="25286" y="201"/>
                  </a:cubicBezTo>
                  <a:lnTo>
                    <a:pt x="24652" y="801"/>
                  </a:lnTo>
                  <a:cubicBezTo>
                    <a:pt x="23885" y="1568"/>
                    <a:pt x="23051" y="2269"/>
                    <a:pt x="22217" y="2936"/>
                  </a:cubicBezTo>
                  <a:cubicBezTo>
                    <a:pt x="20949" y="3937"/>
                    <a:pt x="19581" y="4737"/>
                    <a:pt x="18080" y="5371"/>
                  </a:cubicBezTo>
                  <a:cubicBezTo>
                    <a:pt x="17213" y="5705"/>
                    <a:pt x="16279" y="5938"/>
                    <a:pt x="15345" y="6105"/>
                  </a:cubicBezTo>
                  <a:cubicBezTo>
                    <a:pt x="14411" y="6272"/>
                    <a:pt x="13377" y="6439"/>
                    <a:pt x="12343" y="6605"/>
                  </a:cubicBezTo>
                  <a:cubicBezTo>
                    <a:pt x="10375" y="6839"/>
                    <a:pt x="8474" y="7239"/>
                    <a:pt x="6572" y="7840"/>
                  </a:cubicBezTo>
                  <a:cubicBezTo>
                    <a:pt x="5038" y="8340"/>
                    <a:pt x="3603" y="9174"/>
                    <a:pt x="2369" y="10208"/>
                  </a:cubicBezTo>
                  <a:cubicBezTo>
                    <a:pt x="1535" y="10942"/>
                    <a:pt x="868" y="11809"/>
                    <a:pt x="401" y="12810"/>
                  </a:cubicBezTo>
                  <a:cubicBezTo>
                    <a:pt x="268" y="13077"/>
                    <a:pt x="168" y="13344"/>
                    <a:pt x="68" y="13644"/>
                  </a:cubicBezTo>
                  <a:cubicBezTo>
                    <a:pt x="34" y="13710"/>
                    <a:pt x="1" y="13811"/>
                    <a:pt x="1" y="13911"/>
                  </a:cubicBezTo>
                  <a:cubicBezTo>
                    <a:pt x="34" y="13844"/>
                    <a:pt x="101" y="13744"/>
                    <a:pt x="101" y="13644"/>
                  </a:cubicBezTo>
                  <a:cubicBezTo>
                    <a:pt x="234" y="13377"/>
                    <a:pt x="334" y="13110"/>
                    <a:pt x="468" y="12843"/>
                  </a:cubicBezTo>
                  <a:cubicBezTo>
                    <a:pt x="968" y="11876"/>
                    <a:pt x="1635" y="11009"/>
                    <a:pt x="2469" y="10341"/>
                  </a:cubicBezTo>
                  <a:cubicBezTo>
                    <a:pt x="3703" y="9307"/>
                    <a:pt x="5104" y="8507"/>
                    <a:pt x="6639" y="8040"/>
                  </a:cubicBezTo>
                  <a:cubicBezTo>
                    <a:pt x="8507" y="7439"/>
                    <a:pt x="10442" y="7039"/>
                    <a:pt x="12376" y="6805"/>
                  </a:cubicBezTo>
                  <a:cubicBezTo>
                    <a:pt x="13444" y="6672"/>
                    <a:pt x="14444" y="6505"/>
                    <a:pt x="15412" y="6305"/>
                  </a:cubicBezTo>
                  <a:cubicBezTo>
                    <a:pt x="16346" y="6138"/>
                    <a:pt x="17280" y="5905"/>
                    <a:pt x="18180" y="5571"/>
                  </a:cubicBezTo>
                  <a:cubicBezTo>
                    <a:pt x="19648" y="4937"/>
                    <a:pt x="21049" y="4104"/>
                    <a:pt x="22317" y="3069"/>
                  </a:cubicBezTo>
                  <a:cubicBezTo>
                    <a:pt x="23151" y="2369"/>
                    <a:pt x="23951" y="1668"/>
                    <a:pt x="24718" y="868"/>
                  </a:cubicBezTo>
                  <a:cubicBezTo>
                    <a:pt x="24985" y="601"/>
                    <a:pt x="25185" y="368"/>
                    <a:pt x="25319" y="234"/>
                  </a:cubicBezTo>
                  <a:cubicBezTo>
                    <a:pt x="25386" y="167"/>
                    <a:pt x="25452" y="67"/>
                    <a:pt x="255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4345477" y="2057366"/>
              <a:ext cx="102405" cy="81358"/>
            </a:xfrm>
            <a:custGeom>
              <a:avLst/>
              <a:gdLst/>
              <a:ahLst/>
              <a:cxnLst/>
              <a:rect l="l" t="t" r="r" b="b"/>
              <a:pathLst>
                <a:path w="10709" h="8508" extrusionOk="0">
                  <a:moveTo>
                    <a:pt x="10141" y="0"/>
                  </a:moveTo>
                  <a:cubicBezTo>
                    <a:pt x="9908" y="33"/>
                    <a:pt x="9674" y="33"/>
                    <a:pt x="9474" y="100"/>
                  </a:cubicBezTo>
                  <a:cubicBezTo>
                    <a:pt x="8807" y="200"/>
                    <a:pt x="8173" y="334"/>
                    <a:pt x="7539" y="567"/>
                  </a:cubicBezTo>
                  <a:cubicBezTo>
                    <a:pt x="7172" y="701"/>
                    <a:pt x="6772" y="867"/>
                    <a:pt x="6405" y="1034"/>
                  </a:cubicBezTo>
                  <a:cubicBezTo>
                    <a:pt x="5538" y="1434"/>
                    <a:pt x="4737" y="1935"/>
                    <a:pt x="3970" y="2535"/>
                  </a:cubicBezTo>
                  <a:cubicBezTo>
                    <a:pt x="3236" y="3136"/>
                    <a:pt x="2569" y="3803"/>
                    <a:pt x="1969" y="4537"/>
                  </a:cubicBezTo>
                  <a:cubicBezTo>
                    <a:pt x="1735" y="4904"/>
                    <a:pt x="1468" y="5237"/>
                    <a:pt x="1268" y="5571"/>
                  </a:cubicBezTo>
                  <a:cubicBezTo>
                    <a:pt x="1068" y="5871"/>
                    <a:pt x="901" y="6171"/>
                    <a:pt x="734" y="6505"/>
                  </a:cubicBezTo>
                  <a:cubicBezTo>
                    <a:pt x="601" y="6772"/>
                    <a:pt x="468" y="7038"/>
                    <a:pt x="368" y="7339"/>
                  </a:cubicBezTo>
                  <a:cubicBezTo>
                    <a:pt x="301" y="7539"/>
                    <a:pt x="201" y="7739"/>
                    <a:pt x="134" y="7972"/>
                  </a:cubicBezTo>
                  <a:cubicBezTo>
                    <a:pt x="101" y="8139"/>
                    <a:pt x="34" y="8339"/>
                    <a:pt x="1" y="8506"/>
                  </a:cubicBezTo>
                  <a:cubicBezTo>
                    <a:pt x="1" y="8507"/>
                    <a:pt x="2" y="8507"/>
                    <a:pt x="3" y="8507"/>
                  </a:cubicBezTo>
                  <a:cubicBezTo>
                    <a:pt x="44" y="8507"/>
                    <a:pt x="280" y="7716"/>
                    <a:pt x="868" y="6605"/>
                  </a:cubicBezTo>
                  <a:cubicBezTo>
                    <a:pt x="1035" y="6271"/>
                    <a:pt x="1235" y="5971"/>
                    <a:pt x="1435" y="5671"/>
                  </a:cubicBezTo>
                  <a:cubicBezTo>
                    <a:pt x="1635" y="5337"/>
                    <a:pt x="1869" y="5037"/>
                    <a:pt x="2135" y="4670"/>
                  </a:cubicBezTo>
                  <a:cubicBezTo>
                    <a:pt x="3303" y="3236"/>
                    <a:pt x="4804" y="2035"/>
                    <a:pt x="6472" y="1234"/>
                  </a:cubicBezTo>
                  <a:cubicBezTo>
                    <a:pt x="6872" y="1067"/>
                    <a:pt x="7239" y="867"/>
                    <a:pt x="7606" y="767"/>
                  </a:cubicBezTo>
                  <a:cubicBezTo>
                    <a:pt x="7940" y="634"/>
                    <a:pt x="8273" y="534"/>
                    <a:pt x="8640" y="434"/>
                  </a:cubicBezTo>
                  <a:cubicBezTo>
                    <a:pt x="9908" y="100"/>
                    <a:pt x="10708" y="67"/>
                    <a:pt x="10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4354409" y="2132881"/>
              <a:ext cx="177681" cy="268984"/>
            </a:xfrm>
            <a:custGeom>
              <a:avLst/>
              <a:gdLst/>
              <a:ahLst/>
              <a:cxnLst/>
              <a:rect l="l" t="t" r="r" b="b"/>
              <a:pathLst>
                <a:path w="18581" h="28129" extrusionOk="0">
                  <a:moveTo>
                    <a:pt x="72" y="1841"/>
                  </a:moveTo>
                  <a:lnTo>
                    <a:pt x="67" y="1843"/>
                  </a:lnTo>
                  <a:cubicBezTo>
                    <a:pt x="34" y="1877"/>
                    <a:pt x="1" y="1910"/>
                    <a:pt x="1" y="1910"/>
                  </a:cubicBezTo>
                  <a:cubicBezTo>
                    <a:pt x="24" y="1887"/>
                    <a:pt x="48" y="1864"/>
                    <a:pt x="72" y="1841"/>
                  </a:cubicBezTo>
                  <a:close/>
                  <a:moveTo>
                    <a:pt x="5129" y="1"/>
                  </a:moveTo>
                  <a:cubicBezTo>
                    <a:pt x="3781" y="1"/>
                    <a:pt x="2470" y="361"/>
                    <a:pt x="1302" y="976"/>
                  </a:cubicBezTo>
                  <a:cubicBezTo>
                    <a:pt x="833" y="1226"/>
                    <a:pt x="423" y="1505"/>
                    <a:pt x="72" y="1841"/>
                  </a:cubicBezTo>
                  <a:lnTo>
                    <a:pt x="72" y="1841"/>
                  </a:lnTo>
                  <a:lnTo>
                    <a:pt x="334" y="1677"/>
                  </a:lnTo>
                  <a:cubicBezTo>
                    <a:pt x="1752" y="669"/>
                    <a:pt x="3437" y="137"/>
                    <a:pt x="5165" y="137"/>
                  </a:cubicBezTo>
                  <a:cubicBezTo>
                    <a:pt x="5267" y="137"/>
                    <a:pt x="5369" y="138"/>
                    <a:pt x="5471" y="142"/>
                  </a:cubicBezTo>
                  <a:cubicBezTo>
                    <a:pt x="6439" y="175"/>
                    <a:pt x="7406" y="409"/>
                    <a:pt x="8307" y="809"/>
                  </a:cubicBezTo>
                  <a:cubicBezTo>
                    <a:pt x="10508" y="1810"/>
                    <a:pt x="12176" y="3711"/>
                    <a:pt x="12843" y="6013"/>
                  </a:cubicBezTo>
                  <a:cubicBezTo>
                    <a:pt x="13143" y="7314"/>
                    <a:pt x="13277" y="8648"/>
                    <a:pt x="13210" y="10016"/>
                  </a:cubicBezTo>
                  <a:cubicBezTo>
                    <a:pt x="13143" y="11350"/>
                    <a:pt x="13177" y="12718"/>
                    <a:pt x="13310" y="14085"/>
                  </a:cubicBezTo>
                  <a:cubicBezTo>
                    <a:pt x="13644" y="16487"/>
                    <a:pt x="14611" y="18755"/>
                    <a:pt x="16112" y="20657"/>
                  </a:cubicBezTo>
                  <a:cubicBezTo>
                    <a:pt x="16813" y="21491"/>
                    <a:pt x="17546" y="22191"/>
                    <a:pt x="17980" y="22958"/>
                  </a:cubicBezTo>
                  <a:cubicBezTo>
                    <a:pt x="18214" y="23325"/>
                    <a:pt x="18347" y="23726"/>
                    <a:pt x="18414" y="24159"/>
                  </a:cubicBezTo>
                  <a:cubicBezTo>
                    <a:pt x="18447" y="24526"/>
                    <a:pt x="18414" y="24893"/>
                    <a:pt x="18314" y="25260"/>
                  </a:cubicBezTo>
                  <a:cubicBezTo>
                    <a:pt x="18147" y="25861"/>
                    <a:pt x="17847" y="26394"/>
                    <a:pt x="17480" y="26895"/>
                  </a:cubicBezTo>
                  <a:cubicBezTo>
                    <a:pt x="17180" y="27295"/>
                    <a:pt x="16946" y="27595"/>
                    <a:pt x="16746" y="27795"/>
                  </a:cubicBezTo>
                  <a:lnTo>
                    <a:pt x="16546" y="28029"/>
                  </a:lnTo>
                  <a:cubicBezTo>
                    <a:pt x="16524" y="28071"/>
                    <a:pt x="16517" y="28100"/>
                    <a:pt x="16514" y="28116"/>
                  </a:cubicBezTo>
                  <a:lnTo>
                    <a:pt x="16514" y="28116"/>
                  </a:lnTo>
                  <a:cubicBezTo>
                    <a:pt x="16521" y="28087"/>
                    <a:pt x="16546" y="28062"/>
                    <a:pt x="16546" y="28062"/>
                  </a:cubicBezTo>
                  <a:lnTo>
                    <a:pt x="16779" y="27829"/>
                  </a:lnTo>
                  <a:cubicBezTo>
                    <a:pt x="17046" y="27562"/>
                    <a:pt x="17313" y="27262"/>
                    <a:pt x="17546" y="26961"/>
                  </a:cubicBezTo>
                  <a:cubicBezTo>
                    <a:pt x="17947" y="26461"/>
                    <a:pt x="18247" y="25894"/>
                    <a:pt x="18447" y="25293"/>
                  </a:cubicBezTo>
                  <a:cubicBezTo>
                    <a:pt x="18547" y="24927"/>
                    <a:pt x="18581" y="24526"/>
                    <a:pt x="18547" y="24126"/>
                  </a:cubicBezTo>
                  <a:cubicBezTo>
                    <a:pt x="18480" y="23692"/>
                    <a:pt x="18347" y="23259"/>
                    <a:pt x="18114" y="22892"/>
                  </a:cubicBezTo>
                  <a:cubicBezTo>
                    <a:pt x="17680" y="22058"/>
                    <a:pt x="16913" y="21391"/>
                    <a:pt x="16279" y="20557"/>
                  </a:cubicBezTo>
                  <a:cubicBezTo>
                    <a:pt x="14778" y="18655"/>
                    <a:pt x="13810" y="16420"/>
                    <a:pt x="13510" y="14052"/>
                  </a:cubicBezTo>
                  <a:cubicBezTo>
                    <a:pt x="13377" y="12718"/>
                    <a:pt x="13343" y="11350"/>
                    <a:pt x="13410" y="10016"/>
                  </a:cubicBezTo>
                  <a:cubicBezTo>
                    <a:pt x="13477" y="8648"/>
                    <a:pt x="13343" y="7281"/>
                    <a:pt x="13043" y="5946"/>
                  </a:cubicBezTo>
                  <a:cubicBezTo>
                    <a:pt x="12343" y="3578"/>
                    <a:pt x="10642" y="1643"/>
                    <a:pt x="8373" y="642"/>
                  </a:cubicBezTo>
                  <a:cubicBezTo>
                    <a:pt x="7439" y="242"/>
                    <a:pt x="6472" y="9"/>
                    <a:pt x="5471" y="9"/>
                  </a:cubicBezTo>
                  <a:cubicBezTo>
                    <a:pt x="5357" y="4"/>
                    <a:pt x="5243" y="1"/>
                    <a:pt x="5129" y="1"/>
                  </a:cubicBezTo>
                  <a:close/>
                  <a:moveTo>
                    <a:pt x="16514" y="28116"/>
                  </a:moveTo>
                  <a:lnTo>
                    <a:pt x="16514" y="28116"/>
                  </a:lnTo>
                  <a:cubicBezTo>
                    <a:pt x="16513" y="28120"/>
                    <a:pt x="16512" y="28124"/>
                    <a:pt x="16512" y="28129"/>
                  </a:cubicBezTo>
                  <a:lnTo>
                    <a:pt x="16512" y="28129"/>
                  </a:lnTo>
                  <a:cubicBezTo>
                    <a:pt x="16512" y="28129"/>
                    <a:pt x="16512" y="28124"/>
                    <a:pt x="16514" y="281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4382800" y="2238527"/>
              <a:ext cx="120268" cy="117016"/>
            </a:xfrm>
            <a:custGeom>
              <a:avLst/>
              <a:gdLst/>
              <a:ahLst/>
              <a:cxnLst/>
              <a:rect l="l" t="t" r="r" b="b"/>
              <a:pathLst>
                <a:path w="12577" h="12237" extrusionOk="0">
                  <a:moveTo>
                    <a:pt x="6569" y="1"/>
                  </a:moveTo>
                  <a:cubicBezTo>
                    <a:pt x="5850" y="1"/>
                    <a:pt x="5131" y="127"/>
                    <a:pt x="4470" y="369"/>
                  </a:cubicBezTo>
                  <a:cubicBezTo>
                    <a:pt x="3903" y="569"/>
                    <a:pt x="3369" y="836"/>
                    <a:pt x="2902" y="1203"/>
                  </a:cubicBezTo>
                  <a:cubicBezTo>
                    <a:pt x="2402" y="1570"/>
                    <a:pt x="1968" y="2003"/>
                    <a:pt x="1602" y="2504"/>
                  </a:cubicBezTo>
                  <a:cubicBezTo>
                    <a:pt x="0" y="4639"/>
                    <a:pt x="0" y="7574"/>
                    <a:pt x="1602" y="9742"/>
                  </a:cubicBezTo>
                  <a:cubicBezTo>
                    <a:pt x="1968" y="10243"/>
                    <a:pt x="2402" y="10676"/>
                    <a:pt x="2902" y="11043"/>
                  </a:cubicBezTo>
                  <a:cubicBezTo>
                    <a:pt x="3369" y="11377"/>
                    <a:pt x="3903" y="11677"/>
                    <a:pt x="4470" y="11877"/>
                  </a:cubicBezTo>
                  <a:cubicBezTo>
                    <a:pt x="5137" y="12118"/>
                    <a:pt x="5831" y="12237"/>
                    <a:pt x="6523" y="12237"/>
                  </a:cubicBezTo>
                  <a:cubicBezTo>
                    <a:pt x="7839" y="12237"/>
                    <a:pt x="9148" y="11807"/>
                    <a:pt x="10241" y="10976"/>
                  </a:cubicBezTo>
                  <a:cubicBezTo>
                    <a:pt x="10841" y="10476"/>
                    <a:pt x="11375" y="9909"/>
                    <a:pt x="11775" y="9242"/>
                  </a:cubicBezTo>
                  <a:cubicBezTo>
                    <a:pt x="12042" y="8708"/>
                    <a:pt x="12276" y="8174"/>
                    <a:pt x="12409" y="7607"/>
                  </a:cubicBezTo>
                  <a:cubicBezTo>
                    <a:pt x="12476" y="7407"/>
                    <a:pt x="12509" y="7174"/>
                    <a:pt x="12509" y="6974"/>
                  </a:cubicBezTo>
                  <a:cubicBezTo>
                    <a:pt x="12543" y="6807"/>
                    <a:pt x="12576" y="6673"/>
                    <a:pt x="12576" y="6507"/>
                  </a:cubicBezTo>
                  <a:lnTo>
                    <a:pt x="12576" y="6240"/>
                  </a:lnTo>
                  <a:cubicBezTo>
                    <a:pt x="12576" y="6206"/>
                    <a:pt x="12576" y="6140"/>
                    <a:pt x="12576" y="6140"/>
                  </a:cubicBezTo>
                  <a:cubicBezTo>
                    <a:pt x="12509" y="6607"/>
                    <a:pt x="12443" y="7107"/>
                    <a:pt x="12343" y="7574"/>
                  </a:cubicBezTo>
                  <a:cubicBezTo>
                    <a:pt x="11626" y="10281"/>
                    <a:pt x="9199" y="12038"/>
                    <a:pt x="6573" y="12038"/>
                  </a:cubicBezTo>
                  <a:cubicBezTo>
                    <a:pt x="5899" y="12038"/>
                    <a:pt x="5212" y="11922"/>
                    <a:pt x="4537" y="11677"/>
                  </a:cubicBezTo>
                  <a:cubicBezTo>
                    <a:pt x="4003" y="11477"/>
                    <a:pt x="3470" y="11210"/>
                    <a:pt x="3036" y="10876"/>
                  </a:cubicBezTo>
                  <a:cubicBezTo>
                    <a:pt x="2536" y="10543"/>
                    <a:pt x="2135" y="10109"/>
                    <a:pt x="1768" y="9642"/>
                  </a:cubicBezTo>
                  <a:cubicBezTo>
                    <a:pt x="267" y="7541"/>
                    <a:pt x="267" y="4705"/>
                    <a:pt x="1768" y="2637"/>
                  </a:cubicBezTo>
                  <a:cubicBezTo>
                    <a:pt x="2469" y="1703"/>
                    <a:pt x="3436" y="969"/>
                    <a:pt x="4537" y="569"/>
                  </a:cubicBezTo>
                  <a:cubicBezTo>
                    <a:pt x="5199" y="321"/>
                    <a:pt x="5894" y="198"/>
                    <a:pt x="6587" y="198"/>
                  </a:cubicBezTo>
                  <a:cubicBezTo>
                    <a:pt x="7850" y="198"/>
                    <a:pt x="9107" y="606"/>
                    <a:pt x="10141" y="1403"/>
                  </a:cubicBezTo>
                  <a:cubicBezTo>
                    <a:pt x="11208" y="2204"/>
                    <a:pt x="11976" y="3338"/>
                    <a:pt x="12343" y="4639"/>
                  </a:cubicBezTo>
                  <a:cubicBezTo>
                    <a:pt x="12443" y="5139"/>
                    <a:pt x="12509" y="5606"/>
                    <a:pt x="12576" y="6106"/>
                  </a:cubicBezTo>
                  <a:cubicBezTo>
                    <a:pt x="12576" y="6073"/>
                    <a:pt x="12576" y="6073"/>
                    <a:pt x="12576" y="6040"/>
                  </a:cubicBezTo>
                  <a:lnTo>
                    <a:pt x="12576" y="5739"/>
                  </a:lnTo>
                  <a:cubicBezTo>
                    <a:pt x="12576" y="5606"/>
                    <a:pt x="12543" y="5439"/>
                    <a:pt x="12509" y="5272"/>
                  </a:cubicBezTo>
                  <a:cubicBezTo>
                    <a:pt x="12509" y="5072"/>
                    <a:pt x="12476" y="4872"/>
                    <a:pt x="12409" y="4639"/>
                  </a:cubicBezTo>
                  <a:cubicBezTo>
                    <a:pt x="12276" y="4072"/>
                    <a:pt x="12042" y="3538"/>
                    <a:pt x="11775" y="3037"/>
                  </a:cubicBezTo>
                  <a:cubicBezTo>
                    <a:pt x="10875" y="1503"/>
                    <a:pt x="9374" y="436"/>
                    <a:pt x="7673" y="102"/>
                  </a:cubicBezTo>
                  <a:cubicBezTo>
                    <a:pt x="7310" y="34"/>
                    <a:pt x="6940" y="1"/>
                    <a:pt x="6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4114543" y="2330729"/>
              <a:ext cx="85814" cy="201597"/>
            </a:xfrm>
            <a:custGeom>
              <a:avLst/>
              <a:gdLst/>
              <a:ahLst/>
              <a:cxnLst/>
              <a:rect l="l" t="t" r="r" b="b"/>
              <a:pathLst>
                <a:path w="8974" h="2108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0"/>
                    <a:pt x="133" y="334"/>
                    <a:pt x="200" y="934"/>
                  </a:cubicBezTo>
                  <a:cubicBezTo>
                    <a:pt x="234" y="1301"/>
                    <a:pt x="234" y="1668"/>
                    <a:pt x="167" y="2035"/>
                  </a:cubicBezTo>
                  <a:cubicBezTo>
                    <a:pt x="133" y="2469"/>
                    <a:pt x="0" y="2936"/>
                    <a:pt x="0" y="3503"/>
                  </a:cubicBezTo>
                  <a:cubicBezTo>
                    <a:pt x="0" y="4103"/>
                    <a:pt x="33" y="4704"/>
                    <a:pt x="167" y="5271"/>
                  </a:cubicBezTo>
                  <a:cubicBezTo>
                    <a:pt x="300" y="5971"/>
                    <a:pt x="534" y="6638"/>
                    <a:pt x="834" y="7239"/>
                  </a:cubicBezTo>
                  <a:cubicBezTo>
                    <a:pt x="1168" y="7939"/>
                    <a:pt x="1601" y="8573"/>
                    <a:pt x="2168" y="9107"/>
                  </a:cubicBezTo>
                  <a:cubicBezTo>
                    <a:pt x="2769" y="9640"/>
                    <a:pt x="3302" y="10241"/>
                    <a:pt x="3803" y="10875"/>
                  </a:cubicBezTo>
                  <a:cubicBezTo>
                    <a:pt x="4236" y="11508"/>
                    <a:pt x="4470" y="12309"/>
                    <a:pt x="4437" y="13110"/>
                  </a:cubicBezTo>
                  <a:cubicBezTo>
                    <a:pt x="4437" y="13843"/>
                    <a:pt x="4470" y="14611"/>
                    <a:pt x="4537" y="15378"/>
                  </a:cubicBezTo>
                  <a:cubicBezTo>
                    <a:pt x="4803" y="16645"/>
                    <a:pt x="5437" y="17813"/>
                    <a:pt x="6338" y="18747"/>
                  </a:cubicBezTo>
                  <a:cubicBezTo>
                    <a:pt x="6905" y="19381"/>
                    <a:pt x="7539" y="19981"/>
                    <a:pt x="8206" y="20515"/>
                  </a:cubicBezTo>
                  <a:cubicBezTo>
                    <a:pt x="8473" y="20682"/>
                    <a:pt x="8640" y="20848"/>
                    <a:pt x="8773" y="20915"/>
                  </a:cubicBezTo>
                  <a:cubicBezTo>
                    <a:pt x="8840" y="20982"/>
                    <a:pt x="8906" y="21049"/>
                    <a:pt x="8973" y="21082"/>
                  </a:cubicBezTo>
                  <a:cubicBezTo>
                    <a:pt x="8940" y="21015"/>
                    <a:pt x="8873" y="20948"/>
                    <a:pt x="8840" y="20915"/>
                  </a:cubicBezTo>
                  <a:lnTo>
                    <a:pt x="8273" y="20448"/>
                  </a:lnTo>
                  <a:cubicBezTo>
                    <a:pt x="7605" y="19914"/>
                    <a:pt x="7005" y="19314"/>
                    <a:pt x="6405" y="18680"/>
                  </a:cubicBezTo>
                  <a:cubicBezTo>
                    <a:pt x="5537" y="17746"/>
                    <a:pt x="4970" y="16579"/>
                    <a:pt x="4737" y="15344"/>
                  </a:cubicBezTo>
                  <a:cubicBezTo>
                    <a:pt x="4637" y="14577"/>
                    <a:pt x="4603" y="13843"/>
                    <a:pt x="4637" y="13076"/>
                  </a:cubicBezTo>
                  <a:cubicBezTo>
                    <a:pt x="4637" y="12676"/>
                    <a:pt x="4570" y="12276"/>
                    <a:pt x="4470" y="11875"/>
                  </a:cubicBezTo>
                  <a:cubicBezTo>
                    <a:pt x="4370" y="11475"/>
                    <a:pt x="4203" y="11075"/>
                    <a:pt x="3936" y="10741"/>
                  </a:cubicBezTo>
                  <a:cubicBezTo>
                    <a:pt x="3436" y="10074"/>
                    <a:pt x="2902" y="9474"/>
                    <a:pt x="2268" y="8940"/>
                  </a:cubicBezTo>
                  <a:cubicBezTo>
                    <a:pt x="1735" y="8440"/>
                    <a:pt x="1301" y="7839"/>
                    <a:pt x="967" y="7172"/>
                  </a:cubicBezTo>
                  <a:cubicBezTo>
                    <a:pt x="434" y="6004"/>
                    <a:pt x="133" y="4770"/>
                    <a:pt x="133" y="3503"/>
                  </a:cubicBezTo>
                  <a:cubicBezTo>
                    <a:pt x="133" y="2969"/>
                    <a:pt x="234" y="2469"/>
                    <a:pt x="300" y="2035"/>
                  </a:cubicBezTo>
                  <a:cubicBezTo>
                    <a:pt x="334" y="1668"/>
                    <a:pt x="334" y="1301"/>
                    <a:pt x="300" y="934"/>
                  </a:cubicBezTo>
                  <a:cubicBezTo>
                    <a:pt x="234" y="701"/>
                    <a:pt x="200" y="467"/>
                    <a:pt x="133" y="234"/>
                  </a:cubicBezTo>
                  <a:cubicBezTo>
                    <a:pt x="100" y="167"/>
                    <a:pt x="67" y="67"/>
                    <a:pt x="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4037986" y="2439493"/>
              <a:ext cx="117074" cy="77963"/>
            </a:xfrm>
            <a:custGeom>
              <a:avLst/>
              <a:gdLst/>
              <a:ahLst/>
              <a:cxnLst/>
              <a:rect l="l" t="t" r="r" b="b"/>
              <a:pathLst>
                <a:path w="12243" h="8153" extrusionOk="0">
                  <a:moveTo>
                    <a:pt x="12242" y="1"/>
                  </a:moveTo>
                  <a:cubicBezTo>
                    <a:pt x="12109" y="802"/>
                    <a:pt x="11909" y="1569"/>
                    <a:pt x="11642" y="2336"/>
                  </a:cubicBezTo>
                  <a:cubicBezTo>
                    <a:pt x="11342" y="3170"/>
                    <a:pt x="10908" y="3937"/>
                    <a:pt x="10374" y="4638"/>
                  </a:cubicBezTo>
                  <a:cubicBezTo>
                    <a:pt x="9073" y="6372"/>
                    <a:pt x="7139" y="7540"/>
                    <a:pt x="5004" y="7873"/>
                  </a:cubicBezTo>
                  <a:cubicBezTo>
                    <a:pt x="4521" y="7945"/>
                    <a:pt x="4048" y="7978"/>
                    <a:pt x="3580" y="7978"/>
                  </a:cubicBezTo>
                  <a:cubicBezTo>
                    <a:pt x="3174" y="7978"/>
                    <a:pt x="2771" y="7953"/>
                    <a:pt x="2369" y="7907"/>
                  </a:cubicBezTo>
                  <a:cubicBezTo>
                    <a:pt x="1568" y="7773"/>
                    <a:pt x="768" y="7573"/>
                    <a:pt x="0" y="7306"/>
                  </a:cubicBezTo>
                  <a:lnTo>
                    <a:pt x="0" y="7306"/>
                  </a:lnTo>
                  <a:cubicBezTo>
                    <a:pt x="0" y="7306"/>
                    <a:pt x="67" y="7340"/>
                    <a:pt x="167" y="7373"/>
                  </a:cubicBezTo>
                  <a:cubicBezTo>
                    <a:pt x="267" y="7440"/>
                    <a:pt x="401" y="7506"/>
                    <a:pt x="601" y="7573"/>
                  </a:cubicBezTo>
                  <a:cubicBezTo>
                    <a:pt x="1168" y="7807"/>
                    <a:pt x="1735" y="7973"/>
                    <a:pt x="2335" y="8040"/>
                  </a:cubicBezTo>
                  <a:cubicBezTo>
                    <a:pt x="2799" y="8115"/>
                    <a:pt x="3261" y="8152"/>
                    <a:pt x="3718" y="8152"/>
                  </a:cubicBezTo>
                  <a:cubicBezTo>
                    <a:pt x="7309" y="8152"/>
                    <a:pt x="10596" y="5894"/>
                    <a:pt x="11809" y="2403"/>
                  </a:cubicBezTo>
                  <a:cubicBezTo>
                    <a:pt x="12009" y="1836"/>
                    <a:pt x="12142" y="1235"/>
                    <a:pt x="12209" y="635"/>
                  </a:cubicBezTo>
                  <a:cubicBezTo>
                    <a:pt x="12242" y="435"/>
                    <a:pt x="12242" y="268"/>
                    <a:pt x="12242" y="168"/>
                  </a:cubicBezTo>
                  <a:cubicBezTo>
                    <a:pt x="12242" y="101"/>
                    <a:pt x="12242" y="34"/>
                    <a:pt x="122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4030326" y="2420674"/>
              <a:ext cx="109424" cy="69997"/>
            </a:xfrm>
            <a:custGeom>
              <a:avLst/>
              <a:gdLst/>
              <a:ahLst/>
              <a:cxnLst/>
              <a:rect l="l" t="t" r="r" b="b"/>
              <a:pathLst>
                <a:path w="11443" h="7320" extrusionOk="0">
                  <a:moveTo>
                    <a:pt x="11442" y="1"/>
                  </a:moveTo>
                  <a:cubicBezTo>
                    <a:pt x="11209" y="668"/>
                    <a:pt x="10909" y="1335"/>
                    <a:pt x="10608" y="1969"/>
                  </a:cubicBezTo>
                  <a:cubicBezTo>
                    <a:pt x="9774" y="3503"/>
                    <a:pt x="8540" y="4771"/>
                    <a:pt x="7072" y="5672"/>
                  </a:cubicBezTo>
                  <a:cubicBezTo>
                    <a:pt x="5571" y="6539"/>
                    <a:pt x="3904" y="7073"/>
                    <a:pt x="2169" y="7173"/>
                  </a:cubicBezTo>
                  <a:cubicBezTo>
                    <a:pt x="1435" y="7173"/>
                    <a:pt x="735" y="7173"/>
                    <a:pt x="1" y="7106"/>
                  </a:cubicBezTo>
                  <a:lnTo>
                    <a:pt x="1" y="7106"/>
                  </a:lnTo>
                  <a:cubicBezTo>
                    <a:pt x="201" y="7173"/>
                    <a:pt x="401" y="7206"/>
                    <a:pt x="601" y="7239"/>
                  </a:cubicBezTo>
                  <a:cubicBezTo>
                    <a:pt x="967" y="7288"/>
                    <a:pt x="1352" y="7319"/>
                    <a:pt x="1741" y="7319"/>
                  </a:cubicBezTo>
                  <a:cubicBezTo>
                    <a:pt x="1883" y="7319"/>
                    <a:pt x="2026" y="7315"/>
                    <a:pt x="2169" y="7306"/>
                  </a:cubicBezTo>
                  <a:cubicBezTo>
                    <a:pt x="3937" y="7273"/>
                    <a:pt x="5671" y="6772"/>
                    <a:pt x="7173" y="5838"/>
                  </a:cubicBezTo>
                  <a:cubicBezTo>
                    <a:pt x="8674" y="4938"/>
                    <a:pt x="9908" y="3603"/>
                    <a:pt x="10742" y="2036"/>
                  </a:cubicBezTo>
                  <a:cubicBezTo>
                    <a:pt x="10975" y="1569"/>
                    <a:pt x="11175" y="1068"/>
                    <a:pt x="11309" y="568"/>
                  </a:cubicBezTo>
                  <a:cubicBezTo>
                    <a:pt x="11376" y="368"/>
                    <a:pt x="11409" y="201"/>
                    <a:pt x="11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4022992" y="2371111"/>
              <a:ext cx="97939" cy="23438"/>
            </a:xfrm>
            <a:custGeom>
              <a:avLst/>
              <a:gdLst/>
              <a:ahLst/>
              <a:cxnLst/>
              <a:rect l="l" t="t" r="r" b="b"/>
              <a:pathLst>
                <a:path w="10242" h="2451" extrusionOk="0">
                  <a:moveTo>
                    <a:pt x="4178" y="0"/>
                  </a:moveTo>
                  <a:cubicBezTo>
                    <a:pt x="3856" y="0"/>
                    <a:pt x="3533" y="17"/>
                    <a:pt x="3203" y="47"/>
                  </a:cubicBezTo>
                  <a:cubicBezTo>
                    <a:pt x="2636" y="80"/>
                    <a:pt x="2035" y="214"/>
                    <a:pt x="1502" y="380"/>
                  </a:cubicBezTo>
                  <a:cubicBezTo>
                    <a:pt x="1268" y="447"/>
                    <a:pt x="1068" y="514"/>
                    <a:pt x="834" y="614"/>
                  </a:cubicBezTo>
                  <a:cubicBezTo>
                    <a:pt x="701" y="647"/>
                    <a:pt x="534" y="714"/>
                    <a:pt x="401" y="814"/>
                  </a:cubicBezTo>
                  <a:cubicBezTo>
                    <a:pt x="234" y="847"/>
                    <a:pt x="134" y="948"/>
                    <a:pt x="1" y="1014"/>
                  </a:cubicBezTo>
                  <a:cubicBezTo>
                    <a:pt x="4" y="1016"/>
                    <a:pt x="10" y="1017"/>
                    <a:pt x="16" y="1017"/>
                  </a:cubicBezTo>
                  <a:cubicBezTo>
                    <a:pt x="126" y="1017"/>
                    <a:pt x="623" y="765"/>
                    <a:pt x="1535" y="514"/>
                  </a:cubicBezTo>
                  <a:cubicBezTo>
                    <a:pt x="2102" y="380"/>
                    <a:pt x="2669" y="280"/>
                    <a:pt x="3236" y="247"/>
                  </a:cubicBezTo>
                  <a:cubicBezTo>
                    <a:pt x="3504" y="222"/>
                    <a:pt x="3771" y="211"/>
                    <a:pt x="4039" y="211"/>
                  </a:cubicBezTo>
                  <a:cubicBezTo>
                    <a:pt x="4472" y="211"/>
                    <a:pt x="4905" y="239"/>
                    <a:pt x="5338" y="280"/>
                  </a:cubicBezTo>
                  <a:cubicBezTo>
                    <a:pt x="6005" y="380"/>
                    <a:pt x="6705" y="547"/>
                    <a:pt x="7372" y="781"/>
                  </a:cubicBezTo>
                  <a:cubicBezTo>
                    <a:pt x="7906" y="981"/>
                    <a:pt x="8440" y="1248"/>
                    <a:pt x="8940" y="1515"/>
                  </a:cubicBezTo>
                  <a:cubicBezTo>
                    <a:pt x="9746" y="1998"/>
                    <a:pt x="10178" y="2450"/>
                    <a:pt x="10236" y="2450"/>
                  </a:cubicBezTo>
                  <a:cubicBezTo>
                    <a:pt x="10238" y="2450"/>
                    <a:pt x="10240" y="2450"/>
                    <a:pt x="10241" y="2449"/>
                  </a:cubicBezTo>
                  <a:cubicBezTo>
                    <a:pt x="10141" y="2315"/>
                    <a:pt x="10041" y="2215"/>
                    <a:pt x="9941" y="2115"/>
                  </a:cubicBezTo>
                  <a:cubicBezTo>
                    <a:pt x="9808" y="1982"/>
                    <a:pt x="9707" y="1882"/>
                    <a:pt x="9541" y="1781"/>
                  </a:cubicBezTo>
                  <a:cubicBezTo>
                    <a:pt x="9374" y="1648"/>
                    <a:pt x="9207" y="1515"/>
                    <a:pt x="9007" y="1381"/>
                  </a:cubicBezTo>
                  <a:cubicBezTo>
                    <a:pt x="8507" y="1081"/>
                    <a:pt x="7973" y="814"/>
                    <a:pt x="7439" y="614"/>
                  </a:cubicBezTo>
                  <a:cubicBezTo>
                    <a:pt x="6772" y="347"/>
                    <a:pt x="6072" y="180"/>
                    <a:pt x="5371" y="80"/>
                  </a:cubicBezTo>
                  <a:cubicBezTo>
                    <a:pt x="4967" y="25"/>
                    <a:pt x="4573" y="0"/>
                    <a:pt x="41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4003532" y="2276490"/>
              <a:ext cx="111652" cy="97002"/>
            </a:xfrm>
            <a:custGeom>
              <a:avLst/>
              <a:gdLst/>
              <a:ahLst/>
              <a:cxnLst/>
              <a:rect l="l" t="t" r="r" b="b"/>
              <a:pathLst>
                <a:path w="11676" h="10144" extrusionOk="0">
                  <a:moveTo>
                    <a:pt x="37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35"/>
                    <a:pt x="2569" y="2336"/>
                    <a:pt x="5772" y="5138"/>
                  </a:cubicBezTo>
                  <a:cubicBezTo>
                    <a:pt x="8927" y="7932"/>
                    <a:pt x="11532" y="10143"/>
                    <a:pt x="11639" y="10143"/>
                  </a:cubicBezTo>
                  <a:cubicBezTo>
                    <a:pt x="11641" y="10143"/>
                    <a:pt x="11642" y="10143"/>
                    <a:pt x="11642" y="10142"/>
                  </a:cubicBezTo>
                  <a:cubicBezTo>
                    <a:pt x="11676" y="10109"/>
                    <a:pt x="9107" y="7807"/>
                    <a:pt x="5905" y="5005"/>
                  </a:cubicBezTo>
                  <a:cubicBezTo>
                    <a:pt x="2749" y="2243"/>
                    <a:pt x="143" y="0"/>
                    <a:pt x="37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4229685" y="2314778"/>
              <a:ext cx="19154" cy="15004"/>
            </a:xfrm>
            <a:custGeom>
              <a:avLst/>
              <a:gdLst/>
              <a:ahLst/>
              <a:cxnLst/>
              <a:rect l="l" t="t" r="r" b="b"/>
              <a:pathLst>
                <a:path w="2003" h="1569" extrusionOk="0">
                  <a:moveTo>
                    <a:pt x="2002" y="0"/>
                  </a:moveTo>
                  <a:lnTo>
                    <a:pt x="2002" y="0"/>
                  </a:lnTo>
                  <a:cubicBezTo>
                    <a:pt x="1569" y="100"/>
                    <a:pt x="1168" y="301"/>
                    <a:pt x="868" y="601"/>
                  </a:cubicBezTo>
                  <a:cubicBezTo>
                    <a:pt x="501" y="868"/>
                    <a:pt x="201" y="1201"/>
                    <a:pt x="1" y="1568"/>
                  </a:cubicBezTo>
                  <a:cubicBezTo>
                    <a:pt x="368" y="1335"/>
                    <a:pt x="701" y="1068"/>
                    <a:pt x="1002" y="768"/>
                  </a:cubicBezTo>
                  <a:cubicBezTo>
                    <a:pt x="1369" y="534"/>
                    <a:pt x="1702" y="267"/>
                    <a:pt x="2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4111349" y="2137107"/>
              <a:ext cx="243069" cy="215319"/>
            </a:xfrm>
            <a:custGeom>
              <a:avLst/>
              <a:gdLst/>
              <a:ahLst/>
              <a:cxnLst/>
              <a:rect l="l" t="t" r="r" b="b"/>
              <a:pathLst>
                <a:path w="25419" h="22517" extrusionOk="0">
                  <a:moveTo>
                    <a:pt x="25419" y="0"/>
                  </a:moveTo>
                  <a:cubicBezTo>
                    <a:pt x="25419" y="34"/>
                    <a:pt x="25385" y="67"/>
                    <a:pt x="25385" y="100"/>
                  </a:cubicBezTo>
                  <a:lnTo>
                    <a:pt x="25285" y="367"/>
                  </a:lnTo>
                  <a:lnTo>
                    <a:pt x="24952" y="1435"/>
                  </a:lnTo>
                  <a:cubicBezTo>
                    <a:pt x="24618" y="2335"/>
                    <a:pt x="24184" y="3670"/>
                    <a:pt x="23517" y="5237"/>
                  </a:cubicBezTo>
                  <a:cubicBezTo>
                    <a:pt x="22750" y="7105"/>
                    <a:pt x="21649" y="8807"/>
                    <a:pt x="20282" y="10308"/>
                  </a:cubicBezTo>
                  <a:cubicBezTo>
                    <a:pt x="19481" y="11175"/>
                    <a:pt x="18547" y="11909"/>
                    <a:pt x="17513" y="12476"/>
                  </a:cubicBezTo>
                  <a:cubicBezTo>
                    <a:pt x="16345" y="13043"/>
                    <a:pt x="15145" y="13410"/>
                    <a:pt x="13877" y="13577"/>
                  </a:cubicBezTo>
                  <a:cubicBezTo>
                    <a:pt x="11275" y="13977"/>
                    <a:pt x="8740" y="13844"/>
                    <a:pt x="6472" y="14311"/>
                  </a:cubicBezTo>
                  <a:cubicBezTo>
                    <a:pt x="5404" y="14511"/>
                    <a:pt x="4370" y="14878"/>
                    <a:pt x="3403" y="15378"/>
                  </a:cubicBezTo>
                  <a:cubicBezTo>
                    <a:pt x="2969" y="15612"/>
                    <a:pt x="2569" y="15912"/>
                    <a:pt x="2169" y="16212"/>
                  </a:cubicBezTo>
                  <a:cubicBezTo>
                    <a:pt x="1835" y="16512"/>
                    <a:pt x="1535" y="16846"/>
                    <a:pt x="1268" y="17213"/>
                  </a:cubicBezTo>
                  <a:cubicBezTo>
                    <a:pt x="401" y="18313"/>
                    <a:pt x="0" y="19714"/>
                    <a:pt x="167" y="21115"/>
                  </a:cubicBezTo>
                  <a:cubicBezTo>
                    <a:pt x="201" y="21482"/>
                    <a:pt x="301" y="21816"/>
                    <a:pt x="467" y="22183"/>
                  </a:cubicBezTo>
                  <a:cubicBezTo>
                    <a:pt x="524" y="22267"/>
                    <a:pt x="556" y="22327"/>
                    <a:pt x="605" y="22384"/>
                  </a:cubicBezTo>
                  <a:lnTo>
                    <a:pt x="605" y="22384"/>
                  </a:lnTo>
                  <a:cubicBezTo>
                    <a:pt x="410" y="21956"/>
                    <a:pt x="294" y="21505"/>
                    <a:pt x="234" y="21082"/>
                  </a:cubicBezTo>
                  <a:cubicBezTo>
                    <a:pt x="101" y="19714"/>
                    <a:pt x="501" y="18380"/>
                    <a:pt x="1368" y="17313"/>
                  </a:cubicBezTo>
                  <a:cubicBezTo>
                    <a:pt x="2369" y="15912"/>
                    <a:pt x="4270" y="14978"/>
                    <a:pt x="6505" y="14511"/>
                  </a:cubicBezTo>
                  <a:cubicBezTo>
                    <a:pt x="8740" y="14077"/>
                    <a:pt x="11275" y="14177"/>
                    <a:pt x="13877" y="13810"/>
                  </a:cubicBezTo>
                  <a:cubicBezTo>
                    <a:pt x="15178" y="13610"/>
                    <a:pt x="16412" y="13243"/>
                    <a:pt x="17580" y="12643"/>
                  </a:cubicBezTo>
                  <a:cubicBezTo>
                    <a:pt x="18647" y="12076"/>
                    <a:pt x="19581" y="11342"/>
                    <a:pt x="20415" y="10441"/>
                  </a:cubicBezTo>
                  <a:cubicBezTo>
                    <a:pt x="21783" y="8940"/>
                    <a:pt x="22883" y="7205"/>
                    <a:pt x="23651" y="5304"/>
                  </a:cubicBezTo>
                  <a:cubicBezTo>
                    <a:pt x="24151" y="4037"/>
                    <a:pt x="24618" y="2769"/>
                    <a:pt x="25018" y="1468"/>
                  </a:cubicBezTo>
                  <a:lnTo>
                    <a:pt x="25352" y="367"/>
                  </a:lnTo>
                  <a:lnTo>
                    <a:pt x="25419" y="100"/>
                  </a:lnTo>
                  <a:lnTo>
                    <a:pt x="25419" y="0"/>
                  </a:lnTo>
                  <a:close/>
                  <a:moveTo>
                    <a:pt x="605" y="22384"/>
                  </a:moveTo>
                  <a:cubicBezTo>
                    <a:pt x="625" y="22429"/>
                    <a:pt x="646" y="22473"/>
                    <a:pt x="668" y="22516"/>
                  </a:cubicBezTo>
                  <a:cubicBezTo>
                    <a:pt x="668" y="22483"/>
                    <a:pt x="634" y="22450"/>
                    <a:pt x="634" y="22416"/>
                  </a:cubicBezTo>
                  <a:cubicBezTo>
                    <a:pt x="624" y="22406"/>
                    <a:pt x="614" y="22395"/>
                    <a:pt x="605" y="2238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3993329" y="2347951"/>
              <a:ext cx="149930" cy="220444"/>
            </a:xfrm>
            <a:custGeom>
              <a:avLst/>
              <a:gdLst/>
              <a:ahLst/>
              <a:cxnLst/>
              <a:rect l="l" t="t" r="r" b="b"/>
              <a:pathLst>
                <a:path w="15679" h="23053" extrusionOk="0">
                  <a:moveTo>
                    <a:pt x="5500" y="25"/>
                  </a:moveTo>
                  <a:lnTo>
                    <a:pt x="5571" y="34"/>
                  </a:lnTo>
                  <a:lnTo>
                    <a:pt x="5671" y="34"/>
                  </a:lnTo>
                  <a:cubicBezTo>
                    <a:pt x="5614" y="30"/>
                    <a:pt x="5557" y="27"/>
                    <a:pt x="5500" y="25"/>
                  </a:cubicBezTo>
                  <a:close/>
                  <a:moveTo>
                    <a:pt x="5304" y="0"/>
                  </a:moveTo>
                  <a:cubicBezTo>
                    <a:pt x="4937" y="0"/>
                    <a:pt x="4570" y="0"/>
                    <a:pt x="4237" y="101"/>
                  </a:cubicBezTo>
                  <a:cubicBezTo>
                    <a:pt x="3670" y="201"/>
                    <a:pt x="3136" y="401"/>
                    <a:pt x="2669" y="701"/>
                  </a:cubicBezTo>
                  <a:cubicBezTo>
                    <a:pt x="2002" y="1068"/>
                    <a:pt x="1435" y="1602"/>
                    <a:pt x="1001" y="2235"/>
                  </a:cubicBezTo>
                  <a:cubicBezTo>
                    <a:pt x="467" y="3003"/>
                    <a:pt x="167" y="3903"/>
                    <a:pt x="67" y="4837"/>
                  </a:cubicBezTo>
                  <a:cubicBezTo>
                    <a:pt x="0" y="5905"/>
                    <a:pt x="200" y="7005"/>
                    <a:pt x="634" y="7973"/>
                  </a:cubicBezTo>
                  <a:cubicBezTo>
                    <a:pt x="1134" y="9074"/>
                    <a:pt x="1935" y="10008"/>
                    <a:pt x="2902" y="10708"/>
                  </a:cubicBezTo>
                  <a:cubicBezTo>
                    <a:pt x="3840" y="11382"/>
                    <a:pt x="4905" y="11850"/>
                    <a:pt x="6032" y="12089"/>
                  </a:cubicBezTo>
                  <a:lnTo>
                    <a:pt x="6032" y="12089"/>
                  </a:lnTo>
                  <a:cubicBezTo>
                    <a:pt x="4958" y="12475"/>
                    <a:pt x="4015" y="13182"/>
                    <a:pt x="3403" y="14144"/>
                  </a:cubicBezTo>
                  <a:cubicBezTo>
                    <a:pt x="2936" y="14778"/>
                    <a:pt x="2669" y="15545"/>
                    <a:pt x="2535" y="16312"/>
                  </a:cubicBezTo>
                  <a:cubicBezTo>
                    <a:pt x="2402" y="17046"/>
                    <a:pt x="2435" y="17813"/>
                    <a:pt x="2636" y="18547"/>
                  </a:cubicBezTo>
                  <a:cubicBezTo>
                    <a:pt x="3036" y="19948"/>
                    <a:pt x="3903" y="21182"/>
                    <a:pt x="5071" y="21983"/>
                  </a:cubicBezTo>
                  <a:cubicBezTo>
                    <a:pt x="6125" y="22686"/>
                    <a:pt x="7333" y="23052"/>
                    <a:pt x="8577" y="23052"/>
                  </a:cubicBezTo>
                  <a:cubicBezTo>
                    <a:pt x="8631" y="23052"/>
                    <a:pt x="8686" y="23052"/>
                    <a:pt x="8740" y="23050"/>
                  </a:cubicBezTo>
                  <a:cubicBezTo>
                    <a:pt x="9874" y="23050"/>
                    <a:pt x="10975" y="22750"/>
                    <a:pt x="11976" y="22216"/>
                  </a:cubicBezTo>
                  <a:cubicBezTo>
                    <a:pt x="12776" y="21783"/>
                    <a:pt x="13477" y="21182"/>
                    <a:pt x="14077" y="20448"/>
                  </a:cubicBezTo>
                  <a:cubicBezTo>
                    <a:pt x="14511" y="19915"/>
                    <a:pt x="14878" y="19314"/>
                    <a:pt x="15178" y="18680"/>
                  </a:cubicBezTo>
                  <a:cubicBezTo>
                    <a:pt x="15411" y="18147"/>
                    <a:pt x="15578" y="17580"/>
                    <a:pt x="15678" y="17013"/>
                  </a:cubicBezTo>
                  <a:lnTo>
                    <a:pt x="15678" y="17013"/>
                  </a:lnTo>
                  <a:lnTo>
                    <a:pt x="15645" y="17113"/>
                  </a:lnTo>
                  <a:cubicBezTo>
                    <a:pt x="15611" y="17179"/>
                    <a:pt x="15611" y="17313"/>
                    <a:pt x="15545" y="17446"/>
                  </a:cubicBezTo>
                  <a:cubicBezTo>
                    <a:pt x="15445" y="17847"/>
                    <a:pt x="15278" y="18247"/>
                    <a:pt x="15111" y="18647"/>
                  </a:cubicBezTo>
                  <a:cubicBezTo>
                    <a:pt x="14811" y="19281"/>
                    <a:pt x="14444" y="19848"/>
                    <a:pt x="13977" y="20382"/>
                  </a:cubicBezTo>
                  <a:cubicBezTo>
                    <a:pt x="13410" y="21082"/>
                    <a:pt x="12709" y="21649"/>
                    <a:pt x="11909" y="22116"/>
                  </a:cubicBezTo>
                  <a:cubicBezTo>
                    <a:pt x="10941" y="22617"/>
                    <a:pt x="9841" y="22884"/>
                    <a:pt x="8740" y="22884"/>
                  </a:cubicBezTo>
                  <a:cubicBezTo>
                    <a:pt x="8687" y="22885"/>
                    <a:pt x="8634" y="22886"/>
                    <a:pt x="8581" y="22886"/>
                  </a:cubicBezTo>
                  <a:cubicBezTo>
                    <a:pt x="7369" y="22886"/>
                    <a:pt x="6195" y="22521"/>
                    <a:pt x="5204" y="21849"/>
                  </a:cubicBezTo>
                  <a:cubicBezTo>
                    <a:pt x="4070" y="21049"/>
                    <a:pt x="3236" y="19848"/>
                    <a:pt x="2869" y="18514"/>
                  </a:cubicBezTo>
                  <a:cubicBezTo>
                    <a:pt x="2669" y="17813"/>
                    <a:pt x="2636" y="17046"/>
                    <a:pt x="2736" y="16345"/>
                  </a:cubicBezTo>
                  <a:cubicBezTo>
                    <a:pt x="2869" y="15578"/>
                    <a:pt x="3169" y="14878"/>
                    <a:pt x="3570" y="14244"/>
                  </a:cubicBezTo>
                  <a:cubicBezTo>
                    <a:pt x="4252" y="13236"/>
                    <a:pt x="5283" y="12482"/>
                    <a:pt x="6446" y="12167"/>
                  </a:cubicBezTo>
                  <a:lnTo>
                    <a:pt x="6446" y="12167"/>
                  </a:lnTo>
                  <a:cubicBezTo>
                    <a:pt x="6466" y="12170"/>
                    <a:pt x="6485" y="12173"/>
                    <a:pt x="6505" y="12176"/>
                  </a:cubicBezTo>
                  <a:lnTo>
                    <a:pt x="6505" y="12151"/>
                  </a:lnTo>
                  <a:lnTo>
                    <a:pt x="6505" y="12151"/>
                  </a:lnTo>
                  <a:cubicBezTo>
                    <a:pt x="6516" y="12148"/>
                    <a:pt x="6527" y="12145"/>
                    <a:pt x="6538" y="12142"/>
                  </a:cubicBezTo>
                  <a:lnTo>
                    <a:pt x="7072" y="12009"/>
                  </a:lnTo>
                  <a:lnTo>
                    <a:pt x="6538" y="11942"/>
                  </a:lnTo>
                  <a:cubicBezTo>
                    <a:pt x="5271" y="11742"/>
                    <a:pt x="4103" y="11242"/>
                    <a:pt x="3036" y="10508"/>
                  </a:cubicBezTo>
                  <a:cubicBezTo>
                    <a:pt x="2102" y="9841"/>
                    <a:pt x="1335" y="8940"/>
                    <a:pt x="834" y="7873"/>
                  </a:cubicBezTo>
                  <a:cubicBezTo>
                    <a:pt x="401" y="6939"/>
                    <a:pt x="200" y="5871"/>
                    <a:pt x="267" y="4837"/>
                  </a:cubicBezTo>
                  <a:cubicBezTo>
                    <a:pt x="334" y="3937"/>
                    <a:pt x="634" y="3036"/>
                    <a:pt x="1134" y="2302"/>
                  </a:cubicBezTo>
                  <a:cubicBezTo>
                    <a:pt x="1535" y="1668"/>
                    <a:pt x="2068" y="1168"/>
                    <a:pt x="2702" y="768"/>
                  </a:cubicBezTo>
                  <a:cubicBezTo>
                    <a:pt x="3203" y="467"/>
                    <a:pt x="3703" y="267"/>
                    <a:pt x="4237" y="134"/>
                  </a:cubicBezTo>
                  <a:cubicBezTo>
                    <a:pt x="4587" y="59"/>
                    <a:pt x="4937" y="21"/>
                    <a:pt x="5301" y="21"/>
                  </a:cubicBezTo>
                  <a:cubicBezTo>
                    <a:pt x="5367" y="21"/>
                    <a:pt x="5433" y="23"/>
                    <a:pt x="5500" y="25"/>
                  </a:cubicBezTo>
                  <a:lnTo>
                    <a:pt x="5500" y="25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4067964" y="2123385"/>
              <a:ext cx="268592" cy="214688"/>
            </a:xfrm>
            <a:custGeom>
              <a:avLst/>
              <a:gdLst/>
              <a:ahLst/>
              <a:cxnLst/>
              <a:rect l="l" t="t" r="r" b="b"/>
              <a:pathLst>
                <a:path w="28088" h="22451" extrusionOk="0">
                  <a:moveTo>
                    <a:pt x="28088" y="1"/>
                  </a:moveTo>
                  <a:cubicBezTo>
                    <a:pt x="28054" y="34"/>
                    <a:pt x="28021" y="68"/>
                    <a:pt x="28021" y="101"/>
                  </a:cubicBezTo>
                  <a:lnTo>
                    <a:pt x="27821" y="335"/>
                  </a:lnTo>
                  <a:cubicBezTo>
                    <a:pt x="27554" y="668"/>
                    <a:pt x="27287" y="1002"/>
                    <a:pt x="27020" y="1302"/>
                  </a:cubicBezTo>
                  <a:cubicBezTo>
                    <a:pt x="25919" y="2369"/>
                    <a:pt x="24585" y="3203"/>
                    <a:pt x="23151" y="3737"/>
                  </a:cubicBezTo>
                  <a:cubicBezTo>
                    <a:pt x="22183" y="4104"/>
                    <a:pt x="21149" y="4371"/>
                    <a:pt x="20115" y="4571"/>
                  </a:cubicBezTo>
                  <a:cubicBezTo>
                    <a:pt x="18914" y="4771"/>
                    <a:pt x="17680" y="4904"/>
                    <a:pt x="16479" y="4971"/>
                  </a:cubicBezTo>
                  <a:cubicBezTo>
                    <a:pt x="15212" y="5071"/>
                    <a:pt x="13844" y="5138"/>
                    <a:pt x="12443" y="5271"/>
                  </a:cubicBezTo>
                  <a:cubicBezTo>
                    <a:pt x="10975" y="5371"/>
                    <a:pt x="9541" y="5638"/>
                    <a:pt x="8140" y="6039"/>
                  </a:cubicBezTo>
                  <a:cubicBezTo>
                    <a:pt x="6706" y="6406"/>
                    <a:pt x="5405" y="7073"/>
                    <a:pt x="4204" y="7940"/>
                  </a:cubicBezTo>
                  <a:cubicBezTo>
                    <a:pt x="1202" y="10242"/>
                    <a:pt x="1" y="14211"/>
                    <a:pt x="1302" y="17814"/>
                  </a:cubicBezTo>
                  <a:cubicBezTo>
                    <a:pt x="1836" y="19248"/>
                    <a:pt x="2770" y="20549"/>
                    <a:pt x="3970" y="21550"/>
                  </a:cubicBezTo>
                  <a:cubicBezTo>
                    <a:pt x="4304" y="21817"/>
                    <a:pt x="4638" y="22050"/>
                    <a:pt x="5004" y="22250"/>
                  </a:cubicBezTo>
                  <a:lnTo>
                    <a:pt x="5305" y="22417"/>
                  </a:lnTo>
                  <a:cubicBezTo>
                    <a:pt x="5338" y="22450"/>
                    <a:pt x="5371" y="22450"/>
                    <a:pt x="5405" y="22450"/>
                  </a:cubicBezTo>
                  <a:cubicBezTo>
                    <a:pt x="5371" y="22417"/>
                    <a:pt x="5338" y="22384"/>
                    <a:pt x="5305" y="22350"/>
                  </a:cubicBezTo>
                  <a:lnTo>
                    <a:pt x="5038" y="22184"/>
                  </a:lnTo>
                  <a:cubicBezTo>
                    <a:pt x="4671" y="21983"/>
                    <a:pt x="4337" y="21717"/>
                    <a:pt x="4037" y="21450"/>
                  </a:cubicBezTo>
                  <a:cubicBezTo>
                    <a:pt x="2836" y="20449"/>
                    <a:pt x="1969" y="19181"/>
                    <a:pt x="1435" y="17747"/>
                  </a:cubicBezTo>
                  <a:cubicBezTo>
                    <a:pt x="201" y="14211"/>
                    <a:pt x="1402" y="10342"/>
                    <a:pt x="4371" y="8073"/>
                  </a:cubicBezTo>
                  <a:cubicBezTo>
                    <a:pt x="5505" y="7239"/>
                    <a:pt x="6806" y="6606"/>
                    <a:pt x="8207" y="6205"/>
                  </a:cubicBezTo>
                  <a:cubicBezTo>
                    <a:pt x="11075" y="5371"/>
                    <a:pt x="13911" y="5338"/>
                    <a:pt x="16479" y="5138"/>
                  </a:cubicBezTo>
                  <a:cubicBezTo>
                    <a:pt x="17714" y="5071"/>
                    <a:pt x="18914" y="4938"/>
                    <a:pt x="20115" y="4738"/>
                  </a:cubicBezTo>
                  <a:cubicBezTo>
                    <a:pt x="21183" y="4538"/>
                    <a:pt x="22217" y="4237"/>
                    <a:pt x="23217" y="3870"/>
                  </a:cubicBezTo>
                  <a:cubicBezTo>
                    <a:pt x="24652" y="3303"/>
                    <a:pt x="25986" y="2469"/>
                    <a:pt x="27054" y="1369"/>
                  </a:cubicBezTo>
                  <a:cubicBezTo>
                    <a:pt x="27454" y="968"/>
                    <a:pt x="27787" y="501"/>
                    <a:pt x="280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4480089" y="2087344"/>
              <a:ext cx="114836" cy="225646"/>
            </a:xfrm>
            <a:custGeom>
              <a:avLst/>
              <a:gdLst/>
              <a:ahLst/>
              <a:cxnLst/>
              <a:rect l="l" t="t" r="r" b="b"/>
              <a:pathLst>
                <a:path w="12009" h="23597" extrusionOk="0">
                  <a:moveTo>
                    <a:pt x="0" y="1"/>
                  </a:moveTo>
                  <a:cubicBezTo>
                    <a:pt x="34" y="34"/>
                    <a:pt x="100" y="34"/>
                    <a:pt x="134" y="34"/>
                  </a:cubicBezTo>
                  <a:lnTo>
                    <a:pt x="434" y="134"/>
                  </a:lnTo>
                  <a:cubicBezTo>
                    <a:pt x="834" y="234"/>
                    <a:pt x="1235" y="368"/>
                    <a:pt x="1601" y="534"/>
                  </a:cubicBezTo>
                  <a:cubicBezTo>
                    <a:pt x="2969" y="1235"/>
                    <a:pt x="4137" y="2269"/>
                    <a:pt x="4937" y="3570"/>
                  </a:cubicBezTo>
                  <a:cubicBezTo>
                    <a:pt x="5504" y="4470"/>
                    <a:pt x="5905" y="5471"/>
                    <a:pt x="6138" y="6505"/>
                  </a:cubicBezTo>
                  <a:cubicBezTo>
                    <a:pt x="6372" y="7673"/>
                    <a:pt x="6438" y="8907"/>
                    <a:pt x="6338" y="10108"/>
                  </a:cubicBezTo>
                  <a:cubicBezTo>
                    <a:pt x="6238" y="11442"/>
                    <a:pt x="5938" y="12743"/>
                    <a:pt x="5504" y="14011"/>
                  </a:cubicBezTo>
                  <a:cubicBezTo>
                    <a:pt x="5304" y="14678"/>
                    <a:pt x="5037" y="15345"/>
                    <a:pt x="4737" y="15979"/>
                  </a:cubicBezTo>
                  <a:cubicBezTo>
                    <a:pt x="4437" y="16679"/>
                    <a:pt x="4237" y="17380"/>
                    <a:pt x="4070" y="18114"/>
                  </a:cubicBezTo>
                  <a:cubicBezTo>
                    <a:pt x="3936" y="18847"/>
                    <a:pt x="4003" y="19615"/>
                    <a:pt x="4270" y="20315"/>
                  </a:cubicBezTo>
                  <a:cubicBezTo>
                    <a:pt x="4537" y="20982"/>
                    <a:pt x="4971" y="21616"/>
                    <a:pt x="5471" y="22116"/>
                  </a:cubicBezTo>
                  <a:cubicBezTo>
                    <a:pt x="6361" y="23068"/>
                    <a:pt x="7591" y="23596"/>
                    <a:pt x="8847" y="23596"/>
                  </a:cubicBezTo>
                  <a:cubicBezTo>
                    <a:pt x="8956" y="23596"/>
                    <a:pt x="9065" y="23592"/>
                    <a:pt x="9174" y="23584"/>
                  </a:cubicBezTo>
                  <a:cubicBezTo>
                    <a:pt x="9841" y="23517"/>
                    <a:pt x="10441" y="23251"/>
                    <a:pt x="10941" y="22850"/>
                  </a:cubicBezTo>
                  <a:cubicBezTo>
                    <a:pt x="11408" y="22450"/>
                    <a:pt x="11742" y="21916"/>
                    <a:pt x="11875" y="21316"/>
                  </a:cubicBezTo>
                  <a:cubicBezTo>
                    <a:pt x="12009" y="20749"/>
                    <a:pt x="11942" y="20182"/>
                    <a:pt x="11742" y="19648"/>
                  </a:cubicBezTo>
                  <a:cubicBezTo>
                    <a:pt x="11575" y="19148"/>
                    <a:pt x="11242" y="18714"/>
                    <a:pt x="10808" y="18414"/>
                  </a:cubicBezTo>
                  <a:cubicBezTo>
                    <a:pt x="10316" y="18033"/>
                    <a:pt x="9718" y="17833"/>
                    <a:pt x="9127" y="17833"/>
                  </a:cubicBezTo>
                  <a:cubicBezTo>
                    <a:pt x="8836" y="17833"/>
                    <a:pt x="8547" y="17881"/>
                    <a:pt x="8273" y="17980"/>
                  </a:cubicBezTo>
                  <a:cubicBezTo>
                    <a:pt x="7906" y="18147"/>
                    <a:pt x="7606" y="18380"/>
                    <a:pt x="7439" y="18714"/>
                  </a:cubicBezTo>
                  <a:cubicBezTo>
                    <a:pt x="7239" y="18981"/>
                    <a:pt x="7239" y="19314"/>
                    <a:pt x="7372" y="19615"/>
                  </a:cubicBezTo>
                  <a:cubicBezTo>
                    <a:pt x="7539" y="20015"/>
                    <a:pt x="7939" y="20282"/>
                    <a:pt x="8373" y="20282"/>
                  </a:cubicBezTo>
                  <a:cubicBezTo>
                    <a:pt x="8540" y="20282"/>
                    <a:pt x="8673" y="20182"/>
                    <a:pt x="8773" y="20082"/>
                  </a:cubicBezTo>
                  <a:lnTo>
                    <a:pt x="8773" y="20082"/>
                  </a:lnTo>
                  <a:cubicBezTo>
                    <a:pt x="8673" y="20148"/>
                    <a:pt x="8540" y="20182"/>
                    <a:pt x="8406" y="20215"/>
                  </a:cubicBezTo>
                  <a:cubicBezTo>
                    <a:pt x="7973" y="20182"/>
                    <a:pt x="7606" y="19948"/>
                    <a:pt x="7472" y="19548"/>
                  </a:cubicBezTo>
                  <a:cubicBezTo>
                    <a:pt x="7339" y="19281"/>
                    <a:pt x="7372" y="18981"/>
                    <a:pt x="7539" y="18714"/>
                  </a:cubicBezTo>
                  <a:cubicBezTo>
                    <a:pt x="7706" y="18414"/>
                    <a:pt x="8006" y="18180"/>
                    <a:pt x="8306" y="18080"/>
                  </a:cubicBezTo>
                  <a:cubicBezTo>
                    <a:pt x="8584" y="17980"/>
                    <a:pt x="8870" y="17932"/>
                    <a:pt x="9153" y="17932"/>
                  </a:cubicBezTo>
                  <a:cubicBezTo>
                    <a:pt x="9718" y="17932"/>
                    <a:pt x="10274" y="18125"/>
                    <a:pt x="10741" y="18481"/>
                  </a:cubicBezTo>
                  <a:cubicBezTo>
                    <a:pt x="11142" y="18781"/>
                    <a:pt x="11442" y="19181"/>
                    <a:pt x="11609" y="19648"/>
                  </a:cubicBezTo>
                  <a:cubicBezTo>
                    <a:pt x="11809" y="20148"/>
                    <a:pt x="11842" y="20715"/>
                    <a:pt x="11709" y="21249"/>
                  </a:cubicBezTo>
                  <a:cubicBezTo>
                    <a:pt x="11575" y="21783"/>
                    <a:pt x="11275" y="22283"/>
                    <a:pt x="10841" y="22650"/>
                  </a:cubicBezTo>
                  <a:cubicBezTo>
                    <a:pt x="10341" y="23050"/>
                    <a:pt x="9774" y="23284"/>
                    <a:pt x="9174" y="23351"/>
                  </a:cubicBezTo>
                  <a:cubicBezTo>
                    <a:pt x="9067" y="23359"/>
                    <a:pt x="8960" y="23363"/>
                    <a:pt x="8854" y="23363"/>
                  </a:cubicBezTo>
                  <a:cubicBezTo>
                    <a:pt x="7634" y="23363"/>
                    <a:pt x="6466" y="22840"/>
                    <a:pt x="5638" y="21950"/>
                  </a:cubicBezTo>
                  <a:cubicBezTo>
                    <a:pt x="5137" y="21449"/>
                    <a:pt x="4737" y="20849"/>
                    <a:pt x="4504" y="20215"/>
                  </a:cubicBezTo>
                  <a:cubicBezTo>
                    <a:pt x="4237" y="19548"/>
                    <a:pt x="4170" y="18814"/>
                    <a:pt x="4303" y="18114"/>
                  </a:cubicBezTo>
                  <a:cubicBezTo>
                    <a:pt x="4437" y="17413"/>
                    <a:pt x="4670" y="16713"/>
                    <a:pt x="4937" y="16045"/>
                  </a:cubicBezTo>
                  <a:cubicBezTo>
                    <a:pt x="5237" y="15378"/>
                    <a:pt x="5504" y="14711"/>
                    <a:pt x="5704" y="14044"/>
                  </a:cubicBezTo>
                  <a:cubicBezTo>
                    <a:pt x="6138" y="12743"/>
                    <a:pt x="6438" y="11442"/>
                    <a:pt x="6538" y="10074"/>
                  </a:cubicBezTo>
                  <a:cubicBezTo>
                    <a:pt x="6638" y="8840"/>
                    <a:pt x="6572" y="7639"/>
                    <a:pt x="6305" y="6439"/>
                  </a:cubicBezTo>
                  <a:cubicBezTo>
                    <a:pt x="6071" y="5404"/>
                    <a:pt x="5638" y="4404"/>
                    <a:pt x="5037" y="3503"/>
                  </a:cubicBezTo>
                  <a:cubicBezTo>
                    <a:pt x="4237" y="2202"/>
                    <a:pt x="3036" y="1135"/>
                    <a:pt x="1635" y="468"/>
                  </a:cubicBezTo>
                  <a:cubicBezTo>
                    <a:pt x="1268" y="301"/>
                    <a:pt x="868" y="167"/>
                    <a:pt x="434" y="67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4527299" y="3051282"/>
              <a:ext cx="178312" cy="138656"/>
            </a:xfrm>
            <a:custGeom>
              <a:avLst/>
              <a:gdLst/>
              <a:ahLst/>
              <a:cxnLst/>
              <a:rect l="l" t="t" r="r" b="b"/>
              <a:pathLst>
                <a:path w="18647" h="14500" extrusionOk="0">
                  <a:moveTo>
                    <a:pt x="11846" y="1"/>
                  </a:moveTo>
                  <a:cubicBezTo>
                    <a:pt x="11169" y="1"/>
                    <a:pt x="10492" y="171"/>
                    <a:pt x="9874" y="502"/>
                  </a:cubicBezTo>
                  <a:cubicBezTo>
                    <a:pt x="8139" y="1503"/>
                    <a:pt x="7772" y="3771"/>
                    <a:pt x="7272" y="5740"/>
                  </a:cubicBezTo>
                  <a:cubicBezTo>
                    <a:pt x="6972" y="7107"/>
                    <a:pt x="6405" y="8375"/>
                    <a:pt x="5571" y="9542"/>
                  </a:cubicBezTo>
                  <a:cubicBezTo>
                    <a:pt x="4737" y="10676"/>
                    <a:pt x="3536" y="11444"/>
                    <a:pt x="2135" y="11744"/>
                  </a:cubicBezTo>
                  <a:cubicBezTo>
                    <a:pt x="1601" y="11777"/>
                    <a:pt x="1101" y="11911"/>
                    <a:pt x="601" y="12144"/>
                  </a:cubicBezTo>
                  <a:cubicBezTo>
                    <a:pt x="167" y="12444"/>
                    <a:pt x="0" y="13178"/>
                    <a:pt x="467" y="13478"/>
                  </a:cubicBezTo>
                  <a:lnTo>
                    <a:pt x="1168" y="13645"/>
                  </a:lnTo>
                  <a:cubicBezTo>
                    <a:pt x="1445" y="13568"/>
                    <a:pt x="1724" y="13535"/>
                    <a:pt x="2004" y="13535"/>
                  </a:cubicBezTo>
                  <a:cubicBezTo>
                    <a:pt x="3524" y="13535"/>
                    <a:pt x="5074" y="14500"/>
                    <a:pt x="6612" y="14500"/>
                  </a:cubicBezTo>
                  <a:cubicBezTo>
                    <a:pt x="6866" y="14500"/>
                    <a:pt x="7119" y="14474"/>
                    <a:pt x="7372" y="14412"/>
                  </a:cubicBezTo>
                  <a:cubicBezTo>
                    <a:pt x="8606" y="14146"/>
                    <a:pt x="9540" y="13011"/>
                    <a:pt x="10107" y="11844"/>
                  </a:cubicBezTo>
                  <a:cubicBezTo>
                    <a:pt x="10674" y="10676"/>
                    <a:pt x="10975" y="9375"/>
                    <a:pt x="11575" y="8208"/>
                  </a:cubicBezTo>
                  <a:cubicBezTo>
                    <a:pt x="12176" y="7074"/>
                    <a:pt x="13176" y="6006"/>
                    <a:pt x="14477" y="5806"/>
                  </a:cubicBezTo>
                  <a:cubicBezTo>
                    <a:pt x="14624" y="5790"/>
                    <a:pt x="14774" y="5784"/>
                    <a:pt x="14926" y="5784"/>
                  </a:cubicBezTo>
                  <a:cubicBezTo>
                    <a:pt x="15449" y="5784"/>
                    <a:pt x="15991" y="5859"/>
                    <a:pt x="16497" y="5859"/>
                  </a:cubicBezTo>
                  <a:cubicBezTo>
                    <a:pt x="17045" y="5859"/>
                    <a:pt x="17551" y="5771"/>
                    <a:pt x="17946" y="5406"/>
                  </a:cubicBezTo>
                  <a:cubicBezTo>
                    <a:pt x="18647" y="4772"/>
                    <a:pt x="18547" y="3605"/>
                    <a:pt x="18013" y="2871"/>
                  </a:cubicBezTo>
                  <a:cubicBezTo>
                    <a:pt x="17446" y="2137"/>
                    <a:pt x="16612" y="1703"/>
                    <a:pt x="15778" y="1270"/>
                  </a:cubicBezTo>
                  <a:cubicBezTo>
                    <a:pt x="14844" y="769"/>
                    <a:pt x="13877" y="402"/>
                    <a:pt x="12876" y="136"/>
                  </a:cubicBezTo>
                  <a:cubicBezTo>
                    <a:pt x="12538" y="45"/>
                    <a:pt x="12192" y="1"/>
                    <a:pt x="11846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4437344" y="2941887"/>
              <a:ext cx="298570" cy="256791"/>
            </a:xfrm>
            <a:custGeom>
              <a:avLst/>
              <a:gdLst/>
              <a:ahLst/>
              <a:cxnLst/>
              <a:rect l="l" t="t" r="r" b="b"/>
              <a:pathLst>
                <a:path w="31223" h="26854" extrusionOk="0">
                  <a:moveTo>
                    <a:pt x="29622" y="1"/>
                  </a:moveTo>
                  <a:lnTo>
                    <a:pt x="17380" y="2302"/>
                  </a:lnTo>
                  <a:cubicBezTo>
                    <a:pt x="16179" y="2536"/>
                    <a:pt x="15111" y="3236"/>
                    <a:pt x="14411" y="4304"/>
                  </a:cubicBezTo>
                  <a:lnTo>
                    <a:pt x="7606" y="14945"/>
                  </a:lnTo>
                  <a:lnTo>
                    <a:pt x="0" y="17580"/>
                  </a:lnTo>
                  <a:lnTo>
                    <a:pt x="3903" y="26853"/>
                  </a:lnTo>
                  <a:lnTo>
                    <a:pt x="10975" y="24018"/>
                  </a:lnTo>
                  <a:cubicBezTo>
                    <a:pt x="10975" y="24018"/>
                    <a:pt x="14311" y="23851"/>
                    <a:pt x="15912" y="23150"/>
                  </a:cubicBezTo>
                  <a:cubicBezTo>
                    <a:pt x="17513" y="22450"/>
                    <a:pt x="19948" y="13810"/>
                    <a:pt x="19948" y="13810"/>
                  </a:cubicBezTo>
                  <a:cubicBezTo>
                    <a:pt x="19948" y="13810"/>
                    <a:pt x="26953" y="14711"/>
                    <a:pt x="28087" y="14811"/>
                  </a:cubicBezTo>
                  <a:cubicBezTo>
                    <a:pt x="28154" y="14828"/>
                    <a:pt x="28221" y="14836"/>
                    <a:pt x="28287" y="14836"/>
                  </a:cubicBezTo>
                  <a:cubicBezTo>
                    <a:pt x="28354" y="14836"/>
                    <a:pt x="28421" y="14828"/>
                    <a:pt x="28487" y="14811"/>
                  </a:cubicBezTo>
                  <a:cubicBezTo>
                    <a:pt x="29388" y="14511"/>
                    <a:pt x="29321" y="13243"/>
                    <a:pt x="28421" y="13043"/>
                  </a:cubicBezTo>
                  <a:lnTo>
                    <a:pt x="21549" y="11409"/>
                  </a:lnTo>
                  <a:cubicBezTo>
                    <a:pt x="21382" y="11375"/>
                    <a:pt x="21249" y="11175"/>
                    <a:pt x="21282" y="11008"/>
                  </a:cubicBezTo>
                  <a:cubicBezTo>
                    <a:pt x="21313" y="10826"/>
                    <a:pt x="21482" y="10671"/>
                    <a:pt x="21664" y="10671"/>
                  </a:cubicBezTo>
                  <a:cubicBezTo>
                    <a:pt x="21681" y="10671"/>
                    <a:pt x="21699" y="10672"/>
                    <a:pt x="21716" y="10675"/>
                  </a:cubicBezTo>
                  <a:cubicBezTo>
                    <a:pt x="24018" y="10942"/>
                    <a:pt x="26319" y="11075"/>
                    <a:pt x="28654" y="11109"/>
                  </a:cubicBezTo>
                  <a:cubicBezTo>
                    <a:pt x="30989" y="11075"/>
                    <a:pt x="30956" y="9441"/>
                    <a:pt x="30956" y="9441"/>
                  </a:cubicBezTo>
                  <a:lnTo>
                    <a:pt x="20615" y="7973"/>
                  </a:lnTo>
                  <a:cubicBezTo>
                    <a:pt x="20615" y="7973"/>
                    <a:pt x="28688" y="7673"/>
                    <a:pt x="29955" y="7106"/>
                  </a:cubicBezTo>
                  <a:cubicBezTo>
                    <a:pt x="31223" y="6505"/>
                    <a:pt x="30889" y="4871"/>
                    <a:pt x="30889" y="4871"/>
                  </a:cubicBezTo>
                  <a:lnTo>
                    <a:pt x="30889" y="4871"/>
                  </a:lnTo>
                  <a:lnTo>
                    <a:pt x="19581" y="5071"/>
                  </a:lnTo>
                  <a:cubicBezTo>
                    <a:pt x="19581" y="5071"/>
                    <a:pt x="26920" y="3370"/>
                    <a:pt x="28554" y="2436"/>
                  </a:cubicBezTo>
                  <a:cubicBezTo>
                    <a:pt x="29488" y="2002"/>
                    <a:pt x="29922" y="935"/>
                    <a:pt x="296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4588862" y="2987998"/>
              <a:ext cx="136524" cy="21841"/>
            </a:xfrm>
            <a:custGeom>
              <a:avLst/>
              <a:gdLst/>
              <a:ahLst/>
              <a:cxnLst/>
              <a:rect l="l" t="t" r="r" b="b"/>
              <a:pathLst>
                <a:path w="14277" h="2284" extrusionOk="0">
                  <a:moveTo>
                    <a:pt x="13845" y="1"/>
                  </a:moveTo>
                  <a:cubicBezTo>
                    <a:pt x="13777" y="1"/>
                    <a:pt x="13710" y="4"/>
                    <a:pt x="13643" y="15"/>
                  </a:cubicBezTo>
                  <a:lnTo>
                    <a:pt x="12009" y="15"/>
                  </a:lnTo>
                  <a:cubicBezTo>
                    <a:pt x="10641" y="15"/>
                    <a:pt x="8773" y="82"/>
                    <a:pt x="6672" y="115"/>
                  </a:cubicBezTo>
                  <a:lnTo>
                    <a:pt x="3769" y="216"/>
                  </a:lnTo>
                  <a:cubicBezTo>
                    <a:pt x="3686" y="212"/>
                    <a:pt x="3603" y="211"/>
                    <a:pt x="3520" y="211"/>
                  </a:cubicBezTo>
                  <a:cubicBezTo>
                    <a:pt x="2776" y="211"/>
                    <a:pt x="2058" y="346"/>
                    <a:pt x="1368" y="616"/>
                  </a:cubicBezTo>
                  <a:cubicBezTo>
                    <a:pt x="867" y="816"/>
                    <a:pt x="434" y="1216"/>
                    <a:pt x="167" y="1683"/>
                  </a:cubicBezTo>
                  <a:cubicBezTo>
                    <a:pt x="100" y="1817"/>
                    <a:pt x="33" y="1983"/>
                    <a:pt x="0" y="2117"/>
                  </a:cubicBezTo>
                  <a:cubicBezTo>
                    <a:pt x="0" y="2184"/>
                    <a:pt x="0" y="2217"/>
                    <a:pt x="0" y="2284"/>
                  </a:cubicBezTo>
                  <a:cubicBezTo>
                    <a:pt x="67" y="2084"/>
                    <a:pt x="167" y="1917"/>
                    <a:pt x="234" y="1750"/>
                  </a:cubicBezTo>
                  <a:cubicBezTo>
                    <a:pt x="534" y="1283"/>
                    <a:pt x="967" y="949"/>
                    <a:pt x="1434" y="749"/>
                  </a:cubicBezTo>
                  <a:cubicBezTo>
                    <a:pt x="2107" y="515"/>
                    <a:pt x="2806" y="409"/>
                    <a:pt x="3485" y="409"/>
                  </a:cubicBezTo>
                  <a:cubicBezTo>
                    <a:pt x="3580" y="409"/>
                    <a:pt x="3675" y="412"/>
                    <a:pt x="3769" y="416"/>
                  </a:cubicBezTo>
                  <a:lnTo>
                    <a:pt x="6705" y="349"/>
                  </a:lnTo>
                  <a:cubicBezTo>
                    <a:pt x="8806" y="282"/>
                    <a:pt x="10674" y="216"/>
                    <a:pt x="12042" y="149"/>
                  </a:cubicBezTo>
                  <a:lnTo>
                    <a:pt x="13677" y="82"/>
                  </a:lnTo>
                  <a:cubicBezTo>
                    <a:pt x="13877" y="82"/>
                    <a:pt x="14077" y="49"/>
                    <a:pt x="14277" y="15"/>
                  </a:cubicBezTo>
                  <a:cubicBezTo>
                    <a:pt x="14121" y="15"/>
                    <a:pt x="13980" y="1"/>
                    <a:pt x="1384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4602259" y="3017966"/>
              <a:ext cx="124724" cy="19307"/>
            </a:xfrm>
            <a:custGeom>
              <a:avLst/>
              <a:gdLst/>
              <a:ahLst/>
              <a:cxnLst/>
              <a:rect l="l" t="t" r="r" b="b"/>
              <a:pathLst>
                <a:path w="13043" h="2019" extrusionOk="0">
                  <a:moveTo>
                    <a:pt x="3125" y="0"/>
                  </a:moveTo>
                  <a:cubicBezTo>
                    <a:pt x="2486" y="0"/>
                    <a:pt x="1859" y="144"/>
                    <a:pt x="1301" y="451"/>
                  </a:cubicBezTo>
                  <a:cubicBezTo>
                    <a:pt x="867" y="717"/>
                    <a:pt x="500" y="1084"/>
                    <a:pt x="234" y="1518"/>
                  </a:cubicBezTo>
                  <a:cubicBezTo>
                    <a:pt x="167" y="1618"/>
                    <a:pt x="100" y="1752"/>
                    <a:pt x="67" y="1885"/>
                  </a:cubicBezTo>
                  <a:cubicBezTo>
                    <a:pt x="33" y="1918"/>
                    <a:pt x="33" y="1952"/>
                    <a:pt x="0" y="2018"/>
                  </a:cubicBezTo>
                  <a:cubicBezTo>
                    <a:pt x="33" y="2018"/>
                    <a:pt x="100" y="1852"/>
                    <a:pt x="300" y="1551"/>
                  </a:cubicBezTo>
                  <a:cubicBezTo>
                    <a:pt x="601" y="1151"/>
                    <a:pt x="967" y="818"/>
                    <a:pt x="1401" y="584"/>
                  </a:cubicBezTo>
                  <a:cubicBezTo>
                    <a:pt x="1897" y="323"/>
                    <a:pt x="2454" y="185"/>
                    <a:pt x="3008" y="185"/>
                  </a:cubicBezTo>
                  <a:cubicBezTo>
                    <a:pt x="3163" y="185"/>
                    <a:pt x="3317" y="195"/>
                    <a:pt x="3469" y="217"/>
                  </a:cubicBezTo>
                  <a:cubicBezTo>
                    <a:pt x="4303" y="284"/>
                    <a:pt x="5204" y="451"/>
                    <a:pt x="6138" y="584"/>
                  </a:cubicBezTo>
                  <a:cubicBezTo>
                    <a:pt x="8039" y="884"/>
                    <a:pt x="9774" y="1118"/>
                    <a:pt x="11008" y="1285"/>
                  </a:cubicBezTo>
                  <a:lnTo>
                    <a:pt x="12476" y="1485"/>
                  </a:lnTo>
                  <a:cubicBezTo>
                    <a:pt x="12676" y="1518"/>
                    <a:pt x="12843" y="1518"/>
                    <a:pt x="13043" y="1518"/>
                  </a:cubicBezTo>
                  <a:cubicBezTo>
                    <a:pt x="12843" y="1451"/>
                    <a:pt x="12676" y="1418"/>
                    <a:pt x="12509" y="1385"/>
                  </a:cubicBezTo>
                  <a:lnTo>
                    <a:pt x="11041" y="1151"/>
                  </a:lnTo>
                  <a:cubicBezTo>
                    <a:pt x="9807" y="918"/>
                    <a:pt x="8073" y="651"/>
                    <a:pt x="6171" y="384"/>
                  </a:cubicBezTo>
                  <a:cubicBezTo>
                    <a:pt x="5237" y="250"/>
                    <a:pt x="4337" y="84"/>
                    <a:pt x="3503" y="17"/>
                  </a:cubicBezTo>
                  <a:cubicBezTo>
                    <a:pt x="3376" y="6"/>
                    <a:pt x="3250" y="0"/>
                    <a:pt x="312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4606400" y="3045239"/>
              <a:ext cx="65723" cy="23294"/>
            </a:xfrm>
            <a:custGeom>
              <a:avLst/>
              <a:gdLst/>
              <a:ahLst/>
              <a:cxnLst/>
              <a:rect l="l" t="t" r="r" b="b"/>
              <a:pathLst>
                <a:path w="6873" h="2436" extrusionOk="0">
                  <a:moveTo>
                    <a:pt x="2002" y="0"/>
                  </a:moveTo>
                  <a:cubicBezTo>
                    <a:pt x="1735" y="34"/>
                    <a:pt x="1435" y="100"/>
                    <a:pt x="1202" y="267"/>
                  </a:cubicBezTo>
                  <a:cubicBezTo>
                    <a:pt x="801" y="501"/>
                    <a:pt x="468" y="834"/>
                    <a:pt x="268" y="1235"/>
                  </a:cubicBezTo>
                  <a:cubicBezTo>
                    <a:pt x="101" y="1501"/>
                    <a:pt x="34" y="1802"/>
                    <a:pt x="1" y="2102"/>
                  </a:cubicBezTo>
                  <a:cubicBezTo>
                    <a:pt x="1" y="2202"/>
                    <a:pt x="1" y="2335"/>
                    <a:pt x="34" y="2435"/>
                  </a:cubicBezTo>
                  <a:cubicBezTo>
                    <a:pt x="101" y="2035"/>
                    <a:pt x="201" y="1635"/>
                    <a:pt x="401" y="1301"/>
                  </a:cubicBezTo>
                  <a:cubicBezTo>
                    <a:pt x="635" y="934"/>
                    <a:pt x="935" y="634"/>
                    <a:pt x="1302" y="434"/>
                  </a:cubicBezTo>
                  <a:cubicBezTo>
                    <a:pt x="1535" y="301"/>
                    <a:pt x="1769" y="234"/>
                    <a:pt x="2002" y="234"/>
                  </a:cubicBezTo>
                  <a:cubicBezTo>
                    <a:pt x="2269" y="234"/>
                    <a:pt x="2536" y="301"/>
                    <a:pt x="2803" y="334"/>
                  </a:cubicBezTo>
                  <a:cubicBezTo>
                    <a:pt x="3937" y="567"/>
                    <a:pt x="4938" y="834"/>
                    <a:pt x="5671" y="1034"/>
                  </a:cubicBezTo>
                  <a:cubicBezTo>
                    <a:pt x="6072" y="1134"/>
                    <a:pt x="6472" y="1235"/>
                    <a:pt x="6872" y="1268"/>
                  </a:cubicBezTo>
                  <a:cubicBezTo>
                    <a:pt x="6505" y="1101"/>
                    <a:pt x="6105" y="968"/>
                    <a:pt x="5705" y="868"/>
                  </a:cubicBezTo>
                  <a:cubicBezTo>
                    <a:pt x="5004" y="667"/>
                    <a:pt x="4004" y="367"/>
                    <a:pt x="2869" y="134"/>
                  </a:cubicBezTo>
                  <a:cubicBezTo>
                    <a:pt x="2569" y="67"/>
                    <a:pt x="2269" y="34"/>
                    <a:pt x="200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3898268" y="3075858"/>
              <a:ext cx="649456" cy="261314"/>
            </a:xfrm>
            <a:custGeom>
              <a:avLst/>
              <a:gdLst/>
              <a:ahLst/>
              <a:cxnLst/>
              <a:rect l="l" t="t" r="r" b="b"/>
              <a:pathLst>
                <a:path w="67917" h="27327" extrusionOk="0">
                  <a:moveTo>
                    <a:pt x="62746" y="1"/>
                  </a:moveTo>
                  <a:lnTo>
                    <a:pt x="22784" y="6505"/>
                  </a:lnTo>
                  <a:lnTo>
                    <a:pt x="1" y="9307"/>
                  </a:lnTo>
                  <a:cubicBezTo>
                    <a:pt x="1126" y="25192"/>
                    <a:pt x="13382" y="27321"/>
                    <a:pt x="18526" y="27321"/>
                  </a:cubicBezTo>
                  <a:cubicBezTo>
                    <a:pt x="18567" y="27321"/>
                    <a:pt x="18608" y="27320"/>
                    <a:pt x="18648" y="27320"/>
                  </a:cubicBezTo>
                  <a:cubicBezTo>
                    <a:pt x="18799" y="27324"/>
                    <a:pt x="18952" y="27326"/>
                    <a:pt x="19105" y="27326"/>
                  </a:cubicBezTo>
                  <a:cubicBezTo>
                    <a:pt x="20193" y="27326"/>
                    <a:pt x="21301" y="27221"/>
                    <a:pt x="22384" y="26987"/>
                  </a:cubicBezTo>
                  <a:cubicBezTo>
                    <a:pt x="37494" y="22884"/>
                    <a:pt x="52905" y="18180"/>
                    <a:pt x="67916" y="12977"/>
                  </a:cubicBezTo>
                  <a:lnTo>
                    <a:pt x="62746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4026501" y="3075217"/>
              <a:ext cx="521223" cy="132393"/>
            </a:xfrm>
            <a:custGeom>
              <a:avLst/>
              <a:gdLst/>
              <a:ahLst/>
              <a:cxnLst/>
              <a:rect l="l" t="t" r="r" b="b"/>
              <a:pathLst>
                <a:path w="54507" h="13845" extrusionOk="0">
                  <a:moveTo>
                    <a:pt x="49336" y="1"/>
                  </a:moveTo>
                  <a:lnTo>
                    <a:pt x="29922" y="3170"/>
                  </a:lnTo>
                  <a:cubicBezTo>
                    <a:pt x="25319" y="3970"/>
                    <a:pt x="20949" y="4504"/>
                    <a:pt x="16946" y="5038"/>
                  </a:cubicBezTo>
                  <a:cubicBezTo>
                    <a:pt x="14944" y="5305"/>
                    <a:pt x="13076" y="5572"/>
                    <a:pt x="11309" y="5872"/>
                  </a:cubicBezTo>
                  <a:cubicBezTo>
                    <a:pt x="10408" y="6005"/>
                    <a:pt x="9574" y="6172"/>
                    <a:pt x="8740" y="6305"/>
                  </a:cubicBezTo>
                  <a:cubicBezTo>
                    <a:pt x="7939" y="6439"/>
                    <a:pt x="7172" y="6639"/>
                    <a:pt x="6405" y="6839"/>
                  </a:cubicBezTo>
                  <a:cubicBezTo>
                    <a:pt x="5071" y="7273"/>
                    <a:pt x="3870" y="7973"/>
                    <a:pt x="2836" y="8907"/>
                  </a:cubicBezTo>
                  <a:cubicBezTo>
                    <a:pt x="2069" y="9608"/>
                    <a:pt x="1435" y="10442"/>
                    <a:pt x="934" y="11342"/>
                  </a:cubicBezTo>
                  <a:cubicBezTo>
                    <a:pt x="634" y="11943"/>
                    <a:pt x="367" y="12543"/>
                    <a:pt x="167" y="13177"/>
                  </a:cubicBezTo>
                  <a:cubicBezTo>
                    <a:pt x="101" y="13377"/>
                    <a:pt x="67" y="13611"/>
                    <a:pt x="0" y="13844"/>
                  </a:cubicBezTo>
                  <a:cubicBezTo>
                    <a:pt x="34" y="13777"/>
                    <a:pt x="67" y="13711"/>
                    <a:pt x="67" y="13677"/>
                  </a:cubicBezTo>
                  <a:cubicBezTo>
                    <a:pt x="101" y="13544"/>
                    <a:pt x="134" y="13377"/>
                    <a:pt x="234" y="13177"/>
                  </a:cubicBezTo>
                  <a:cubicBezTo>
                    <a:pt x="434" y="12543"/>
                    <a:pt x="701" y="11976"/>
                    <a:pt x="1001" y="11409"/>
                  </a:cubicBezTo>
                  <a:cubicBezTo>
                    <a:pt x="2202" y="9308"/>
                    <a:pt x="4137" y="7706"/>
                    <a:pt x="6438" y="7006"/>
                  </a:cubicBezTo>
                  <a:cubicBezTo>
                    <a:pt x="7206" y="6772"/>
                    <a:pt x="7973" y="6606"/>
                    <a:pt x="8773" y="6472"/>
                  </a:cubicBezTo>
                  <a:cubicBezTo>
                    <a:pt x="9574" y="6339"/>
                    <a:pt x="10441" y="6205"/>
                    <a:pt x="11309" y="6072"/>
                  </a:cubicBezTo>
                  <a:cubicBezTo>
                    <a:pt x="13076" y="5772"/>
                    <a:pt x="14978" y="5505"/>
                    <a:pt x="16979" y="5238"/>
                  </a:cubicBezTo>
                  <a:cubicBezTo>
                    <a:pt x="20949" y="4704"/>
                    <a:pt x="25352" y="4204"/>
                    <a:pt x="29922" y="3403"/>
                  </a:cubicBezTo>
                  <a:lnTo>
                    <a:pt x="49300" y="179"/>
                  </a:lnTo>
                  <a:lnTo>
                    <a:pt x="49300" y="179"/>
                  </a:lnTo>
                  <a:lnTo>
                    <a:pt x="53038" y="9541"/>
                  </a:lnTo>
                  <a:cubicBezTo>
                    <a:pt x="53505" y="10642"/>
                    <a:pt x="53872" y="11509"/>
                    <a:pt x="54106" y="12143"/>
                  </a:cubicBezTo>
                  <a:cubicBezTo>
                    <a:pt x="54239" y="12410"/>
                    <a:pt x="54306" y="12643"/>
                    <a:pt x="54406" y="12810"/>
                  </a:cubicBezTo>
                  <a:cubicBezTo>
                    <a:pt x="54439" y="12877"/>
                    <a:pt x="54473" y="12977"/>
                    <a:pt x="54506" y="13044"/>
                  </a:cubicBezTo>
                  <a:cubicBezTo>
                    <a:pt x="54506" y="13044"/>
                    <a:pt x="54506" y="12977"/>
                    <a:pt x="54439" y="12810"/>
                  </a:cubicBezTo>
                  <a:cubicBezTo>
                    <a:pt x="54373" y="12643"/>
                    <a:pt x="54273" y="12410"/>
                    <a:pt x="54172" y="12110"/>
                  </a:cubicBezTo>
                  <a:lnTo>
                    <a:pt x="53138" y="9508"/>
                  </a:lnTo>
                  <a:cubicBezTo>
                    <a:pt x="52271" y="7239"/>
                    <a:pt x="50970" y="4004"/>
                    <a:pt x="49436" y="68"/>
                  </a:cubicBezTo>
                  <a:lnTo>
                    <a:pt x="494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4015657" y="3078411"/>
              <a:ext cx="532698" cy="260205"/>
            </a:xfrm>
            <a:custGeom>
              <a:avLst/>
              <a:gdLst/>
              <a:ahLst/>
              <a:cxnLst/>
              <a:rect l="l" t="t" r="r" b="b"/>
              <a:pathLst>
                <a:path w="55707" h="27211" extrusionOk="0">
                  <a:moveTo>
                    <a:pt x="50536" y="0"/>
                  </a:moveTo>
                  <a:lnTo>
                    <a:pt x="50536" y="0"/>
                  </a:lnTo>
                  <a:cubicBezTo>
                    <a:pt x="50570" y="167"/>
                    <a:pt x="50670" y="401"/>
                    <a:pt x="50770" y="668"/>
                  </a:cubicBezTo>
                  <a:cubicBezTo>
                    <a:pt x="51003" y="1268"/>
                    <a:pt x="51370" y="2169"/>
                    <a:pt x="51804" y="3269"/>
                  </a:cubicBezTo>
                  <a:cubicBezTo>
                    <a:pt x="52666" y="5525"/>
                    <a:pt x="53957" y="8736"/>
                    <a:pt x="55480" y="12675"/>
                  </a:cubicBezTo>
                  <a:lnTo>
                    <a:pt x="55480" y="12675"/>
                  </a:lnTo>
                  <a:cubicBezTo>
                    <a:pt x="49856" y="14604"/>
                    <a:pt x="42587" y="17026"/>
                    <a:pt x="34725" y="19448"/>
                  </a:cubicBezTo>
                  <a:cubicBezTo>
                    <a:pt x="29988" y="20915"/>
                    <a:pt x="25452" y="22283"/>
                    <a:pt x="21349" y="23484"/>
                  </a:cubicBezTo>
                  <a:lnTo>
                    <a:pt x="15511" y="25152"/>
                  </a:lnTo>
                  <a:lnTo>
                    <a:pt x="12843" y="25886"/>
                  </a:lnTo>
                  <a:cubicBezTo>
                    <a:pt x="11976" y="26153"/>
                    <a:pt x="11175" y="26353"/>
                    <a:pt x="10374" y="26519"/>
                  </a:cubicBezTo>
                  <a:cubicBezTo>
                    <a:pt x="8778" y="26881"/>
                    <a:pt x="7154" y="27067"/>
                    <a:pt x="5529" y="27067"/>
                  </a:cubicBezTo>
                  <a:cubicBezTo>
                    <a:pt x="4608" y="27067"/>
                    <a:pt x="3686" y="27007"/>
                    <a:pt x="2769" y="26886"/>
                  </a:cubicBezTo>
                  <a:cubicBezTo>
                    <a:pt x="1868" y="26786"/>
                    <a:pt x="1168" y="26620"/>
                    <a:pt x="701" y="26519"/>
                  </a:cubicBezTo>
                  <a:lnTo>
                    <a:pt x="167" y="26386"/>
                  </a:lnTo>
                  <a:cubicBezTo>
                    <a:pt x="100" y="26386"/>
                    <a:pt x="34" y="26353"/>
                    <a:pt x="0" y="26353"/>
                  </a:cubicBezTo>
                  <a:cubicBezTo>
                    <a:pt x="868" y="26653"/>
                    <a:pt x="1768" y="26886"/>
                    <a:pt x="2702" y="27020"/>
                  </a:cubicBezTo>
                  <a:cubicBezTo>
                    <a:pt x="3676" y="27146"/>
                    <a:pt x="4654" y="27210"/>
                    <a:pt x="5630" y="27210"/>
                  </a:cubicBezTo>
                  <a:cubicBezTo>
                    <a:pt x="7229" y="27210"/>
                    <a:pt x="8821" y="27038"/>
                    <a:pt x="10374" y="26686"/>
                  </a:cubicBezTo>
                  <a:cubicBezTo>
                    <a:pt x="11175" y="26553"/>
                    <a:pt x="12009" y="26319"/>
                    <a:pt x="12843" y="26086"/>
                  </a:cubicBezTo>
                  <a:lnTo>
                    <a:pt x="15511" y="25352"/>
                  </a:lnTo>
                  <a:lnTo>
                    <a:pt x="21382" y="23684"/>
                  </a:lnTo>
                  <a:cubicBezTo>
                    <a:pt x="25519" y="22483"/>
                    <a:pt x="30055" y="21149"/>
                    <a:pt x="34792" y="19648"/>
                  </a:cubicBezTo>
                  <a:cubicBezTo>
                    <a:pt x="42697" y="17213"/>
                    <a:pt x="49969" y="14778"/>
                    <a:pt x="55640" y="12810"/>
                  </a:cubicBezTo>
                  <a:lnTo>
                    <a:pt x="55707" y="12776"/>
                  </a:lnTo>
                  <a:lnTo>
                    <a:pt x="55673" y="12676"/>
                  </a:lnTo>
                  <a:lnTo>
                    <a:pt x="51871" y="3236"/>
                  </a:lnTo>
                  <a:lnTo>
                    <a:pt x="50837" y="668"/>
                  </a:lnTo>
                  <a:cubicBezTo>
                    <a:pt x="50703" y="367"/>
                    <a:pt x="50603" y="134"/>
                    <a:pt x="50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7"/>
            <p:cNvSpPr/>
            <p:nvPr/>
          </p:nvSpPr>
          <p:spPr>
            <a:xfrm>
              <a:off x="3960472" y="3138062"/>
              <a:ext cx="139402" cy="14363"/>
            </a:xfrm>
            <a:custGeom>
              <a:avLst/>
              <a:gdLst/>
              <a:ahLst/>
              <a:cxnLst/>
              <a:rect l="l" t="t" r="r" b="b"/>
              <a:pathLst>
                <a:path w="14578" h="1502" extrusionOk="0">
                  <a:moveTo>
                    <a:pt x="14011" y="0"/>
                  </a:moveTo>
                  <a:cubicBezTo>
                    <a:pt x="13644" y="0"/>
                    <a:pt x="13110" y="34"/>
                    <a:pt x="12443" y="100"/>
                  </a:cubicBezTo>
                  <a:cubicBezTo>
                    <a:pt x="11108" y="167"/>
                    <a:pt x="9274" y="334"/>
                    <a:pt x="7272" y="534"/>
                  </a:cubicBezTo>
                  <a:cubicBezTo>
                    <a:pt x="5271" y="734"/>
                    <a:pt x="3436" y="968"/>
                    <a:pt x="2135" y="1134"/>
                  </a:cubicBezTo>
                  <a:cubicBezTo>
                    <a:pt x="1468" y="1234"/>
                    <a:pt x="935" y="1335"/>
                    <a:pt x="568" y="1368"/>
                  </a:cubicBezTo>
                  <a:cubicBezTo>
                    <a:pt x="367" y="1401"/>
                    <a:pt x="201" y="1435"/>
                    <a:pt x="1" y="1501"/>
                  </a:cubicBezTo>
                  <a:cubicBezTo>
                    <a:pt x="201" y="1501"/>
                    <a:pt x="401" y="1501"/>
                    <a:pt x="568" y="1468"/>
                  </a:cubicBezTo>
                  <a:lnTo>
                    <a:pt x="2135" y="1301"/>
                  </a:lnTo>
                  <a:lnTo>
                    <a:pt x="7306" y="734"/>
                  </a:lnTo>
                  <a:lnTo>
                    <a:pt x="12443" y="234"/>
                  </a:lnTo>
                  <a:lnTo>
                    <a:pt x="14011" y="100"/>
                  </a:lnTo>
                  <a:cubicBezTo>
                    <a:pt x="14211" y="67"/>
                    <a:pt x="14411" y="34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7"/>
            <p:cNvSpPr/>
            <p:nvPr/>
          </p:nvSpPr>
          <p:spPr>
            <a:xfrm>
              <a:off x="3641496" y="3374514"/>
              <a:ext cx="88367" cy="173359"/>
            </a:xfrm>
            <a:custGeom>
              <a:avLst/>
              <a:gdLst/>
              <a:ahLst/>
              <a:cxnLst/>
              <a:rect l="l" t="t" r="r" b="b"/>
              <a:pathLst>
                <a:path w="9241" h="18129" extrusionOk="0">
                  <a:moveTo>
                    <a:pt x="4030" y="1"/>
                  </a:moveTo>
                  <a:cubicBezTo>
                    <a:pt x="3221" y="1"/>
                    <a:pt x="2442" y="338"/>
                    <a:pt x="1902" y="958"/>
                  </a:cubicBezTo>
                  <a:cubicBezTo>
                    <a:pt x="1268" y="1692"/>
                    <a:pt x="834" y="2593"/>
                    <a:pt x="668" y="3594"/>
                  </a:cubicBezTo>
                  <a:cubicBezTo>
                    <a:pt x="0" y="6829"/>
                    <a:pt x="901" y="10165"/>
                    <a:pt x="1835" y="13334"/>
                  </a:cubicBezTo>
                  <a:cubicBezTo>
                    <a:pt x="2235" y="14701"/>
                    <a:pt x="2669" y="16169"/>
                    <a:pt x="3703" y="17170"/>
                  </a:cubicBezTo>
                  <a:cubicBezTo>
                    <a:pt x="4264" y="17713"/>
                    <a:pt x="5179" y="18128"/>
                    <a:pt x="6084" y="18128"/>
                  </a:cubicBezTo>
                  <a:cubicBezTo>
                    <a:pt x="6848" y="18128"/>
                    <a:pt x="7605" y="17833"/>
                    <a:pt x="8140" y="17070"/>
                  </a:cubicBezTo>
                  <a:cubicBezTo>
                    <a:pt x="9040" y="15769"/>
                    <a:pt x="9240" y="14068"/>
                    <a:pt x="9240" y="12467"/>
                  </a:cubicBezTo>
                  <a:cubicBezTo>
                    <a:pt x="9207" y="9031"/>
                    <a:pt x="8440" y="5628"/>
                    <a:pt x="6939" y="2526"/>
                  </a:cubicBezTo>
                  <a:cubicBezTo>
                    <a:pt x="6438" y="1459"/>
                    <a:pt x="5738" y="358"/>
                    <a:pt x="4604" y="58"/>
                  </a:cubicBezTo>
                  <a:cubicBezTo>
                    <a:pt x="4413" y="19"/>
                    <a:pt x="4220" y="1"/>
                    <a:pt x="4030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7"/>
            <p:cNvSpPr/>
            <p:nvPr/>
          </p:nvSpPr>
          <p:spPr>
            <a:xfrm>
              <a:off x="3641496" y="3374514"/>
              <a:ext cx="88367" cy="173359"/>
            </a:xfrm>
            <a:custGeom>
              <a:avLst/>
              <a:gdLst/>
              <a:ahLst/>
              <a:cxnLst/>
              <a:rect l="l" t="t" r="r" b="b"/>
              <a:pathLst>
                <a:path w="9241" h="18129" extrusionOk="0">
                  <a:moveTo>
                    <a:pt x="4030" y="1"/>
                  </a:moveTo>
                  <a:cubicBezTo>
                    <a:pt x="3221" y="1"/>
                    <a:pt x="2442" y="338"/>
                    <a:pt x="1902" y="958"/>
                  </a:cubicBezTo>
                  <a:cubicBezTo>
                    <a:pt x="1268" y="1692"/>
                    <a:pt x="834" y="2593"/>
                    <a:pt x="668" y="3594"/>
                  </a:cubicBezTo>
                  <a:cubicBezTo>
                    <a:pt x="0" y="6829"/>
                    <a:pt x="901" y="10165"/>
                    <a:pt x="1835" y="13334"/>
                  </a:cubicBezTo>
                  <a:cubicBezTo>
                    <a:pt x="2235" y="14701"/>
                    <a:pt x="2669" y="16169"/>
                    <a:pt x="3703" y="17170"/>
                  </a:cubicBezTo>
                  <a:cubicBezTo>
                    <a:pt x="4264" y="17713"/>
                    <a:pt x="5179" y="18128"/>
                    <a:pt x="6084" y="18128"/>
                  </a:cubicBezTo>
                  <a:cubicBezTo>
                    <a:pt x="6848" y="18128"/>
                    <a:pt x="7605" y="17833"/>
                    <a:pt x="8140" y="17070"/>
                  </a:cubicBezTo>
                  <a:cubicBezTo>
                    <a:pt x="9040" y="15769"/>
                    <a:pt x="9240" y="14068"/>
                    <a:pt x="9240" y="12467"/>
                  </a:cubicBezTo>
                  <a:cubicBezTo>
                    <a:pt x="9207" y="9031"/>
                    <a:pt x="8440" y="5628"/>
                    <a:pt x="6939" y="2526"/>
                  </a:cubicBezTo>
                  <a:cubicBezTo>
                    <a:pt x="6438" y="1459"/>
                    <a:pt x="5738" y="358"/>
                    <a:pt x="4604" y="58"/>
                  </a:cubicBezTo>
                  <a:cubicBezTo>
                    <a:pt x="4413" y="19"/>
                    <a:pt x="4220" y="1"/>
                    <a:pt x="4030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7"/>
            <p:cNvSpPr/>
            <p:nvPr/>
          </p:nvSpPr>
          <p:spPr>
            <a:xfrm>
              <a:off x="3580573" y="3608671"/>
              <a:ext cx="120258" cy="72579"/>
            </a:xfrm>
            <a:custGeom>
              <a:avLst/>
              <a:gdLst/>
              <a:ahLst/>
              <a:cxnLst/>
              <a:rect l="l" t="t" r="r" b="b"/>
              <a:pathLst>
                <a:path w="12576" h="7590" extrusionOk="0">
                  <a:moveTo>
                    <a:pt x="6078" y="0"/>
                  </a:moveTo>
                  <a:cubicBezTo>
                    <a:pt x="5372" y="0"/>
                    <a:pt x="4664" y="67"/>
                    <a:pt x="3970" y="188"/>
                  </a:cubicBezTo>
                  <a:cubicBezTo>
                    <a:pt x="2869" y="355"/>
                    <a:pt x="1668" y="689"/>
                    <a:pt x="934" y="1556"/>
                  </a:cubicBezTo>
                  <a:cubicBezTo>
                    <a:pt x="167" y="2390"/>
                    <a:pt x="0" y="3858"/>
                    <a:pt x="901" y="4591"/>
                  </a:cubicBezTo>
                  <a:cubicBezTo>
                    <a:pt x="1387" y="4935"/>
                    <a:pt x="1946" y="5106"/>
                    <a:pt x="2517" y="5106"/>
                  </a:cubicBezTo>
                  <a:cubicBezTo>
                    <a:pt x="2612" y="5106"/>
                    <a:pt x="2707" y="5101"/>
                    <a:pt x="2802" y="5092"/>
                  </a:cubicBezTo>
                  <a:cubicBezTo>
                    <a:pt x="3433" y="5079"/>
                    <a:pt x="4083" y="5033"/>
                    <a:pt x="4718" y="5033"/>
                  </a:cubicBezTo>
                  <a:cubicBezTo>
                    <a:pt x="5761" y="5033"/>
                    <a:pt x="6763" y="5158"/>
                    <a:pt x="7572" y="5759"/>
                  </a:cubicBezTo>
                  <a:cubicBezTo>
                    <a:pt x="8339" y="6326"/>
                    <a:pt x="8840" y="7260"/>
                    <a:pt x="9707" y="7527"/>
                  </a:cubicBezTo>
                  <a:cubicBezTo>
                    <a:pt x="9878" y="7570"/>
                    <a:pt x="10048" y="7590"/>
                    <a:pt x="10216" y="7590"/>
                  </a:cubicBezTo>
                  <a:cubicBezTo>
                    <a:pt x="10966" y="7590"/>
                    <a:pt x="11660" y="7181"/>
                    <a:pt x="12042" y="6526"/>
                  </a:cubicBezTo>
                  <a:cubicBezTo>
                    <a:pt x="12476" y="5692"/>
                    <a:pt x="12576" y="4725"/>
                    <a:pt x="12309" y="3858"/>
                  </a:cubicBezTo>
                  <a:cubicBezTo>
                    <a:pt x="12109" y="2590"/>
                    <a:pt x="11308" y="1523"/>
                    <a:pt x="10174" y="922"/>
                  </a:cubicBezTo>
                  <a:cubicBezTo>
                    <a:pt x="8923" y="274"/>
                    <a:pt x="7508" y="0"/>
                    <a:pt x="6078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7"/>
            <p:cNvSpPr/>
            <p:nvPr/>
          </p:nvSpPr>
          <p:spPr>
            <a:xfrm>
              <a:off x="3735275" y="3425090"/>
              <a:ext cx="144508" cy="143160"/>
            </a:xfrm>
            <a:custGeom>
              <a:avLst/>
              <a:gdLst/>
              <a:ahLst/>
              <a:cxnLst/>
              <a:rect l="l" t="t" r="r" b="b"/>
              <a:pathLst>
                <a:path w="15112" h="14971" extrusionOk="0">
                  <a:moveTo>
                    <a:pt x="1301" y="13916"/>
                  </a:moveTo>
                  <a:cubicBezTo>
                    <a:pt x="1363" y="13997"/>
                    <a:pt x="1429" y="14074"/>
                    <a:pt x="1498" y="14146"/>
                  </a:cubicBezTo>
                  <a:lnTo>
                    <a:pt x="1498" y="14146"/>
                  </a:lnTo>
                  <a:lnTo>
                    <a:pt x="1301" y="13916"/>
                  </a:lnTo>
                  <a:close/>
                  <a:moveTo>
                    <a:pt x="1498" y="14146"/>
                  </a:moveTo>
                  <a:lnTo>
                    <a:pt x="1501" y="14149"/>
                  </a:lnTo>
                  <a:cubicBezTo>
                    <a:pt x="1501" y="14148"/>
                    <a:pt x="1500" y="14147"/>
                    <a:pt x="1499" y="14146"/>
                  </a:cubicBezTo>
                  <a:lnTo>
                    <a:pt x="1499" y="14146"/>
                  </a:lnTo>
                  <a:cubicBezTo>
                    <a:pt x="1499" y="14146"/>
                    <a:pt x="1499" y="14146"/>
                    <a:pt x="1498" y="14146"/>
                  </a:cubicBezTo>
                  <a:close/>
                  <a:moveTo>
                    <a:pt x="12008" y="1"/>
                  </a:moveTo>
                  <a:cubicBezTo>
                    <a:pt x="11197" y="1"/>
                    <a:pt x="10392" y="139"/>
                    <a:pt x="9641" y="439"/>
                  </a:cubicBezTo>
                  <a:cubicBezTo>
                    <a:pt x="7506" y="1207"/>
                    <a:pt x="5504" y="2374"/>
                    <a:pt x="3803" y="3909"/>
                  </a:cubicBezTo>
                  <a:cubicBezTo>
                    <a:pt x="2369" y="5176"/>
                    <a:pt x="1101" y="6777"/>
                    <a:pt x="567" y="8645"/>
                  </a:cubicBezTo>
                  <a:cubicBezTo>
                    <a:pt x="1" y="10512"/>
                    <a:pt x="234" y="12645"/>
                    <a:pt x="1499" y="14146"/>
                  </a:cubicBezTo>
                  <a:lnTo>
                    <a:pt x="1499" y="14146"/>
                  </a:lnTo>
                  <a:cubicBezTo>
                    <a:pt x="2052" y="14717"/>
                    <a:pt x="2839" y="14970"/>
                    <a:pt x="3710" y="14970"/>
                  </a:cubicBezTo>
                  <a:cubicBezTo>
                    <a:pt x="4380" y="14970"/>
                    <a:pt x="5101" y="14820"/>
                    <a:pt x="5805" y="14550"/>
                  </a:cubicBezTo>
                  <a:cubicBezTo>
                    <a:pt x="7572" y="13882"/>
                    <a:pt x="8873" y="12415"/>
                    <a:pt x="10041" y="10914"/>
                  </a:cubicBezTo>
                  <a:cubicBezTo>
                    <a:pt x="11475" y="9079"/>
                    <a:pt x="12743" y="7144"/>
                    <a:pt x="13877" y="5076"/>
                  </a:cubicBezTo>
                  <a:cubicBezTo>
                    <a:pt x="14511" y="3942"/>
                    <a:pt x="15111" y="2508"/>
                    <a:pt x="14477" y="1340"/>
                  </a:cubicBezTo>
                  <a:cubicBezTo>
                    <a:pt x="14010" y="573"/>
                    <a:pt x="13176" y="72"/>
                    <a:pt x="12276" y="6"/>
                  </a:cubicBezTo>
                  <a:cubicBezTo>
                    <a:pt x="12187" y="2"/>
                    <a:pt x="12097" y="1"/>
                    <a:pt x="12008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7"/>
            <p:cNvSpPr/>
            <p:nvPr/>
          </p:nvSpPr>
          <p:spPr>
            <a:xfrm>
              <a:off x="3637671" y="3630559"/>
              <a:ext cx="82620" cy="144824"/>
            </a:xfrm>
            <a:custGeom>
              <a:avLst/>
              <a:gdLst/>
              <a:ahLst/>
              <a:cxnLst/>
              <a:rect l="l" t="t" r="r" b="b"/>
              <a:pathLst>
                <a:path w="8640" h="15145" extrusionOk="0">
                  <a:moveTo>
                    <a:pt x="0" y="1"/>
                  </a:moveTo>
                  <a:cubicBezTo>
                    <a:pt x="234" y="68"/>
                    <a:pt x="467" y="101"/>
                    <a:pt x="734" y="134"/>
                  </a:cubicBezTo>
                  <a:cubicBezTo>
                    <a:pt x="1401" y="201"/>
                    <a:pt x="2068" y="401"/>
                    <a:pt x="2669" y="735"/>
                  </a:cubicBezTo>
                  <a:cubicBezTo>
                    <a:pt x="3569" y="1168"/>
                    <a:pt x="4337" y="1835"/>
                    <a:pt x="4937" y="2603"/>
                  </a:cubicBezTo>
                  <a:cubicBezTo>
                    <a:pt x="5704" y="3603"/>
                    <a:pt x="6305" y="4671"/>
                    <a:pt x="6772" y="5805"/>
                  </a:cubicBezTo>
                  <a:cubicBezTo>
                    <a:pt x="7205" y="6972"/>
                    <a:pt x="7572" y="8140"/>
                    <a:pt x="7839" y="9341"/>
                  </a:cubicBezTo>
                  <a:cubicBezTo>
                    <a:pt x="8039" y="10342"/>
                    <a:pt x="8206" y="11342"/>
                    <a:pt x="8306" y="12343"/>
                  </a:cubicBezTo>
                  <a:cubicBezTo>
                    <a:pt x="8373" y="13144"/>
                    <a:pt x="8439" y="13844"/>
                    <a:pt x="8506" y="14378"/>
                  </a:cubicBezTo>
                  <a:cubicBezTo>
                    <a:pt x="8506" y="14645"/>
                    <a:pt x="8540" y="14878"/>
                    <a:pt x="8606" y="15145"/>
                  </a:cubicBezTo>
                  <a:cubicBezTo>
                    <a:pt x="8640" y="14878"/>
                    <a:pt x="8640" y="14645"/>
                    <a:pt x="8640" y="14378"/>
                  </a:cubicBezTo>
                  <a:cubicBezTo>
                    <a:pt x="8606" y="13911"/>
                    <a:pt x="8606" y="13210"/>
                    <a:pt x="8540" y="12343"/>
                  </a:cubicBezTo>
                  <a:cubicBezTo>
                    <a:pt x="8439" y="11309"/>
                    <a:pt x="8306" y="10308"/>
                    <a:pt x="8106" y="9307"/>
                  </a:cubicBezTo>
                  <a:cubicBezTo>
                    <a:pt x="7839" y="8073"/>
                    <a:pt x="7505" y="6872"/>
                    <a:pt x="7038" y="5705"/>
                  </a:cubicBezTo>
                  <a:cubicBezTo>
                    <a:pt x="6571" y="4537"/>
                    <a:pt x="5938" y="3437"/>
                    <a:pt x="5170" y="2436"/>
                  </a:cubicBezTo>
                  <a:cubicBezTo>
                    <a:pt x="4503" y="1635"/>
                    <a:pt x="3703" y="968"/>
                    <a:pt x="2769" y="535"/>
                  </a:cubicBezTo>
                  <a:cubicBezTo>
                    <a:pt x="2135" y="234"/>
                    <a:pt x="1434" y="68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7"/>
            <p:cNvSpPr/>
            <p:nvPr/>
          </p:nvSpPr>
          <p:spPr>
            <a:xfrm>
              <a:off x="3682327" y="3437579"/>
              <a:ext cx="38279" cy="322820"/>
            </a:xfrm>
            <a:custGeom>
              <a:avLst/>
              <a:gdLst/>
              <a:ahLst/>
              <a:cxnLst/>
              <a:rect l="l" t="t" r="r" b="b"/>
              <a:pathLst>
                <a:path w="4003" h="33759" extrusionOk="0">
                  <a:moveTo>
                    <a:pt x="0" y="1"/>
                  </a:moveTo>
                  <a:cubicBezTo>
                    <a:pt x="0" y="101"/>
                    <a:pt x="33" y="234"/>
                    <a:pt x="67" y="334"/>
                  </a:cubicBezTo>
                  <a:cubicBezTo>
                    <a:pt x="134" y="601"/>
                    <a:pt x="200" y="901"/>
                    <a:pt x="300" y="1302"/>
                  </a:cubicBezTo>
                  <a:cubicBezTo>
                    <a:pt x="400" y="1735"/>
                    <a:pt x="534" y="2236"/>
                    <a:pt x="667" y="2836"/>
                  </a:cubicBezTo>
                  <a:cubicBezTo>
                    <a:pt x="767" y="3436"/>
                    <a:pt x="934" y="4104"/>
                    <a:pt x="1068" y="4871"/>
                  </a:cubicBezTo>
                  <a:cubicBezTo>
                    <a:pt x="1668" y="7873"/>
                    <a:pt x="2402" y="12076"/>
                    <a:pt x="2902" y="16746"/>
                  </a:cubicBezTo>
                  <a:cubicBezTo>
                    <a:pt x="3403" y="21416"/>
                    <a:pt x="3669" y="25686"/>
                    <a:pt x="3736" y="28755"/>
                  </a:cubicBezTo>
                  <a:cubicBezTo>
                    <a:pt x="3769" y="30289"/>
                    <a:pt x="3769" y="31557"/>
                    <a:pt x="3769" y="32391"/>
                  </a:cubicBezTo>
                  <a:lnTo>
                    <a:pt x="3769" y="33391"/>
                  </a:lnTo>
                  <a:cubicBezTo>
                    <a:pt x="3769" y="33525"/>
                    <a:pt x="3769" y="33625"/>
                    <a:pt x="3803" y="33758"/>
                  </a:cubicBezTo>
                  <a:cubicBezTo>
                    <a:pt x="3836" y="33625"/>
                    <a:pt x="3870" y="33525"/>
                    <a:pt x="3870" y="33391"/>
                  </a:cubicBezTo>
                  <a:cubicBezTo>
                    <a:pt x="3903" y="33124"/>
                    <a:pt x="3903" y="32824"/>
                    <a:pt x="3936" y="32391"/>
                  </a:cubicBezTo>
                  <a:cubicBezTo>
                    <a:pt x="4003" y="31557"/>
                    <a:pt x="4003" y="30289"/>
                    <a:pt x="4003" y="28755"/>
                  </a:cubicBezTo>
                  <a:cubicBezTo>
                    <a:pt x="3970" y="25652"/>
                    <a:pt x="3736" y="21416"/>
                    <a:pt x="3236" y="16713"/>
                  </a:cubicBezTo>
                  <a:cubicBezTo>
                    <a:pt x="2802" y="12710"/>
                    <a:pt x="2168" y="8740"/>
                    <a:pt x="1301" y="4804"/>
                  </a:cubicBezTo>
                  <a:cubicBezTo>
                    <a:pt x="1168" y="4070"/>
                    <a:pt x="1001" y="3403"/>
                    <a:pt x="834" y="2803"/>
                  </a:cubicBezTo>
                  <a:cubicBezTo>
                    <a:pt x="667" y="2202"/>
                    <a:pt x="534" y="1669"/>
                    <a:pt x="400" y="1268"/>
                  </a:cubicBezTo>
                  <a:cubicBezTo>
                    <a:pt x="300" y="901"/>
                    <a:pt x="200" y="568"/>
                    <a:pt x="134" y="334"/>
                  </a:cubicBezTo>
                  <a:cubicBezTo>
                    <a:pt x="100" y="201"/>
                    <a:pt x="67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7"/>
            <p:cNvSpPr/>
            <p:nvPr/>
          </p:nvSpPr>
          <p:spPr>
            <a:xfrm>
              <a:off x="3718053" y="3461819"/>
              <a:ext cx="105905" cy="219785"/>
            </a:xfrm>
            <a:custGeom>
              <a:avLst/>
              <a:gdLst/>
              <a:ahLst/>
              <a:cxnLst/>
              <a:rect l="l" t="t" r="r" b="b"/>
              <a:pathLst>
                <a:path w="11075" h="22984" extrusionOk="0">
                  <a:moveTo>
                    <a:pt x="11008" y="1"/>
                  </a:moveTo>
                  <a:lnTo>
                    <a:pt x="11008" y="1"/>
                  </a:lnTo>
                  <a:cubicBezTo>
                    <a:pt x="10708" y="168"/>
                    <a:pt x="10441" y="334"/>
                    <a:pt x="10141" y="535"/>
                  </a:cubicBezTo>
                  <a:lnTo>
                    <a:pt x="9674" y="868"/>
                  </a:lnTo>
                  <a:cubicBezTo>
                    <a:pt x="9540" y="968"/>
                    <a:pt x="9373" y="1135"/>
                    <a:pt x="9173" y="1268"/>
                  </a:cubicBezTo>
                  <a:cubicBezTo>
                    <a:pt x="8773" y="1635"/>
                    <a:pt x="8373" y="2002"/>
                    <a:pt x="8006" y="2369"/>
                  </a:cubicBezTo>
                  <a:cubicBezTo>
                    <a:pt x="5871" y="4671"/>
                    <a:pt x="4170" y="7306"/>
                    <a:pt x="2969" y="10208"/>
                  </a:cubicBezTo>
                  <a:cubicBezTo>
                    <a:pt x="2302" y="11776"/>
                    <a:pt x="1735" y="13410"/>
                    <a:pt x="1268" y="15045"/>
                  </a:cubicBezTo>
                  <a:cubicBezTo>
                    <a:pt x="901" y="16379"/>
                    <a:pt x="567" y="17747"/>
                    <a:pt x="367" y="19148"/>
                  </a:cubicBezTo>
                  <a:cubicBezTo>
                    <a:pt x="167" y="20315"/>
                    <a:pt x="67" y="21283"/>
                    <a:pt x="33" y="21950"/>
                  </a:cubicBezTo>
                  <a:cubicBezTo>
                    <a:pt x="0" y="22283"/>
                    <a:pt x="0" y="22650"/>
                    <a:pt x="33" y="22984"/>
                  </a:cubicBezTo>
                  <a:cubicBezTo>
                    <a:pt x="100" y="22650"/>
                    <a:pt x="134" y="22317"/>
                    <a:pt x="134" y="21983"/>
                  </a:cubicBezTo>
                  <a:cubicBezTo>
                    <a:pt x="234" y="21316"/>
                    <a:pt x="367" y="20349"/>
                    <a:pt x="567" y="19181"/>
                  </a:cubicBezTo>
                  <a:cubicBezTo>
                    <a:pt x="834" y="17814"/>
                    <a:pt x="1134" y="16479"/>
                    <a:pt x="1535" y="15145"/>
                  </a:cubicBezTo>
                  <a:cubicBezTo>
                    <a:pt x="2002" y="13511"/>
                    <a:pt x="2569" y="11909"/>
                    <a:pt x="3269" y="10342"/>
                  </a:cubicBezTo>
                  <a:cubicBezTo>
                    <a:pt x="4437" y="7473"/>
                    <a:pt x="6104" y="4838"/>
                    <a:pt x="8173" y="2536"/>
                  </a:cubicBezTo>
                  <a:cubicBezTo>
                    <a:pt x="9774" y="835"/>
                    <a:pt x="11075" y="68"/>
                    <a:pt x="11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7"/>
            <p:cNvSpPr/>
            <p:nvPr/>
          </p:nvSpPr>
          <p:spPr>
            <a:xfrm>
              <a:off x="4617884" y="2343810"/>
              <a:ext cx="265082" cy="220416"/>
            </a:xfrm>
            <a:custGeom>
              <a:avLst/>
              <a:gdLst/>
              <a:ahLst/>
              <a:cxnLst/>
              <a:rect l="l" t="t" r="r" b="b"/>
              <a:pathLst>
                <a:path w="27721" h="23050" extrusionOk="0">
                  <a:moveTo>
                    <a:pt x="7662" y="0"/>
                  </a:moveTo>
                  <a:cubicBezTo>
                    <a:pt x="4752" y="0"/>
                    <a:pt x="1988" y="2269"/>
                    <a:pt x="1035" y="5070"/>
                  </a:cubicBezTo>
                  <a:cubicBezTo>
                    <a:pt x="1" y="8239"/>
                    <a:pt x="868" y="11775"/>
                    <a:pt x="2602" y="14644"/>
                  </a:cubicBezTo>
                  <a:cubicBezTo>
                    <a:pt x="4337" y="17479"/>
                    <a:pt x="7306" y="21182"/>
                    <a:pt x="12810" y="23050"/>
                  </a:cubicBezTo>
                  <a:cubicBezTo>
                    <a:pt x="16579" y="22549"/>
                    <a:pt x="21649" y="19214"/>
                    <a:pt x="23918" y="16745"/>
                  </a:cubicBezTo>
                  <a:cubicBezTo>
                    <a:pt x="26153" y="14310"/>
                    <a:pt x="27720" y="11008"/>
                    <a:pt x="27320" y="7705"/>
                  </a:cubicBezTo>
                  <a:cubicBezTo>
                    <a:pt x="26886" y="4370"/>
                    <a:pt x="24118" y="1301"/>
                    <a:pt x="20782" y="1301"/>
                  </a:cubicBezTo>
                  <a:cubicBezTo>
                    <a:pt x="18814" y="1301"/>
                    <a:pt x="16946" y="2335"/>
                    <a:pt x="15578" y="3769"/>
                  </a:cubicBezTo>
                  <a:cubicBezTo>
                    <a:pt x="15111" y="4236"/>
                    <a:pt x="14678" y="4770"/>
                    <a:pt x="14277" y="5337"/>
                  </a:cubicBezTo>
                  <a:cubicBezTo>
                    <a:pt x="14011" y="4703"/>
                    <a:pt x="13677" y="4103"/>
                    <a:pt x="13310" y="3536"/>
                  </a:cubicBezTo>
                  <a:cubicBezTo>
                    <a:pt x="12276" y="1868"/>
                    <a:pt x="10642" y="500"/>
                    <a:pt x="8707" y="100"/>
                  </a:cubicBezTo>
                  <a:cubicBezTo>
                    <a:pt x="8358" y="32"/>
                    <a:pt x="8009" y="0"/>
                    <a:pt x="7662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7"/>
            <p:cNvSpPr/>
            <p:nvPr/>
          </p:nvSpPr>
          <p:spPr>
            <a:xfrm>
              <a:off x="4627772" y="2412698"/>
              <a:ext cx="238929" cy="105599"/>
            </a:xfrm>
            <a:custGeom>
              <a:avLst/>
              <a:gdLst/>
              <a:ahLst/>
              <a:cxnLst/>
              <a:rect l="l" t="t" r="r" b="b"/>
              <a:pathLst>
                <a:path w="24986" h="11043" extrusionOk="0">
                  <a:moveTo>
                    <a:pt x="14544" y="1"/>
                  </a:moveTo>
                  <a:lnTo>
                    <a:pt x="14411" y="201"/>
                  </a:lnTo>
                  <a:lnTo>
                    <a:pt x="10971" y="4931"/>
                  </a:lnTo>
                  <a:lnTo>
                    <a:pt x="3070" y="4171"/>
                  </a:lnTo>
                  <a:lnTo>
                    <a:pt x="835" y="3970"/>
                  </a:lnTo>
                  <a:lnTo>
                    <a:pt x="234" y="3937"/>
                  </a:lnTo>
                  <a:lnTo>
                    <a:pt x="1" y="3937"/>
                  </a:lnTo>
                  <a:lnTo>
                    <a:pt x="234" y="3970"/>
                  </a:lnTo>
                  <a:lnTo>
                    <a:pt x="801" y="4037"/>
                  </a:lnTo>
                  <a:lnTo>
                    <a:pt x="3070" y="4304"/>
                  </a:lnTo>
                  <a:lnTo>
                    <a:pt x="11042" y="5138"/>
                  </a:lnTo>
                  <a:lnTo>
                    <a:pt x="11075" y="5138"/>
                  </a:lnTo>
                  <a:lnTo>
                    <a:pt x="11109" y="5071"/>
                  </a:lnTo>
                  <a:lnTo>
                    <a:pt x="14424" y="500"/>
                  </a:lnTo>
                  <a:lnTo>
                    <a:pt x="14978" y="2870"/>
                  </a:lnTo>
                  <a:cubicBezTo>
                    <a:pt x="15645" y="5672"/>
                    <a:pt x="16312" y="8340"/>
                    <a:pt x="16879" y="10742"/>
                  </a:cubicBezTo>
                  <a:lnTo>
                    <a:pt x="16946" y="11042"/>
                  </a:lnTo>
                  <a:lnTo>
                    <a:pt x="17080" y="10742"/>
                  </a:lnTo>
                  <a:lnTo>
                    <a:pt x="18933" y="5877"/>
                  </a:lnTo>
                  <a:lnTo>
                    <a:pt x="18933" y="5877"/>
                  </a:lnTo>
                  <a:lnTo>
                    <a:pt x="23384" y="6305"/>
                  </a:lnTo>
                  <a:lnTo>
                    <a:pt x="24652" y="6406"/>
                  </a:lnTo>
                  <a:lnTo>
                    <a:pt x="24985" y="6406"/>
                  </a:lnTo>
                  <a:lnTo>
                    <a:pt x="24652" y="6372"/>
                  </a:lnTo>
                  <a:lnTo>
                    <a:pt x="23417" y="6205"/>
                  </a:lnTo>
                  <a:lnTo>
                    <a:pt x="18914" y="5738"/>
                  </a:lnTo>
                  <a:lnTo>
                    <a:pt x="18847" y="5738"/>
                  </a:lnTo>
                  <a:lnTo>
                    <a:pt x="18814" y="5772"/>
                  </a:lnTo>
                  <a:lnTo>
                    <a:pt x="17004" y="10360"/>
                  </a:lnTo>
                  <a:lnTo>
                    <a:pt x="17004" y="10360"/>
                  </a:lnTo>
                  <a:cubicBezTo>
                    <a:pt x="16456" y="8071"/>
                    <a:pt x="15849" y="5513"/>
                    <a:pt x="15212" y="2803"/>
                  </a:cubicBezTo>
                  <a:cubicBezTo>
                    <a:pt x="15011" y="1936"/>
                    <a:pt x="14778" y="1068"/>
                    <a:pt x="14578" y="234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7"/>
            <p:cNvSpPr/>
            <p:nvPr/>
          </p:nvSpPr>
          <p:spPr>
            <a:xfrm>
              <a:off x="3664465" y="3038220"/>
              <a:ext cx="78470" cy="68726"/>
            </a:xfrm>
            <a:custGeom>
              <a:avLst/>
              <a:gdLst/>
              <a:ahLst/>
              <a:cxnLst/>
              <a:rect l="l" t="t" r="r" b="b"/>
              <a:pathLst>
                <a:path w="8206" h="7187" extrusionOk="0">
                  <a:moveTo>
                    <a:pt x="1468" y="0"/>
                  </a:moveTo>
                  <a:lnTo>
                    <a:pt x="300" y="3870"/>
                  </a:lnTo>
                  <a:cubicBezTo>
                    <a:pt x="0" y="4837"/>
                    <a:pt x="567" y="5871"/>
                    <a:pt x="1568" y="6172"/>
                  </a:cubicBezTo>
                  <a:lnTo>
                    <a:pt x="4770" y="7106"/>
                  </a:lnTo>
                  <a:cubicBezTo>
                    <a:pt x="4946" y="7160"/>
                    <a:pt x="5124" y="7186"/>
                    <a:pt x="5300" y="7186"/>
                  </a:cubicBezTo>
                  <a:cubicBezTo>
                    <a:pt x="6090" y="7186"/>
                    <a:pt x="6826" y="6663"/>
                    <a:pt x="7072" y="5871"/>
                  </a:cubicBezTo>
                  <a:lnTo>
                    <a:pt x="8206" y="2002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7"/>
            <p:cNvSpPr/>
            <p:nvPr/>
          </p:nvSpPr>
          <p:spPr>
            <a:xfrm>
              <a:off x="3664780" y="3038220"/>
              <a:ext cx="78154" cy="68726"/>
            </a:xfrm>
            <a:custGeom>
              <a:avLst/>
              <a:gdLst/>
              <a:ahLst/>
              <a:cxnLst/>
              <a:rect l="l" t="t" r="r" b="b"/>
              <a:pathLst>
                <a:path w="8173" h="7187" extrusionOk="0">
                  <a:moveTo>
                    <a:pt x="1435" y="0"/>
                  </a:moveTo>
                  <a:lnTo>
                    <a:pt x="301" y="3870"/>
                  </a:lnTo>
                  <a:cubicBezTo>
                    <a:pt x="0" y="4837"/>
                    <a:pt x="568" y="5871"/>
                    <a:pt x="1535" y="6172"/>
                  </a:cubicBezTo>
                  <a:lnTo>
                    <a:pt x="4737" y="7106"/>
                  </a:lnTo>
                  <a:cubicBezTo>
                    <a:pt x="4913" y="7160"/>
                    <a:pt x="5091" y="7186"/>
                    <a:pt x="5267" y="7186"/>
                  </a:cubicBezTo>
                  <a:cubicBezTo>
                    <a:pt x="6057" y="7186"/>
                    <a:pt x="6793" y="6663"/>
                    <a:pt x="7039" y="5871"/>
                  </a:cubicBezTo>
                  <a:lnTo>
                    <a:pt x="8173" y="200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7"/>
            <p:cNvSpPr/>
            <p:nvPr/>
          </p:nvSpPr>
          <p:spPr>
            <a:xfrm>
              <a:off x="3668290" y="3075217"/>
              <a:ext cx="64757" cy="19154"/>
            </a:xfrm>
            <a:custGeom>
              <a:avLst/>
              <a:gdLst/>
              <a:ahLst/>
              <a:cxnLst/>
              <a:rect l="l" t="t" r="r" b="b"/>
              <a:pathLst>
                <a:path w="6772" h="2003" extrusionOk="0">
                  <a:moveTo>
                    <a:pt x="0" y="1"/>
                  </a:moveTo>
                  <a:lnTo>
                    <a:pt x="0" y="1"/>
                  </a:lnTo>
                  <a:cubicBezTo>
                    <a:pt x="1101" y="435"/>
                    <a:pt x="2202" y="801"/>
                    <a:pt x="3336" y="1102"/>
                  </a:cubicBezTo>
                  <a:cubicBezTo>
                    <a:pt x="4470" y="1469"/>
                    <a:pt x="5604" y="1769"/>
                    <a:pt x="6772" y="2002"/>
                  </a:cubicBezTo>
                  <a:cubicBezTo>
                    <a:pt x="5671" y="1569"/>
                    <a:pt x="4537" y="1202"/>
                    <a:pt x="3436" y="902"/>
                  </a:cubicBezTo>
                  <a:cubicBezTo>
                    <a:pt x="2302" y="535"/>
                    <a:pt x="1168" y="2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7"/>
            <p:cNvSpPr/>
            <p:nvPr/>
          </p:nvSpPr>
          <p:spPr>
            <a:xfrm>
              <a:off x="3688706" y="3074892"/>
              <a:ext cx="29032" cy="14372"/>
            </a:xfrm>
            <a:custGeom>
              <a:avLst/>
              <a:gdLst/>
              <a:ahLst/>
              <a:cxnLst/>
              <a:rect l="l" t="t" r="r" b="b"/>
              <a:pathLst>
                <a:path w="3036" h="1503" extrusionOk="0">
                  <a:moveTo>
                    <a:pt x="773" y="1"/>
                  </a:moveTo>
                  <a:cubicBezTo>
                    <a:pt x="416" y="1"/>
                    <a:pt x="83" y="250"/>
                    <a:pt x="0" y="635"/>
                  </a:cubicBezTo>
                  <a:lnTo>
                    <a:pt x="2902" y="1503"/>
                  </a:lnTo>
                  <a:cubicBezTo>
                    <a:pt x="3036" y="1069"/>
                    <a:pt x="2802" y="602"/>
                    <a:pt x="2369" y="435"/>
                  </a:cubicBezTo>
                  <a:lnTo>
                    <a:pt x="1001" y="35"/>
                  </a:lnTo>
                  <a:cubicBezTo>
                    <a:pt x="925" y="12"/>
                    <a:pt x="849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7"/>
            <p:cNvSpPr/>
            <p:nvPr/>
          </p:nvSpPr>
          <p:spPr>
            <a:xfrm>
              <a:off x="3664780" y="2724981"/>
              <a:ext cx="210538" cy="341926"/>
            </a:xfrm>
            <a:custGeom>
              <a:avLst/>
              <a:gdLst/>
              <a:ahLst/>
              <a:cxnLst/>
              <a:rect l="l" t="t" r="r" b="b"/>
              <a:pathLst>
                <a:path w="22017" h="35757" extrusionOk="0">
                  <a:moveTo>
                    <a:pt x="7873" y="1"/>
                  </a:moveTo>
                  <a:lnTo>
                    <a:pt x="367" y="31023"/>
                  </a:lnTo>
                  <a:cubicBezTo>
                    <a:pt x="0" y="32391"/>
                    <a:pt x="801" y="33792"/>
                    <a:pt x="2135" y="34192"/>
                  </a:cubicBezTo>
                  <a:lnTo>
                    <a:pt x="7039" y="35660"/>
                  </a:lnTo>
                  <a:cubicBezTo>
                    <a:pt x="7277" y="35725"/>
                    <a:pt x="7517" y="35757"/>
                    <a:pt x="7753" y="35757"/>
                  </a:cubicBezTo>
                  <a:cubicBezTo>
                    <a:pt x="8834" y="35757"/>
                    <a:pt x="9824" y="35093"/>
                    <a:pt x="10208" y="34025"/>
                  </a:cubicBezTo>
                  <a:lnTo>
                    <a:pt x="22016" y="417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7"/>
            <p:cNvSpPr/>
            <p:nvPr/>
          </p:nvSpPr>
          <p:spPr>
            <a:xfrm>
              <a:off x="3733994" y="2749212"/>
              <a:ext cx="132068" cy="39264"/>
            </a:xfrm>
            <a:custGeom>
              <a:avLst/>
              <a:gdLst/>
              <a:ahLst/>
              <a:cxnLst/>
              <a:rect l="l" t="t" r="r" b="b"/>
              <a:pathLst>
                <a:path w="13811" h="4106" extrusionOk="0">
                  <a:moveTo>
                    <a:pt x="38" y="1"/>
                  </a:moveTo>
                  <a:cubicBezTo>
                    <a:pt x="35" y="1"/>
                    <a:pt x="34" y="1"/>
                    <a:pt x="34" y="2"/>
                  </a:cubicBezTo>
                  <a:cubicBezTo>
                    <a:pt x="1" y="69"/>
                    <a:pt x="3070" y="1036"/>
                    <a:pt x="6873" y="2170"/>
                  </a:cubicBezTo>
                  <a:cubicBezTo>
                    <a:pt x="10604" y="3250"/>
                    <a:pt x="13662" y="4106"/>
                    <a:pt x="13774" y="4106"/>
                  </a:cubicBezTo>
                  <a:cubicBezTo>
                    <a:pt x="13776" y="4106"/>
                    <a:pt x="13777" y="4105"/>
                    <a:pt x="13777" y="4105"/>
                  </a:cubicBezTo>
                  <a:cubicBezTo>
                    <a:pt x="13811" y="4038"/>
                    <a:pt x="10742" y="3071"/>
                    <a:pt x="6939" y="1937"/>
                  </a:cubicBezTo>
                  <a:cubicBezTo>
                    <a:pt x="3207" y="856"/>
                    <a:pt x="150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7"/>
            <p:cNvSpPr/>
            <p:nvPr/>
          </p:nvSpPr>
          <p:spPr>
            <a:xfrm>
              <a:off x="3744522" y="2728175"/>
              <a:ext cx="7344" cy="24566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768" y="0"/>
                  </a:moveTo>
                  <a:lnTo>
                    <a:pt x="768" y="0"/>
                  </a:lnTo>
                  <a:cubicBezTo>
                    <a:pt x="534" y="401"/>
                    <a:pt x="368" y="834"/>
                    <a:pt x="301" y="1268"/>
                  </a:cubicBezTo>
                  <a:cubicBezTo>
                    <a:pt x="134" y="1668"/>
                    <a:pt x="34" y="2135"/>
                    <a:pt x="1" y="2569"/>
                  </a:cubicBezTo>
                  <a:cubicBezTo>
                    <a:pt x="234" y="2168"/>
                    <a:pt x="401" y="1768"/>
                    <a:pt x="501" y="1335"/>
                  </a:cubicBezTo>
                  <a:cubicBezTo>
                    <a:pt x="668" y="901"/>
                    <a:pt x="735" y="467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7"/>
            <p:cNvSpPr/>
            <p:nvPr/>
          </p:nvSpPr>
          <p:spPr>
            <a:xfrm>
              <a:off x="3755366" y="2731359"/>
              <a:ext cx="7354" cy="24576"/>
            </a:xfrm>
            <a:custGeom>
              <a:avLst/>
              <a:gdLst/>
              <a:ahLst/>
              <a:cxnLst/>
              <a:rect l="l" t="t" r="r" b="b"/>
              <a:pathLst>
                <a:path w="769" h="2570" extrusionOk="0">
                  <a:moveTo>
                    <a:pt x="768" y="1"/>
                  </a:moveTo>
                  <a:cubicBezTo>
                    <a:pt x="368" y="835"/>
                    <a:pt x="101" y="1669"/>
                    <a:pt x="1" y="2569"/>
                  </a:cubicBezTo>
                  <a:cubicBezTo>
                    <a:pt x="234" y="2169"/>
                    <a:pt x="401" y="1769"/>
                    <a:pt x="468" y="1335"/>
                  </a:cubicBezTo>
                  <a:cubicBezTo>
                    <a:pt x="635" y="901"/>
                    <a:pt x="735" y="468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7"/>
            <p:cNvSpPr/>
            <p:nvPr/>
          </p:nvSpPr>
          <p:spPr>
            <a:xfrm>
              <a:off x="3766219" y="2734553"/>
              <a:ext cx="7019" cy="24566"/>
            </a:xfrm>
            <a:custGeom>
              <a:avLst/>
              <a:gdLst/>
              <a:ahLst/>
              <a:cxnLst/>
              <a:rect l="l" t="t" r="r" b="b"/>
              <a:pathLst>
                <a:path w="734" h="2569" extrusionOk="0">
                  <a:moveTo>
                    <a:pt x="734" y="0"/>
                  </a:moveTo>
                  <a:lnTo>
                    <a:pt x="734" y="0"/>
                  </a:lnTo>
                  <a:cubicBezTo>
                    <a:pt x="500" y="401"/>
                    <a:pt x="367" y="834"/>
                    <a:pt x="267" y="1268"/>
                  </a:cubicBezTo>
                  <a:cubicBezTo>
                    <a:pt x="100" y="1668"/>
                    <a:pt x="0" y="2102"/>
                    <a:pt x="0" y="2569"/>
                  </a:cubicBezTo>
                  <a:cubicBezTo>
                    <a:pt x="200" y="2169"/>
                    <a:pt x="367" y="1768"/>
                    <a:pt x="467" y="1301"/>
                  </a:cubicBezTo>
                  <a:cubicBezTo>
                    <a:pt x="634" y="901"/>
                    <a:pt x="734" y="467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7"/>
            <p:cNvSpPr/>
            <p:nvPr/>
          </p:nvSpPr>
          <p:spPr>
            <a:xfrm>
              <a:off x="3776738" y="2737737"/>
              <a:ext cx="7354" cy="24576"/>
            </a:xfrm>
            <a:custGeom>
              <a:avLst/>
              <a:gdLst/>
              <a:ahLst/>
              <a:cxnLst/>
              <a:rect l="l" t="t" r="r" b="b"/>
              <a:pathLst>
                <a:path w="769" h="2570" extrusionOk="0">
                  <a:moveTo>
                    <a:pt x="768" y="1"/>
                  </a:moveTo>
                  <a:lnTo>
                    <a:pt x="768" y="1"/>
                  </a:lnTo>
                  <a:cubicBezTo>
                    <a:pt x="368" y="802"/>
                    <a:pt x="101" y="1669"/>
                    <a:pt x="1" y="2569"/>
                  </a:cubicBezTo>
                  <a:cubicBezTo>
                    <a:pt x="401" y="1769"/>
                    <a:pt x="635" y="902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7"/>
            <p:cNvSpPr/>
            <p:nvPr/>
          </p:nvSpPr>
          <p:spPr>
            <a:xfrm>
              <a:off x="3787582" y="2740931"/>
              <a:ext cx="7028" cy="24576"/>
            </a:xfrm>
            <a:custGeom>
              <a:avLst/>
              <a:gdLst/>
              <a:ahLst/>
              <a:cxnLst/>
              <a:rect l="l" t="t" r="r" b="b"/>
              <a:pathLst>
                <a:path w="735" h="2570" extrusionOk="0">
                  <a:moveTo>
                    <a:pt x="735" y="1"/>
                  </a:moveTo>
                  <a:lnTo>
                    <a:pt x="735" y="1"/>
                  </a:lnTo>
                  <a:cubicBezTo>
                    <a:pt x="501" y="401"/>
                    <a:pt x="368" y="801"/>
                    <a:pt x="268" y="1268"/>
                  </a:cubicBezTo>
                  <a:cubicBezTo>
                    <a:pt x="101" y="1668"/>
                    <a:pt x="1" y="2102"/>
                    <a:pt x="1" y="2569"/>
                  </a:cubicBezTo>
                  <a:cubicBezTo>
                    <a:pt x="201" y="2169"/>
                    <a:pt x="368" y="1735"/>
                    <a:pt x="468" y="1301"/>
                  </a:cubicBezTo>
                  <a:cubicBezTo>
                    <a:pt x="635" y="901"/>
                    <a:pt x="735" y="468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7"/>
            <p:cNvSpPr/>
            <p:nvPr/>
          </p:nvSpPr>
          <p:spPr>
            <a:xfrm>
              <a:off x="3798110" y="2744125"/>
              <a:ext cx="7344" cy="24566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768" y="0"/>
                  </a:moveTo>
                  <a:cubicBezTo>
                    <a:pt x="368" y="801"/>
                    <a:pt x="101" y="1668"/>
                    <a:pt x="1" y="2569"/>
                  </a:cubicBezTo>
                  <a:cubicBezTo>
                    <a:pt x="401" y="1768"/>
                    <a:pt x="635" y="901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7"/>
            <p:cNvSpPr/>
            <p:nvPr/>
          </p:nvSpPr>
          <p:spPr>
            <a:xfrm>
              <a:off x="3808954" y="2747309"/>
              <a:ext cx="7028" cy="24576"/>
            </a:xfrm>
            <a:custGeom>
              <a:avLst/>
              <a:gdLst/>
              <a:ahLst/>
              <a:cxnLst/>
              <a:rect l="l" t="t" r="r" b="b"/>
              <a:pathLst>
                <a:path w="735" h="2570" extrusionOk="0">
                  <a:moveTo>
                    <a:pt x="735" y="1"/>
                  </a:moveTo>
                  <a:lnTo>
                    <a:pt x="735" y="1"/>
                  </a:lnTo>
                  <a:cubicBezTo>
                    <a:pt x="535" y="401"/>
                    <a:pt x="368" y="801"/>
                    <a:pt x="268" y="1268"/>
                  </a:cubicBezTo>
                  <a:cubicBezTo>
                    <a:pt x="101" y="1669"/>
                    <a:pt x="1" y="2102"/>
                    <a:pt x="1" y="2569"/>
                  </a:cubicBezTo>
                  <a:cubicBezTo>
                    <a:pt x="234" y="2169"/>
                    <a:pt x="368" y="1735"/>
                    <a:pt x="468" y="1302"/>
                  </a:cubicBezTo>
                  <a:cubicBezTo>
                    <a:pt x="635" y="901"/>
                    <a:pt x="735" y="434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7"/>
            <p:cNvSpPr/>
            <p:nvPr/>
          </p:nvSpPr>
          <p:spPr>
            <a:xfrm>
              <a:off x="3819482" y="2750503"/>
              <a:ext cx="7344" cy="24566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768" y="0"/>
                  </a:moveTo>
                  <a:lnTo>
                    <a:pt x="768" y="0"/>
                  </a:lnTo>
                  <a:cubicBezTo>
                    <a:pt x="534" y="367"/>
                    <a:pt x="368" y="801"/>
                    <a:pt x="301" y="1234"/>
                  </a:cubicBezTo>
                  <a:cubicBezTo>
                    <a:pt x="134" y="1668"/>
                    <a:pt x="34" y="2102"/>
                    <a:pt x="1" y="2569"/>
                  </a:cubicBezTo>
                  <a:cubicBezTo>
                    <a:pt x="234" y="2168"/>
                    <a:pt x="401" y="1735"/>
                    <a:pt x="501" y="1301"/>
                  </a:cubicBezTo>
                  <a:cubicBezTo>
                    <a:pt x="668" y="868"/>
                    <a:pt x="735" y="434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7"/>
            <p:cNvSpPr/>
            <p:nvPr/>
          </p:nvSpPr>
          <p:spPr>
            <a:xfrm>
              <a:off x="3830326" y="2753688"/>
              <a:ext cx="7354" cy="24576"/>
            </a:xfrm>
            <a:custGeom>
              <a:avLst/>
              <a:gdLst/>
              <a:ahLst/>
              <a:cxnLst/>
              <a:rect l="l" t="t" r="r" b="b"/>
              <a:pathLst>
                <a:path w="769" h="2570" extrusionOk="0">
                  <a:moveTo>
                    <a:pt x="768" y="1"/>
                  </a:moveTo>
                  <a:cubicBezTo>
                    <a:pt x="535" y="401"/>
                    <a:pt x="368" y="801"/>
                    <a:pt x="268" y="1235"/>
                  </a:cubicBezTo>
                  <a:cubicBezTo>
                    <a:pt x="101" y="1669"/>
                    <a:pt x="1" y="2102"/>
                    <a:pt x="1" y="2569"/>
                  </a:cubicBezTo>
                  <a:cubicBezTo>
                    <a:pt x="234" y="2169"/>
                    <a:pt x="368" y="1735"/>
                    <a:pt x="468" y="1302"/>
                  </a:cubicBezTo>
                  <a:cubicBezTo>
                    <a:pt x="635" y="868"/>
                    <a:pt x="735" y="434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7"/>
            <p:cNvSpPr/>
            <p:nvPr/>
          </p:nvSpPr>
          <p:spPr>
            <a:xfrm>
              <a:off x="3840855" y="2756882"/>
              <a:ext cx="7344" cy="24251"/>
            </a:xfrm>
            <a:custGeom>
              <a:avLst/>
              <a:gdLst/>
              <a:ahLst/>
              <a:cxnLst/>
              <a:rect l="l" t="t" r="r" b="b"/>
              <a:pathLst>
                <a:path w="768" h="2536" extrusionOk="0">
                  <a:moveTo>
                    <a:pt x="768" y="0"/>
                  </a:moveTo>
                  <a:lnTo>
                    <a:pt x="768" y="0"/>
                  </a:lnTo>
                  <a:cubicBezTo>
                    <a:pt x="368" y="801"/>
                    <a:pt x="134" y="1668"/>
                    <a:pt x="1" y="2536"/>
                  </a:cubicBezTo>
                  <a:cubicBezTo>
                    <a:pt x="401" y="1735"/>
                    <a:pt x="668" y="901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7"/>
            <p:cNvSpPr/>
            <p:nvPr/>
          </p:nvSpPr>
          <p:spPr>
            <a:xfrm>
              <a:off x="3851698" y="2760066"/>
              <a:ext cx="7344" cy="24260"/>
            </a:xfrm>
            <a:custGeom>
              <a:avLst/>
              <a:gdLst/>
              <a:ahLst/>
              <a:cxnLst/>
              <a:rect l="l" t="t" r="r" b="b"/>
              <a:pathLst>
                <a:path w="768" h="2537" extrusionOk="0">
                  <a:moveTo>
                    <a:pt x="768" y="1"/>
                  </a:moveTo>
                  <a:cubicBezTo>
                    <a:pt x="534" y="368"/>
                    <a:pt x="368" y="802"/>
                    <a:pt x="268" y="1235"/>
                  </a:cubicBezTo>
                  <a:cubicBezTo>
                    <a:pt x="101" y="1669"/>
                    <a:pt x="34" y="2102"/>
                    <a:pt x="1" y="2536"/>
                  </a:cubicBezTo>
                  <a:cubicBezTo>
                    <a:pt x="234" y="2169"/>
                    <a:pt x="401" y="1736"/>
                    <a:pt x="468" y="1302"/>
                  </a:cubicBezTo>
                  <a:cubicBezTo>
                    <a:pt x="635" y="868"/>
                    <a:pt x="735" y="435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7"/>
            <p:cNvSpPr/>
            <p:nvPr/>
          </p:nvSpPr>
          <p:spPr>
            <a:xfrm>
              <a:off x="3862542" y="2763260"/>
              <a:ext cx="7028" cy="24251"/>
            </a:xfrm>
            <a:custGeom>
              <a:avLst/>
              <a:gdLst/>
              <a:ahLst/>
              <a:cxnLst/>
              <a:rect l="l" t="t" r="r" b="b"/>
              <a:pathLst>
                <a:path w="735" h="2536" extrusionOk="0">
                  <a:moveTo>
                    <a:pt x="735" y="1"/>
                  </a:moveTo>
                  <a:cubicBezTo>
                    <a:pt x="368" y="801"/>
                    <a:pt x="101" y="1668"/>
                    <a:pt x="1" y="2536"/>
                  </a:cubicBezTo>
                  <a:cubicBezTo>
                    <a:pt x="368" y="1735"/>
                    <a:pt x="635" y="868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7"/>
            <p:cNvSpPr/>
            <p:nvPr/>
          </p:nvSpPr>
          <p:spPr>
            <a:xfrm>
              <a:off x="3737828" y="2863102"/>
              <a:ext cx="50404" cy="51685"/>
            </a:xfrm>
            <a:custGeom>
              <a:avLst/>
              <a:gdLst/>
              <a:ahLst/>
              <a:cxnLst/>
              <a:rect l="l" t="t" r="r" b="b"/>
              <a:pathLst>
                <a:path w="5271" h="5405" extrusionOk="0">
                  <a:moveTo>
                    <a:pt x="2569" y="0"/>
                  </a:moveTo>
                  <a:lnTo>
                    <a:pt x="2068" y="1768"/>
                  </a:lnTo>
                  <a:lnTo>
                    <a:pt x="467" y="1268"/>
                  </a:lnTo>
                  <a:lnTo>
                    <a:pt x="0" y="2802"/>
                  </a:lnTo>
                  <a:lnTo>
                    <a:pt x="1735" y="3336"/>
                  </a:lnTo>
                  <a:lnTo>
                    <a:pt x="1268" y="4971"/>
                  </a:lnTo>
                  <a:lnTo>
                    <a:pt x="2736" y="5404"/>
                  </a:lnTo>
                  <a:lnTo>
                    <a:pt x="3169" y="3870"/>
                  </a:lnTo>
                  <a:lnTo>
                    <a:pt x="4770" y="4337"/>
                  </a:lnTo>
                  <a:lnTo>
                    <a:pt x="5271" y="2602"/>
                  </a:lnTo>
                  <a:lnTo>
                    <a:pt x="3836" y="2169"/>
                  </a:lnTo>
                  <a:lnTo>
                    <a:pt x="4337" y="501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7"/>
            <p:cNvSpPr/>
            <p:nvPr/>
          </p:nvSpPr>
          <p:spPr>
            <a:xfrm>
              <a:off x="3722519" y="2850183"/>
              <a:ext cx="78154" cy="77102"/>
            </a:xfrm>
            <a:custGeom>
              <a:avLst/>
              <a:gdLst/>
              <a:ahLst/>
              <a:cxnLst/>
              <a:rect l="l" t="t" r="r" b="b"/>
              <a:pathLst>
                <a:path w="8173" h="8063" extrusionOk="0">
                  <a:moveTo>
                    <a:pt x="4377" y="200"/>
                  </a:moveTo>
                  <a:cubicBezTo>
                    <a:pt x="4937" y="200"/>
                    <a:pt x="5505" y="335"/>
                    <a:pt x="6004" y="584"/>
                  </a:cubicBezTo>
                  <a:cubicBezTo>
                    <a:pt x="6538" y="851"/>
                    <a:pt x="6972" y="1251"/>
                    <a:pt x="7305" y="1752"/>
                  </a:cubicBezTo>
                  <a:cubicBezTo>
                    <a:pt x="7806" y="2452"/>
                    <a:pt x="8039" y="3319"/>
                    <a:pt x="8006" y="4187"/>
                  </a:cubicBezTo>
                  <a:cubicBezTo>
                    <a:pt x="8006" y="4760"/>
                    <a:pt x="7884" y="5090"/>
                    <a:pt x="7902" y="5119"/>
                  </a:cubicBezTo>
                  <a:lnTo>
                    <a:pt x="7902" y="5119"/>
                  </a:lnTo>
                  <a:cubicBezTo>
                    <a:pt x="7902" y="5119"/>
                    <a:pt x="7902" y="5119"/>
                    <a:pt x="7901" y="5119"/>
                  </a:cubicBezTo>
                  <a:cubicBezTo>
                    <a:pt x="7866" y="5119"/>
                    <a:pt x="7792" y="5475"/>
                    <a:pt x="7472" y="5955"/>
                  </a:cubicBezTo>
                  <a:cubicBezTo>
                    <a:pt x="7038" y="6722"/>
                    <a:pt x="6371" y="7322"/>
                    <a:pt x="5571" y="7623"/>
                  </a:cubicBezTo>
                  <a:cubicBezTo>
                    <a:pt x="5119" y="7808"/>
                    <a:pt x="4668" y="7910"/>
                    <a:pt x="4200" y="7910"/>
                  </a:cubicBezTo>
                  <a:cubicBezTo>
                    <a:pt x="4080" y="7910"/>
                    <a:pt x="3959" y="7903"/>
                    <a:pt x="3836" y="7889"/>
                  </a:cubicBezTo>
                  <a:cubicBezTo>
                    <a:pt x="3169" y="7823"/>
                    <a:pt x="2502" y="7556"/>
                    <a:pt x="1968" y="7156"/>
                  </a:cubicBezTo>
                  <a:cubicBezTo>
                    <a:pt x="1401" y="6689"/>
                    <a:pt x="967" y="6055"/>
                    <a:pt x="734" y="5354"/>
                  </a:cubicBezTo>
                  <a:cubicBezTo>
                    <a:pt x="234" y="3786"/>
                    <a:pt x="734" y="2085"/>
                    <a:pt x="2002" y="1051"/>
                  </a:cubicBezTo>
                  <a:cubicBezTo>
                    <a:pt x="2602" y="551"/>
                    <a:pt x="3302" y="284"/>
                    <a:pt x="4036" y="217"/>
                  </a:cubicBezTo>
                  <a:cubicBezTo>
                    <a:pt x="4149" y="206"/>
                    <a:pt x="4263" y="200"/>
                    <a:pt x="4377" y="200"/>
                  </a:cubicBezTo>
                  <a:close/>
                  <a:moveTo>
                    <a:pt x="4386" y="0"/>
                  </a:moveTo>
                  <a:cubicBezTo>
                    <a:pt x="4270" y="0"/>
                    <a:pt x="4153" y="6"/>
                    <a:pt x="4036" y="17"/>
                  </a:cubicBezTo>
                  <a:cubicBezTo>
                    <a:pt x="3236" y="50"/>
                    <a:pt x="2469" y="351"/>
                    <a:pt x="1868" y="851"/>
                  </a:cubicBezTo>
                  <a:cubicBezTo>
                    <a:pt x="534" y="1952"/>
                    <a:pt x="0" y="3753"/>
                    <a:pt x="534" y="5421"/>
                  </a:cubicBezTo>
                  <a:cubicBezTo>
                    <a:pt x="767" y="6155"/>
                    <a:pt x="1234" y="6822"/>
                    <a:pt x="1868" y="7289"/>
                  </a:cubicBezTo>
                  <a:cubicBezTo>
                    <a:pt x="2525" y="7802"/>
                    <a:pt x="3321" y="8063"/>
                    <a:pt x="4132" y="8063"/>
                  </a:cubicBezTo>
                  <a:cubicBezTo>
                    <a:pt x="4638" y="8063"/>
                    <a:pt x="5150" y="7961"/>
                    <a:pt x="5637" y="7756"/>
                  </a:cubicBezTo>
                  <a:cubicBezTo>
                    <a:pt x="6438" y="7422"/>
                    <a:pt x="7139" y="6789"/>
                    <a:pt x="7539" y="6021"/>
                  </a:cubicBezTo>
                  <a:cubicBezTo>
                    <a:pt x="7672" y="5788"/>
                    <a:pt x="7772" y="5588"/>
                    <a:pt x="7839" y="5354"/>
                  </a:cubicBezTo>
                  <a:cubicBezTo>
                    <a:pt x="7872" y="5288"/>
                    <a:pt x="7872" y="5187"/>
                    <a:pt x="7906" y="5121"/>
                  </a:cubicBezTo>
                  <a:cubicBezTo>
                    <a:pt x="7939" y="5054"/>
                    <a:pt x="7972" y="4954"/>
                    <a:pt x="7972" y="4854"/>
                  </a:cubicBezTo>
                  <a:cubicBezTo>
                    <a:pt x="8039" y="4620"/>
                    <a:pt x="8073" y="4387"/>
                    <a:pt x="8106" y="4153"/>
                  </a:cubicBezTo>
                  <a:cubicBezTo>
                    <a:pt x="8173" y="3253"/>
                    <a:pt x="7939" y="2385"/>
                    <a:pt x="7439" y="1652"/>
                  </a:cubicBezTo>
                  <a:cubicBezTo>
                    <a:pt x="7072" y="1151"/>
                    <a:pt x="6605" y="718"/>
                    <a:pt x="6071" y="417"/>
                  </a:cubicBezTo>
                  <a:cubicBezTo>
                    <a:pt x="5543" y="139"/>
                    <a:pt x="4968" y="0"/>
                    <a:pt x="4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TextBox 715">
            <a:extLst>
              <a:ext uri="{FF2B5EF4-FFF2-40B4-BE49-F238E27FC236}">
                <a16:creationId xmlns:a16="http://schemas.microsoft.com/office/drawing/2014/main" id="{CD2FB36E-EAB0-45F2-B143-0A871BBAC571}"/>
              </a:ext>
            </a:extLst>
          </p:cNvPr>
          <p:cNvSpPr txBox="1"/>
          <p:nvPr/>
        </p:nvSpPr>
        <p:spPr>
          <a:xfrm>
            <a:off x="2632332" y="1468131"/>
            <a:ext cx="459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 you have any questions?</a:t>
            </a:r>
            <a:endParaRPr lang="en-US" dirty="0"/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0E28584-AD11-4B18-9B66-3D97EB7D89EB}"/>
              </a:ext>
            </a:extLst>
          </p:cNvPr>
          <p:cNvSpPr txBox="1"/>
          <p:nvPr/>
        </p:nvSpPr>
        <p:spPr>
          <a:xfrm>
            <a:off x="928370" y="4528680"/>
            <a:ext cx="4591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Munirah3m@gmail.com</a:t>
            </a:r>
          </a:p>
        </p:txBody>
      </p:sp>
      <p:pic>
        <p:nvPicPr>
          <p:cNvPr id="4" name="Picture 2" descr="نتيجة الصورة لـ سدايا توظيف">
            <a:extLst>
              <a:ext uri="{FF2B5EF4-FFF2-40B4-BE49-F238E27FC236}">
                <a16:creationId xmlns:a16="http://schemas.microsoft.com/office/drawing/2014/main" id="{67BCA943-72D9-426E-B804-709469819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2" y="84524"/>
            <a:ext cx="1063192" cy="11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نتيجة الصورة لـ github">
            <a:extLst>
              <a:ext uri="{FF2B5EF4-FFF2-40B4-BE49-F238E27FC236}">
                <a16:creationId xmlns:a16="http://schemas.microsoft.com/office/drawing/2014/main" id="{38B5DC74-9BFF-4E2A-B173-EE1BBA18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1" y="4304766"/>
            <a:ext cx="560044" cy="5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5071838" y="1841698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WORKFLOW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071838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RESULTS</a:t>
            </a:r>
            <a:endParaRPr lang="en-US"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1728563" y="379670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 QUESTIONS</a:t>
            </a:r>
          </a:p>
        </p:txBody>
      </p:sp>
      <p:sp>
        <p:nvSpPr>
          <p:cNvPr id="382" name="Google Shape;382;p40"/>
          <p:cNvSpPr txBox="1"/>
          <p:nvPr/>
        </p:nvSpPr>
        <p:spPr>
          <a:xfrm>
            <a:off x="1728563" y="1910750"/>
            <a:ext cx="2343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C272A"/>
                </a:solidFill>
                <a:latin typeface="Fjalla One"/>
                <a:ea typeface="Fjalla One"/>
                <a:cs typeface="Fjalla One"/>
                <a:sym typeface="Fjalla One"/>
              </a:rPr>
              <a:t>INTRODUCTION</a:t>
            </a: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1728563" y="2276100"/>
            <a:ext cx="2343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-414938" y="407252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468D6"/>
                </a:solidFill>
                <a:latin typeface="Fjalla One"/>
                <a:ea typeface="Fjalla One"/>
                <a:cs typeface="Fjalla One"/>
                <a:sym typeface="Fjalla One"/>
              </a:rPr>
              <a:t>	Presentation Outline:</a:t>
            </a:r>
            <a:endParaRPr sz="2400" dirty="0">
              <a:solidFill>
                <a:srgbClr val="2468D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2654963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5998538" y="138725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2000" dirty="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5998538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200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2654963" y="3301802"/>
            <a:ext cx="49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dirty="0">
              <a:solidFill>
                <a:srgbClr val="FFFFFF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" name="Google Shape;1030;p55">
            <a:extLst>
              <a:ext uri="{FF2B5EF4-FFF2-40B4-BE49-F238E27FC236}">
                <a16:creationId xmlns:a16="http://schemas.microsoft.com/office/drawing/2014/main" id="{0E1DA59B-CF5B-4348-881D-38A4047DEED1}"/>
              </a:ext>
            </a:extLst>
          </p:cNvPr>
          <p:cNvSpPr/>
          <p:nvPr/>
        </p:nvSpPr>
        <p:spPr>
          <a:xfrm>
            <a:off x="7908933" y="1275921"/>
            <a:ext cx="490200" cy="485155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246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sym typeface="Fjalla One"/>
              </a:rPr>
              <a:t>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" name="Google Shape;1033;p55">
            <a:extLst>
              <a:ext uri="{FF2B5EF4-FFF2-40B4-BE49-F238E27FC236}">
                <a16:creationId xmlns:a16="http://schemas.microsoft.com/office/drawing/2014/main" id="{D57183A8-C9B6-44D8-AFA4-593B38493F48}"/>
              </a:ext>
            </a:extLst>
          </p:cNvPr>
          <p:cNvSpPr/>
          <p:nvPr/>
        </p:nvSpPr>
        <p:spPr>
          <a:xfrm>
            <a:off x="7820217" y="3230075"/>
            <a:ext cx="578916" cy="419401"/>
          </a:xfrm>
          <a:custGeom>
            <a:avLst/>
            <a:gdLst/>
            <a:ahLst/>
            <a:cxnLst/>
            <a:rect l="l" t="t" r="r" b="b"/>
            <a:pathLst>
              <a:path w="22671" h="19015" extrusionOk="0">
                <a:moveTo>
                  <a:pt x="3692" y="0"/>
                </a:moveTo>
                <a:lnTo>
                  <a:pt x="1" y="19015"/>
                </a:lnTo>
                <a:lnTo>
                  <a:pt x="18991" y="19015"/>
                </a:lnTo>
                <a:lnTo>
                  <a:pt x="22670" y="0"/>
                </a:lnTo>
                <a:close/>
              </a:path>
            </a:pathLst>
          </a:custGeom>
          <a:solidFill>
            <a:srgbClr val="EA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Fjalla One"/>
                <a:sym typeface="Fjalla One"/>
              </a:rPr>
              <a:t>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6267D-9064-4D77-995F-6E0582B138D8}"/>
              </a:ext>
            </a:extLst>
          </p:cNvPr>
          <p:cNvSpPr txBox="1"/>
          <p:nvPr/>
        </p:nvSpPr>
        <p:spPr>
          <a:xfrm>
            <a:off x="7554408" y="1817082"/>
            <a:ext cx="4779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TOOLS</a:t>
            </a:r>
            <a:endParaRPr lang="ar-SA" sz="1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71D82-0E9F-435A-AFAD-229B61B5D8B1}"/>
              </a:ext>
            </a:extLst>
          </p:cNvPr>
          <p:cNvSpPr txBox="1"/>
          <p:nvPr/>
        </p:nvSpPr>
        <p:spPr>
          <a:xfrm>
            <a:off x="7239240" y="3747468"/>
            <a:ext cx="637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CONCLUSION</a:t>
            </a:r>
            <a:endParaRPr lang="ar-SA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body" idx="1"/>
          </p:nvPr>
        </p:nvSpPr>
        <p:spPr>
          <a:xfrm>
            <a:off x="711750" y="2608799"/>
            <a:ext cx="3402900" cy="225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Heart and blood vessel disease (also called heart disease) includes numerous problems, many of which are related to a process called atherosclerosis. </a:t>
            </a:r>
          </a:p>
          <a:p>
            <a:pPr marL="0" indent="0" algn="ctr">
              <a:buNone/>
            </a:pPr>
            <a:r>
              <a:rPr lang="en-US" sz="1600" dirty="0"/>
              <a:t>These data were selected to calculate the number of heart patients in order to dispense medications.</a:t>
            </a:r>
            <a:endParaRPr lang="ar-SA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711750" y="1606800"/>
            <a:ext cx="3402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/>
        </p:nvSpPr>
        <p:spPr>
          <a:xfrm>
            <a:off x="3643587" y="2984725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what Number of people with cardio disease?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-150273" y="435425"/>
            <a:ext cx="9144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Fjalla One"/>
                <a:ea typeface="Fjalla One"/>
                <a:cs typeface="Fjalla One"/>
                <a:sym typeface="Fjalla One"/>
              </a:rPr>
              <a:t>QUESTIONS</a:t>
            </a:r>
            <a:endParaRPr sz="2400" dirty="0">
              <a:solidFill>
                <a:schemeClr val="tx1">
                  <a:lumMod val="75000"/>
                </a:schemeClr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1100050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what Number of people with heart disease smoking and non-smokers?</a:t>
            </a:r>
          </a:p>
        </p:txBody>
      </p:sp>
      <p:sp>
        <p:nvSpPr>
          <p:cNvPr id="405" name="Google Shape;405;p42"/>
          <p:cNvSpPr txBox="1"/>
          <p:nvPr/>
        </p:nvSpPr>
        <p:spPr>
          <a:xfrm>
            <a:off x="6263097" y="2900200"/>
            <a:ext cx="17241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what Number of cholesterol? &amp;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What Number of women and men?</a:t>
            </a:r>
          </a:p>
          <a:p>
            <a:pPr algn="ctr"/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C272A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06" name="Google Shape;406;p42"/>
          <p:cNvGrpSpPr/>
          <p:nvPr/>
        </p:nvGrpSpPr>
        <p:grpSpPr>
          <a:xfrm>
            <a:off x="6904073" y="2086645"/>
            <a:ext cx="442148" cy="432797"/>
            <a:chOff x="1700200" y="4408200"/>
            <a:chExt cx="442148" cy="432797"/>
          </a:xfrm>
        </p:grpSpPr>
        <p:sp>
          <p:nvSpPr>
            <p:cNvPr id="407" name="Google Shape;407;p42"/>
            <p:cNvSpPr/>
            <p:nvPr/>
          </p:nvSpPr>
          <p:spPr>
            <a:xfrm>
              <a:off x="1700200" y="4408200"/>
              <a:ext cx="224029" cy="432797"/>
            </a:xfrm>
            <a:custGeom>
              <a:avLst/>
              <a:gdLst/>
              <a:ahLst/>
              <a:cxnLst/>
              <a:rect l="l" t="t" r="r" b="b"/>
              <a:pathLst>
                <a:path w="7692" h="14860" extrusionOk="0">
                  <a:moveTo>
                    <a:pt x="3882" y="441"/>
                  </a:moveTo>
                  <a:cubicBezTo>
                    <a:pt x="5739" y="441"/>
                    <a:pt x="7251" y="1953"/>
                    <a:pt x="7251" y="3810"/>
                  </a:cubicBezTo>
                  <a:lnTo>
                    <a:pt x="7251" y="7215"/>
                  </a:lnTo>
                  <a:lnTo>
                    <a:pt x="3822" y="7215"/>
                  </a:lnTo>
                  <a:cubicBezTo>
                    <a:pt x="3703" y="7215"/>
                    <a:pt x="3608" y="7311"/>
                    <a:pt x="3608" y="7430"/>
                  </a:cubicBezTo>
                  <a:cubicBezTo>
                    <a:pt x="3608" y="7549"/>
                    <a:pt x="3703" y="7644"/>
                    <a:pt x="3822" y="7644"/>
                  </a:cubicBezTo>
                  <a:lnTo>
                    <a:pt x="7251" y="7644"/>
                  </a:lnTo>
                  <a:lnTo>
                    <a:pt x="7251" y="11049"/>
                  </a:lnTo>
                  <a:cubicBezTo>
                    <a:pt x="7251" y="12919"/>
                    <a:pt x="5739" y="14431"/>
                    <a:pt x="3882" y="14431"/>
                  </a:cubicBezTo>
                  <a:lnTo>
                    <a:pt x="3811" y="14431"/>
                  </a:lnTo>
                  <a:cubicBezTo>
                    <a:pt x="1953" y="14431"/>
                    <a:pt x="429" y="12919"/>
                    <a:pt x="429" y="11049"/>
                  </a:cubicBezTo>
                  <a:lnTo>
                    <a:pt x="429" y="7656"/>
                  </a:lnTo>
                  <a:lnTo>
                    <a:pt x="2715" y="7656"/>
                  </a:lnTo>
                  <a:cubicBezTo>
                    <a:pt x="2834" y="7656"/>
                    <a:pt x="2929" y="7549"/>
                    <a:pt x="2929" y="7430"/>
                  </a:cubicBezTo>
                  <a:cubicBezTo>
                    <a:pt x="2929" y="7311"/>
                    <a:pt x="2834" y="7215"/>
                    <a:pt x="2715" y="7215"/>
                  </a:cubicBezTo>
                  <a:lnTo>
                    <a:pt x="429" y="7215"/>
                  </a:lnTo>
                  <a:lnTo>
                    <a:pt x="429" y="3810"/>
                  </a:lnTo>
                  <a:cubicBezTo>
                    <a:pt x="429" y="1953"/>
                    <a:pt x="1953" y="441"/>
                    <a:pt x="3811" y="441"/>
                  </a:cubicBezTo>
                  <a:close/>
                  <a:moveTo>
                    <a:pt x="3811" y="0"/>
                  </a:moveTo>
                  <a:cubicBezTo>
                    <a:pt x="1703" y="0"/>
                    <a:pt x="1" y="1715"/>
                    <a:pt x="1" y="3810"/>
                  </a:cubicBezTo>
                  <a:lnTo>
                    <a:pt x="1" y="11049"/>
                  </a:lnTo>
                  <a:cubicBezTo>
                    <a:pt x="1" y="13157"/>
                    <a:pt x="1703" y="14859"/>
                    <a:pt x="3811" y="14859"/>
                  </a:cubicBezTo>
                  <a:lnTo>
                    <a:pt x="3882" y="14859"/>
                  </a:lnTo>
                  <a:cubicBezTo>
                    <a:pt x="5977" y="14859"/>
                    <a:pt x="7692" y="13157"/>
                    <a:pt x="7692" y="11049"/>
                  </a:cubicBezTo>
                  <a:lnTo>
                    <a:pt x="7692" y="3810"/>
                  </a:lnTo>
                  <a:cubicBezTo>
                    <a:pt x="7692" y="1715"/>
                    <a:pt x="5977" y="0"/>
                    <a:pt x="3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932532" y="4444520"/>
              <a:ext cx="209817" cy="190914"/>
            </a:xfrm>
            <a:custGeom>
              <a:avLst/>
              <a:gdLst/>
              <a:ahLst/>
              <a:cxnLst/>
              <a:rect l="l" t="t" r="r" b="b"/>
              <a:pathLst>
                <a:path w="7204" h="6555" extrusionOk="0">
                  <a:moveTo>
                    <a:pt x="3604" y="433"/>
                  </a:moveTo>
                  <a:cubicBezTo>
                    <a:pt x="4329" y="433"/>
                    <a:pt x="5054" y="711"/>
                    <a:pt x="5609" y="1265"/>
                  </a:cubicBezTo>
                  <a:cubicBezTo>
                    <a:pt x="6668" y="2325"/>
                    <a:pt x="6716" y="4016"/>
                    <a:pt x="5763" y="5123"/>
                  </a:cubicBezTo>
                  <a:lnTo>
                    <a:pt x="4418" y="3790"/>
                  </a:lnTo>
                  <a:cubicBezTo>
                    <a:pt x="4376" y="3748"/>
                    <a:pt x="4323" y="3727"/>
                    <a:pt x="4269" y="3727"/>
                  </a:cubicBezTo>
                  <a:cubicBezTo>
                    <a:pt x="4216" y="3727"/>
                    <a:pt x="4162" y="3748"/>
                    <a:pt x="4120" y="3790"/>
                  </a:cubicBezTo>
                  <a:cubicBezTo>
                    <a:pt x="4025" y="3873"/>
                    <a:pt x="4025" y="4004"/>
                    <a:pt x="4120" y="4099"/>
                  </a:cubicBezTo>
                  <a:lnTo>
                    <a:pt x="5454" y="5433"/>
                  </a:lnTo>
                  <a:cubicBezTo>
                    <a:pt x="4920" y="5892"/>
                    <a:pt x="4260" y="6122"/>
                    <a:pt x="3600" y="6122"/>
                  </a:cubicBezTo>
                  <a:cubicBezTo>
                    <a:pt x="2875" y="6122"/>
                    <a:pt x="2151" y="5845"/>
                    <a:pt x="1596" y="5290"/>
                  </a:cubicBezTo>
                  <a:cubicBezTo>
                    <a:pt x="536" y="4230"/>
                    <a:pt x="489" y="2539"/>
                    <a:pt x="1441" y="1432"/>
                  </a:cubicBezTo>
                  <a:lnTo>
                    <a:pt x="1441" y="1432"/>
                  </a:lnTo>
                  <a:lnTo>
                    <a:pt x="3454" y="3432"/>
                  </a:lnTo>
                  <a:cubicBezTo>
                    <a:pt x="3495" y="3474"/>
                    <a:pt x="3549" y="3495"/>
                    <a:pt x="3604" y="3495"/>
                  </a:cubicBezTo>
                  <a:cubicBezTo>
                    <a:pt x="3659" y="3495"/>
                    <a:pt x="3715" y="3474"/>
                    <a:pt x="3763" y="3432"/>
                  </a:cubicBezTo>
                  <a:cubicBezTo>
                    <a:pt x="3846" y="3349"/>
                    <a:pt x="3846" y="3206"/>
                    <a:pt x="3763" y="3123"/>
                  </a:cubicBezTo>
                  <a:lnTo>
                    <a:pt x="1751" y="1123"/>
                  </a:lnTo>
                  <a:cubicBezTo>
                    <a:pt x="2284" y="663"/>
                    <a:pt x="2944" y="433"/>
                    <a:pt x="3604" y="433"/>
                  </a:cubicBezTo>
                  <a:close/>
                  <a:moveTo>
                    <a:pt x="3607" y="0"/>
                  </a:moveTo>
                  <a:cubicBezTo>
                    <a:pt x="2769" y="0"/>
                    <a:pt x="1930" y="319"/>
                    <a:pt x="1287" y="956"/>
                  </a:cubicBezTo>
                  <a:cubicBezTo>
                    <a:pt x="1" y="2242"/>
                    <a:pt x="1" y="4313"/>
                    <a:pt x="1287" y="5599"/>
                  </a:cubicBezTo>
                  <a:cubicBezTo>
                    <a:pt x="1930" y="6236"/>
                    <a:pt x="2769" y="6555"/>
                    <a:pt x="3607" y="6555"/>
                  </a:cubicBezTo>
                  <a:cubicBezTo>
                    <a:pt x="4445" y="6555"/>
                    <a:pt x="5281" y="6236"/>
                    <a:pt x="5918" y="5599"/>
                  </a:cubicBezTo>
                  <a:cubicBezTo>
                    <a:pt x="7204" y="4313"/>
                    <a:pt x="7204" y="2242"/>
                    <a:pt x="5918" y="956"/>
                  </a:cubicBezTo>
                  <a:cubicBezTo>
                    <a:pt x="5281" y="319"/>
                    <a:pt x="4445" y="0"/>
                    <a:pt x="3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932532" y="4640447"/>
              <a:ext cx="208797" cy="190914"/>
            </a:xfrm>
            <a:custGeom>
              <a:avLst/>
              <a:gdLst/>
              <a:ahLst/>
              <a:cxnLst/>
              <a:rect l="l" t="t" r="r" b="b"/>
              <a:pathLst>
                <a:path w="7169" h="6555" extrusionOk="0">
                  <a:moveTo>
                    <a:pt x="3600" y="433"/>
                  </a:moveTo>
                  <a:cubicBezTo>
                    <a:pt x="4260" y="433"/>
                    <a:pt x="4920" y="663"/>
                    <a:pt x="5454" y="1123"/>
                  </a:cubicBezTo>
                  <a:lnTo>
                    <a:pt x="1441" y="5123"/>
                  </a:lnTo>
                  <a:cubicBezTo>
                    <a:pt x="489" y="4016"/>
                    <a:pt x="536" y="2325"/>
                    <a:pt x="1596" y="1265"/>
                  </a:cubicBezTo>
                  <a:cubicBezTo>
                    <a:pt x="2151" y="711"/>
                    <a:pt x="2875" y="433"/>
                    <a:pt x="3600" y="433"/>
                  </a:cubicBezTo>
                  <a:close/>
                  <a:moveTo>
                    <a:pt x="3607" y="0"/>
                  </a:moveTo>
                  <a:cubicBezTo>
                    <a:pt x="2769" y="0"/>
                    <a:pt x="1930" y="319"/>
                    <a:pt x="1287" y="956"/>
                  </a:cubicBezTo>
                  <a:cubicBezTo>
                    <a:pt x="13" y="2242"/>
                    <a:pt x="1" y="4313"/>
                    <a:pt x="1287" y="5599"/>
                  </a:cubicBezTo>
                  <a:cubicBezTo>
                    <a:pt x="1930" y="6236"/>
                    <a:pt x="2769" y="6555"/>
                    <a:pt x="3607" y="6555"/>
                  </a:cubicBezTo>
                  <a:cubicBezTo>
                    <a:pt x="4445" y="6555"/>
                    <a:pt x="5281" y="6236"/>
                    <a:pt x="5918" y="5599"/>
                  </a:cubicBezTo>
                  <a:cubicBezTo>
                    <a:pt x="6001" y="5504"/>
                    <a:pt x="6001" y="5373"/>
                    <a:pt x="5918" y="5290"/>
                  </a:cubicBezTo>
                  <a:cubicBezTo>
                    <a:pt x="5876" y="5248"/>
                    <a:pt x="5823" y="5227"/>
                    <a:pt x="5768" y="5227"/>
                  </a:cubicBezTo>
                  <a:cubicBezTo>
                    <a:pt x="5713" y="5227"/>
                    <a:pt x="5656" y="5248"/>
                    <a:pt x="5609" y="5290"/>
                  </a:cubicBezTo>
                  <a:cubicBezTo>
                    <a:pt x="5054" y="5845"/>
                    <a:pt x="4329" y="6122"/>
                    <a:pt x="3604" y="6122"/>
                  </a:cubicBezTo>
                  <a:cubicBezTo>
                    <a:pt x="2944" y="6122"/>
                    <a:pt x="2284" y="5892"/>
                    <a:pt x="1751" y="5433"/>
                  </a:cubicBezTo>
                  <a:lnTo>
                    <a:pt x="3096" y="4099"/>
                  </a:lnTo>
                  <a:lnTo>
                    <a:pt x="5763" y="1432"/>
                  </a:lnTo>
                  <a:cubicBezTo>
                    <a:pt x="6513" y="2301"/>
                    <a:pt x="6668" y="3551"/>
                    <a:pt x="6121" y="4587"/>
                  </a:cubicBezTo>
                  <a:cubicBezTo>
                    <a:pt x="6073" y="4694"/>
                    <a:pt x="6109" y="4825"/>
                    <a:pt x="6216" y="4885"/>
                  </a:cubicBezTo>
                  <a:cubicBezTo>
                    <a:pt x="6248" y="4903"/>
                    <a:pt x="6282" y="4911"/>
                    <a:pt x="6315" y="4911"/>
                  </a:cubicBezTo>
                  <a:cubicBezTo>
                    <a:pt x="6394" y="4911"/>
                    <a:pt x="6472" y="4865"/>
                    <a:pt x="6513" y="4790"/>
                  </a:cubicBezTo>
                  <a:cubicBezTo>
                    <a:pt x="7168" y="3540"/>
                    <a:pt x="6942" y="1980"/>
                    <a:pt x="5918" y="956"/>
                  </a:cubicBezTo>
                  <a:cubicBezTo>
                    <a:pt x="5281" y="319"/>
                    <a:pt x="4445" y="0"/>
                    <a:pt x="3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42"/>
          <p:cNvSpPr/>
          <p:nvPr/>
        </p:nvSpPr>
        <p:spPr>
          <a:xfrm>
            <a:off x="1748789" y="2134673"/>
            <a:ext cx="449457" cy="336743"/>
          </a:xfrm>
          <a:custGeom>
            <a:avLst/>
            <a:gdLst/>
            <a:ahLst/>
            <a:cxnLst/>
            <a:rect l="l" t="t" r="r" b="b"/>
            <a:pathLst>
              <a:path w="15432" h="11562" extrusionOk="0">
                <a:moveTo>
                  <a:pt x="5049" y="0"/>
                </a:moveTo>
                <a:cubicBezTo>
                  <a:pt x="2191" y="0"/>
                  <a:pt x="1" y="2989"/>
                  <a:pt x="1513" y="6132"/>
                </a:cubicBezTo>
                <a:lnTo>
                  <a:pt x="596" y="6132"/>
                </a:lnTo>
                <a:cubicBezTo>
                  <a:pt x="477" y="6132"/>
                  <a:pt x="382" y="6227"/>
                  <a:pt x="382" y="6346"/>
                </a:cubicBezTo>
                <a:cubicBezTo>
                  <a:pt x="382" y="6466"/>
                  <a:pt x="477" y="6561"/>
                  <a:pt x="596" y="6561"/>
                </a:cubicBezTo>
                <a:lnTo>
                  <a:pt x="1751" y="6561"/>
                </a:lnTo>
                <a:cubicBezTo>
                  <a:pt x="3001" y="8668"/>
                  <a:pt x="5644" y="10192"/>
                  <a:pt x="7692" y="11526"/>
                </a:cubicBezTo>
                <a:cubicBezTo>
                  <a:pt x="7728" y="11550"/>
                  <a:pt x="7769" y="11561"/>
                  <a:pt x="7811" y="11561"/>
                </a:cubicBezTo>
                <a:cubicBezTo>
                  <a:pt x="7853" y="11561"/>
                  <a:pt x="7894" y="11550"/>
                  <a:pt x="7930" y="11526"/>
                </a:cubicBezTo>
                <a:cubicBezTo>
                  <a:pt x="9978" y="10204"/>
                  <a:pt x="12621" y="8668"/>
                  <a:pt x="13871" y="6561"/>
                </a:cubicBezTo>
                <a:lnTo>
                  <a:pt x="15026" y="6561"/>
                </a:lnTo>
                <a:cubicBezTo>
                  <a:pt x="15145" y="6561"/>
                  <a:pt x="15241" y="6466"/>
                  <a:pt x="15241" y="6346"/>
                </a:cubicBezTo>
                <a:cubicBezTo>
                  <a:pt x="15241" y="6227"/>
                  <a:pt x="15145" y="6132"/>
                  <a:pt x="15026" y="6132"/>
                </a:cubicBezTo>
                <a:lnTo>
                  <a:pt x="14110" y="6132"/>
                </a:lnTo>
                <a:cubicBezTo>
                  <a:pt x="15431" y="3382"/>
                  <a:pt x="13931" y="655"/>
                  <a:pt x="11454" y="108"/>
                </a:cubicBezTo>
                <a:cubicBezTo>
                  <a:pt x="11437" y="102"/>
                  <a:pt x="11420" y="99"/>
                  <a:pt x="11402" y="99"/>
                </a:cubicBezTo>
                <a:cubicBezTo>
                  <a:pt x="11312" y="99"/>
                  <a:pt x="11224" y="172"/>
                  <a:pt x="11204" y="262"/>
                </a:cubicBezTo>
                <a:cubicBezTo>
                  <a:pt x="11169" y="381"/>
                  <a:pt x="11252" y="501"/>
                  <a:pt x="11359" y="524"/>
                </a:cubicBezTo>
                <a:cubicBezTo>
                  <a:pt x="13621" y="1036"/>
                  <a:pt x="14979" y="3584"/>
                  <a:pt x="13633" y="6132"/>
                </a:cubicBezTo>
                <a:lnTo>
                  <a:pt x="12824" y="6132"/>
                </a:lnTo>
                <a:lnTo>
                  <a:pt x="12074" y="4620"/>
                </a:lnTo>
                <a:cubicBezTo>
                  <a:pt x="12029" y="4537"/>
                  <a:pt x="11951" y="4497"/>
                  <a:pt x="11874" y="4497"/>
                </a:cubicBezTo>
                <a:cubicBezTo>
                  <a:pt x="11786" y="4497"/>
                  <a:pt x="11700" y="4549"/>
                  <a:pt x="11669" y="4644"/>
                </a:cubicBezTo>
                <a:lnTo>
                  <a:pt x="10978" y="6799"/>
                </a:lnTo>
                <a:lnTo>
                  <a:pt x="10192" y="5025"/>
                </a:lnTo>
                <a:cubicBezTo>
                  <a:pt x="10157" y="4937"/>
                  <a:pt x="10076" y="4888"/>
                  <a:pt x="9993" y="4888"/>
                </a:cubicBezTo>
                <a:cubicBezTo>
                  <a:pt x="9964" y="4888"/>
                  <a:pt x="9934" y="4894"/>
                  <a:pt x="9907" y="4906"/>
                </a:cubicBezTo>
                <a:cubicBezTo>
                  <a:pt x="9799" y="4953"/>
                  <a:pt x="9752" y="5084"/>
                  <a:pt x="9799" y="5192"/>
                </a:cubicBezTo>
                <a:lnTo>
                  <a:pt x="10812" y="7501"/>
                </a:lnTo>
                <a:cubicBezTo>
                  <a:pt x="10845" y="7586"/>
                  <a:pt x="10925" y="7628"/>
                  <a:pt x="11006" y="7628"/>
                </a:cubicBezTo>
                <a:cubicBezTo>
                  <a:pt x="11095" y="7628"/>
                  <a:pt x="11185" y="7577"/>
                  <a:pt x="11216" y="7478"/>
                </a:cubicBezTo>
                <a:lnTo>
                  <a:pt x="11919" y="5287"/>
                </a:lnTo>
                <a:lnTo>
                  <a:pt x="12490" y="6442"/>
                </a:lnTo>
                <a:cubicBezTo>
                  <a:pt x="12526" y="6513"/>
                  <a:pt x="12609" y="6561"/>
                  <a:pt x="12693" y="6561"/>
                </a:cubicBezTo>
                <a:lnTo>
                  <a:pt x="13371" y="6561"/>
                </a:lnTo>
                <a:cubicBezTo>
                  <a:pt x="11978" y="8668"/>
                  <a:pt x="8978" y="10276"/>
                  <a:pt x="7811" y="11085"/>
                </a:cubicBezTo>
                <a:cubicBezTo>
                  <a:pt x="5954" y="9883"/>
                  <a:pt x="3489" y="8442"/>
                  <a:pt x="2263" y="6561"/>
                </a:cubicBezTo>
                <a:lnTo>
                  <a:pt x="3311" y="6561"/>
                </a:lnTo>
                <a:cubicBezTo>
                  <a:pt x="3394" y="6561"/>
                  <a:pt x="3477" y="6513"/>
                  <a:pt x="3513" y="6442"/>
                </a:cubicBezTo>
                <a:lnTo>
                  <a:pt x="4442" y="4525"/>
                </a:lnTo>
                <a:lnTo>
                  <a:pt x="5608" y="7942"/>
                </a:lnTo>
                <a:cubicBezTo>
                  <a:pt x="5638" y="8043"/>
                  <a:pt x="5725" y="8094"/>
                  <a:pt x="5811" y="8094"/>
                </a:cubicBezTo>
                <a:cubicBezTo>
                  <a:pt x="5897" y="8094"/>
                  <a:pt x="5984" y="8043"/>
                  <a:pt x="6013" y="7942"/>
                </a:cubicBezTo>
                <a:lnTo>
                  <a:pt x="6942" y="4823"/>
                </a:lnTo>
                <a:lnTo>
                  <a:pt x="7775" y="6216"/>
                </a:lnTo>
                <a:cubicBezTo>
                  <a:pt x="7815" y="6289"/>
                  <a:pt x="7889" y="6325"/>
                  <a:pt x="7962" y="6325"/>
                </a:cubicBezTo>
                <a:cubicBezTo>
                  <a:pt x="8044" y="6325"/>
                  <a:pt x="8125" y="6280"/>
                  <a:pt x="8156" y="6192"/>
                </a:cubicBezTo>
                <a:lnTo>
                  <a:pt x="9157" y="3739"/>
                </a:lnTo>
                <a:lnTo>
                  <a:pt x="9454" y="4406"/>
                </a:lnTo>
                <a:cubicBezTo>
                  <a:pt x="9490" y="4494"/>
                  <a:pt x="9571" y="4543"/>
                  <a:pt x="9654" y="4543"/>
                </a:cubicBezTo>
                <a:cubicBezTo>
                  <a:pt x="9683" y="4543"/>
                  <a:pt x="9712" y="4537"/>
                  <a:pt x="9740" y="4525"/>
                </a:cubicBezTo>
                <a:cubicBezTo>
                  <a:pt x="9847" y="4477"/>
                  <a:pt x="9895" y="4346"/>
                  <a:pt x="9847" y="4239"/>
                </a:cubicBezTo>
                <a:lnTo>
                  <a:pt x="9347" y="3084"/>
                </a:lnTo>
                <a:cubicBezTo>
                  <a:pt x="9307" y="2998"/>
                  <a:pt x="9228" y="2956"/>
                  <a:pt x="9148" y="2956"/>
                </a:cubicBezTo>
                <a:cubicBezTo>
                  <a:pt x="9064" y="2956"/>
                  <a:pt x="8979" y="3004"/>
                  <a:pt x="8942" y="3096"/>
                </a:cubicBezTo>
                <a:lnTo>
                  <a:pt x="7918" y="5620"/>
                </a:lnTo>
                <a:lnTo>
                  <a:pt x="7061" y="4168"/>
                </a:lnTo>
                <a:cubicBezTo>
                  <a:pt x="7018" y="4099"/>
                  <a:pt x="6945" y="4065"/>
                  <a:pt x="6873" y="4065"/>
                </a:cubicBezTo>
                <a:cubicBezTo>
                  <a:pt x="6783" y="4065"/>
                  <a:pt x="6694" y="4116"/>
                  <a:pt x="6668" y="4215"/>
                </a:cubicBezTo>
                <a:lnTo>
                  <a:pt x="5799" y="7156"/>
                </a:lnTo>
                <a:lnTo>
                  <a:pt x="4680" y="3882"/>
                </a:lnTo>
                <a:cubicBezTo>
                  <a:pt x="4648" y="3788"/>
                  <a:pt x="4561" y="3740"/>
                  <a:pt x="4473" y="3740"/>
                </a:cubicBezTo>
                <a:cubicBezTo>
                  <a:pt x="4394" y="3740"/>
                  <a:pt x="4314" y="3779"/>
                  <a:pt x="4275" y="3858"/>
                </a:cubicBezTo>
                <a:lnTo>
                  <a:pt x="3180" y="6132"/>
                </a:lnTo>
                <a:lnTo>
                  <a:pt x="1989" y="6132"/>
                </a:lnTo>
                <a:cubicBezTo>
                  <a:pt x="465" y="3251"/>
                  <a:pt x="2406" y="441"/>
                  <a:pt x="5049" y="441"/>
                </a:cubicBezTo>
                <a:cubicBezTo>
                  <a:pt x="6049" y="441"/>
                  <a:pt x="6966" y="834"/>
                  <a:pt x="7656" y="1548"/>
                </a:cubicBezTo>
                <a:cubicBezTo>
                  <a:pt x="7698" y="1596"/>
                  <a:pt x="7755" y="1620"/>
                  <a:pt x="7811" y="1620"/>
                </a:cubicBezTo>
                <a:cubicBezTo>
                  <a:pt x="7868" y="1620"/>
                  <a:pt x="7924" y="1596"/>
                  <a:pt x="7966" y="1548"/>
                </a:cubicBezTo>
                <a:cubicBezTo>
                  <a:pt x="8573" y="929"/>
                  <a:pt x="9371" y="536"/>
                  <a:pt x="10228" y="453"/>
                </a:cubicBezTo>
                <a:cubicBezTo>
                  <a:pt x="10347" y="441"/>
                  <a:pt x="10431" y="334"/>
                  <a:pt x="10419" y="215"/>
                </a:cubicBezTo>
                <a:cubicBezTo>
                  <a:pt x="10407" y="103"/>
                  <a:pt x="10323" y="23"/>
                  <a:pt x="10205" y="23"/>
                </a:cubicBezTo>
                <a:cubicBezTo>
                  <a:pt x="10197" y="23"/>
                  <a:pt x="10189" y="24"/>
                  <a:pt x="10180" y="24"/>
                </a:cubicBezTo>
                <a:cubicBezTo>
                  <a:pt x="9299" y="108"/>
                  <a:pt x="8466" y="489"/>
                  <a:pt x="7811" y="1096"/>
                </a:cubicBezTo>
                <a:cubicBezTo>
                  <a:pt x="7061" y="393"/>
                  <a:pt x="6097" y="0"/>
                  <a:pt x="50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42"/>
          <p:cNvGrpSpPr/>
          <p:nvPr/>
        </p:nvGrpSpPr>
        <p:grpSpPr>
          <a:xfrm>
            <a:off x="4421727" y="2038626"/>
            <a:ext cx="342277" cy="432797"/>
            <a:chOff x="2896227" y="4387026"/>
            <a:chExt cx="342277" cy="432797"/>
          </a:xfrm>
        </p:grpSpPr>
        <p:sp>
          <p:nvSpPr>
            <p:cNvPr id="412" name="Google Shape;412;p42"/>
            <p:cNvSpPr/>
            <p:nvPr/>
          </p:nvSpPr>
          <p:spPr>
            <a:xfrm>
              <a:off x="2896227" y="4387026"/>
              <a:ext cx="342277" cy="432797"/>
            </a:xfrm>
            <a:custGeom>
              <a:avLst/>
              <a:gdLst/>
              <a:ahLst/>
              <a:cxnLst/>
              <a:rect l="l" t="t" r="r" b="b"/>
              <a:pathLst>
                <a:path w="11752" h="14860" extrusionOk="0">
                  <a:moveTo>
                    <a:pt x="8346" y="430"/>
                  </a:moveTo>
                  <a:cubicBezTo>
                    <a:pt x="8489" y="430"/>
                    <a:pt x="8596" y="549"/>
                    <a:pt x="8596" y="692"/>
                  </a:cubicBezTo>
                  <a:lnTo>
                    <a:pt x="8596" y="1620"/>
                  </a:lnTo>
                  <a:cubicBezTo>
                    <a:pt x="8596" y="1763"/>
                    <a:pt x="8489" y="1882"/>
                    <a:pt x="8346" y="1882"/>
                  </a:cubicBezTo>
                  <a:lnTo>
                    <a:pt x="7120" y="1882"/>
                  </a:lnTo>
                  <a:cubicBezTo>
                    <a:pt x="7001" y="1882"/>
                    <a:pt x="6906" y="1977"/>
                    <a:pt x="6906" y="2096"/>
                  </a:cubicBezTo>
                  <a:cubicBezTo>
                    <a:pt x="6906" y="2525"/>
                    <a:pt x="6549" y="2882"/>
                    <a:pt x="6120" y="2882"/>
                  </a:cubicBezTo>
                  <a:lnTo>
                    <a:pt x="5632" y="2882"/>
                  </a:lnTo>
                  <a:cubicBezTo>
                    <a:pt x="5203" y="2882"/>
                    <a:pt x="4846" y="2525"/>
                    <a:pt x="4846" y="2096"/>
                  </a:cubicBezTo>
                  <a:cubicBezTo>
                    <a:pt x="4846" y="1977"/>
                    <a:pt x="4751" y="1882"/>
                    <a:pt x="4632" y="1882"/>
                  </a:cubicBezTo>
                  <a:lnTo>
                    <a:pt x="3405" y="1882"/>
                  </a:lnTo>
                  <a:cubicBezTo>
                    <a:pt x="3262" y="1882"/>
                    <a:pt x="3155" y="1763"/>
                    <a:pt x="3155" y="1620"/>
                  </a:cubicBezTo>
                  <a:lnTo>
                    <a:pt x="3155" y="692"/>
                  </a:lnTo>
                  <a:cubicBezTo>
                    <a:pt x="3155" y="549"/>
                    <a:pt x="3262" y="430"/>
                    <a:pt x="3405" y="430"/>
                  </a:cubicBezTo>
                  <a:close/>
                  <a:moveTo>
                    <a:pt x="3405" y="1"/>
                  </a:moveTo>
                  <a:cubicBezTo>
                    <a:pt x="3024" y="1"/>
                    <a:pt x="2715" y="311"/>
                    <a:pt x="2715" y="692"/>
                  </a:cubicBezTo>
                  <a:lnTo>
                    <a:pt x="869" y="692"/>
                  </a:lnTo>
                  <a:cubicBezTo>
                    <a:pt x="381" y="692"/>
                    <a:pt x="0" y="1084"/>
                    <a:pt x="0" y="1561"/>
                  </a:cubicBezTo>
                  <a:lnTo>
                    <a:pt x="0" y="10300"/>
                  </a:lnTo>
                  <a:cubicBezTo>
                    <a:pt x="0" y="10419"/>
                    <a:pt x="95" y="10514"/>
                    <a:pt x="214" y="10514"/>
                  </a:cubicBezTo>
                  <a:cubicBezTo>
                    <a:pt x="334" y="10514"/>
                    <a:pt x="429" y="10419"/>
                    <a:pt x="429" y="10300"/>
                  </a:cubicBezTo>
                  <a:lnTo>
                    <a:pt x="429" y="1561"/>
                  </a:lnTo>
                  <a:cubicBezTo>
                    <a:pt x="429" y="1323"/>
                    <a:pt x="619" y="1132"/>
                    <a:pt x="869" y="1132"/>
                  </a:cubicBezTo>
                  <a:lnTo>
                    <a:pt x="1381" y="1132"/>
                  </a:lnTo>
                  <a:lnTo>
                    <a:pt x="1381" y="13372"/>
                  </a:lnTo>
                  <a:cubicBezTo>
                    <a:pt x="1381" y="13491"/>
                    <a:pt x="1477" y="13586"/>
                    <a:pt x="1596" y="13586"/>
                  </a:cubicBezTo>
                  <a:lnTo>
                    <a:pt x="10156" y="13586"/>
                  </a:lnTo>
                  <a:cubicBezTo>
                    <a:pt x="10275" y="13586"/>
                    <a:pt x="10371" y="13491"/>
                    <a:pt x="10371" y="13372"/>
                  </a:cubicBezTo>
                  <a:lnTo>
                    <a:pt x="10371" y="1132"/>
                  </a:lnTo>
                  <a:lnTo>
                    <a:pt x="10894" y="1132"/>
                  </a:lnTo>
                  <a:cubicBezTo>
                    <a:pt x="11133" y="1132"/>
                    <a:pt x="11323" y="1323"/>
                    <a:pt x="11323" y="1561"/>
                  </a:cubicBezTo>
                  <a:lnTo>
                    <a:pt x="11323" y="13991"/>
                  </a:lnTo>
                  <a:cubicBezTo>
                    <a:pt x="11323" y="14229"/>
                    <a:pt x="11133" y="14419"/>
                    <a:pt x="10894" y="14419"/>
                  </a:cubicBezTo>
                  <a:lnTo>
                    <a:pt x="857" y="14419"/>
                  </a:lnTo>
                  <a:cubicBezTo>
                    <a:pt x="619" y="14419"/>
                    <a:pt x="429" y="14229"/>
                    <a:pt x="429" y="13991"/>
                  </a:cubicBezTo>
                  <a:lnTo>
                    <a:pt x="429" y="11324"/>
                  </a:lnTo>
                  <a:cubicBezTo>
                    <a:pt x="429" y="11205"/>
                    <a:pt x="334" y="11109"/>
                    <a:pt x="214" y="11109"/>
                  </a:cubicBezTo>
                  <a:cubicBezTo>
                    <a:pt x="95" y="11109"/>
                    <a:pt x="0" y="11205"/>
                    <a:pt x="0" y="11324"/>
                  </a:cubicBezTo>
                  <a:lnTo>
                    <a:pt x="0" y="13991"/>
                  </a:lnTo>
                  <a:cubicBezTo>
                    <a:pt x="0" y="14467"/>
                    <a:pt x="381" y="14860"/>
                    <a:pt x="857" y="14860"/>
                  </a:cubicBezTo>
                  <a:lnTo>
                    <a:pt x="10894" y="14860"/>
                  </a:lnTo>
                  <a:cubicBezTo>
                    <a:pt x="11371" y="14860"/>
                    <a:pt x="11752" y="14467"/>
                    <a:pt x="11752" y="13991"/>
                  </a:cubicBezTo>
                  <a:lnTo>
                    <a:pt x="11752" y="1561"/>
                  </a:lnTo>
                  <a:cubicBezTo>
                    <a:pt x="11752" y="1084"/>
                    <a:pt x="11371" y="692"/>
                    <a:pt x="10894" y="692"/>
                  </a:cubicBezTo>
                  <a:lnTo>
                    <a:pt x="9811" y="692"/>
                  </a:lnTo>
                  <a:cubicBezTo>
                    <a:pt x="9680" y="692"/>
                    <a:pt x="9585" y="799"/>
                    <a:pt x="9585" y="918"/>
                  </a:cubicBezTo>
                  <a:cubicBezTo>
                    <a:pt x="9585" y="1037"/>
                    <a:pt x="9680" y="1132"/>
                    <a:pt x="9811" y="1132"/>
                  </a:cubicBezTo>
                  <a:lnTo>
                    <a:pt x="9942" y="1132"/>
                  </a:lnTo>
                  <a:lnTo>
                    <a:pt x="9942" y="13145"/>
                  </a:lnTo>
                  <a:lnTo>
                    <a:pt x="1810" y="13145"/>
                  </a:lnTo>
                  <a:lnTo>
                    <a:pt x="1810" y="1132"/>
                  </a:lnTo>
                  <a:lnTo>
                    <a:pt x="2715" y="1132"/>
                  </a:lnTo>
                  <a:lnTo>
                    <a:pt x="2715" y="1620"/>
                  </a:lnTo>
                  <a:cubicBezTo>
                    <a:pt x="2715" y="2001"/>
                    <a:pt x="3024" y="2311"/>
                    <a:pt x="3405" y="2311"/>
                  </a:cubicBezTo>
                  <a:lnTo>
                    <a:pt x="4441" y="2311"/>
                  </a:lnTo>
                  <a:cubicBezTo>
                    <a:pt x="4536" y="2882"/>
                    <a:pt x="5037" y="3311"/>
                    <a:pt x="5632" y="3311"/>
                  </a:cubicBezTo>
                  <a:lnTo>
                    <a:pt x="6120" y="3311"/>
                  </a:lnTo>
                  <a:cubicBezTo>
                    <a:pt x="6715" y="3311"/>
                    <a:pt x="7215" y="2882"/>
                    <a:pt x="7323" y="2311"/>
                  </a:cubicBezTo>
                  <a:lnTo>
                    <a:pt x="8346" y="2311"/>
                  </a:lnTo>
                  <a:cubicBezTo>
                    <a:pt x="8727" y="2311"/>
                    <a:pt x="9037" y="2001"/>
                    <a:pt x="9037" y="1620"/>
                  </a:cubicBezTo>
                  <a:lnTo>
                    <a:pt x="9037" y="692"/>
                  </a:lnTo>
                  <a:cubicBezTo>
                    <a:pt x="9037" y="311"/>
                    <a:pt x="8727" y="1"/>
                    <a:pt x="8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2980137" y="4497878"/>
              <a:ext cx="174459" cy="123694"/>
            </a:xfrm>
            <a:custGeom>
              <a:avLst/>
              <a:gdLst/>
              <a:ahLst/>
              <a:cxnLst/>
              <a:rect l="l" t="t" r="r" b="b"/>
              <a:pathLst>
                <a:path w="5990" h="4247" extrusionOk="0">
                  <a:moveTo>
                    <a:pt x="3681" y="0"/>
                  </a:moveTo>
                  <a:cubicBezTo>
                    <a:pt x="3589" y="0"/>
                    <a:pt x="3496" y="54"/>
                    <a:pt x="3465" y="160"/>
                  </a:cubicBezTo>
                  <a:lnTo>
                    <a:pt x="2679" y="3267"/>
                  </a:lnTo>
                  <a:lnTo>
                    <a:pt x="1917" y="1053"/>
                  </a:lnTo>
                  <a:cubicBezTo>
                    <a:pt x="1885" y="956"/>
                    <a:pt x="1797" y="904"/>
                    <a:pt x="1707" y="904"/>
                  </a:cubicBezTo>
                  <a:cubicBezTo>
                    <a:pt x="1632" y="904"/>
                    <a:pt x="1556" y="941"/>
                    <a:pt x="1513" y="1017"/>
                  </a:cubicBezTo>
                  <a:lnTo>
                    <a:pt x="882" y="2148"/>
                  </a:lnTo>
                  <a:lnTo>
                    <a:pt x="227" y="2148"/>
                  </a:lnTo>
                  <a:cubicBezTo>
                    <a:pt x="108" y="2148"/>
                    <a:pt x="0" y="2243"/>
                    <a:pt x="0" y="2362"/>
                  </a:cubicBezTo>
                  <a:cubicBezTo>
                    <a:pt x="0" y="2481"/>
                    <a:pt x="108" y="2589"/>
                    <a:pt x="227" y="2589"/>
                  </a:cubicBezTo>
                  <a:lnTo>
                    <a:pt x="1013" y="2589"/>
                  </a:lnTo>
                  <a:cubicBezTo>
                    <a:pt x="1084" y="2589"/>
                    <a:pt x="1167" y="2541"/>
                    <a:pt x="1203" y="2470"/>
                  </a:cubicBezTo>
                  <a:lnTo>
                    <a:pt x="1655" y="1660"/>
                  </a:lnTo>
                  <a:lnTo>
                    <a:pt x="2501" y="4101"/>
                  </a:lnTo>
                  <a:cubicBezTo>
                    <a:pt x="2535" y="4199"/>
                    <a:pt x="2623" y="4247"/>
                    <a:pt x="2710" y="4247"/>
                  </a:cubicBezTo>
                  <a:cubicBezTo>
                    <a:pt x="2802" y="4247"/>
                    <a:pt x="2893" y="4193"/>
                    <a:pt x="2918" y="4089"/>
                  </a:cubicBezTo>
                  <a:lnTo>
                    <a:pt x="3715" y="946"/>
                  </a:lnTo>
                  <a:lnTo>
                    <a:pt x="4263" y="2446"/>
                  </a:lnTo>
                  <a:cubicBezTo>
                    <a:pt x="4287" y="2529"/>
                    <a:pt x="4370" y="2589"/>
                    <a:pt x="4465" y="2589"/>
                  </a:cubicBezTo>
                  <a:lnTo>
                    <a:pt x="5763" y="2589"/>
                  </a:lnTo>
                  <a:cubicBezTo>
                    <a:pt x="5894" y="2589"/>
                    <a:pt x="5989" y="2481"/>
                    <a:pt x="5989" y="2362"/>
                  </a:cubicBezTo>
                  <a:cubicBezTo>
                    <a:pt x="5989" y="2243"/>
                    <a:pt x="5894" y="2148"/>
                    <a:pt x="5763" y="2148"/>
                  </a:cubicBezTo>
                  <a:lnTo>
                    <a:pt x="4620" y="2148"/>
                  </a:lnTo>
                  <a:lnTo>
                    <a:pt x="3882" y="136"/>
                  </a:lnTo>
                  <a:cubicBezTo>
                    <a:pt x="3848" y="45"/>
                    <a:pt x="3765" y="0"/>
                    <a:pt x="3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2980137" y="4665145"/>
              <a:ext cx="174459" cy="12524"/>
            </a:xfrm>
            <a:custGeom>
              <a:avLst/>
              <a:gdLst/>
              <a:ahLst/>
              <a:cxnLst/>
              <a:rect l="l" t="t" r="r" b="b"/>
              <a:pathLst>
                <a:path w="5990" h="430" extrusionOk="0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cubicBezTo>
                    <a:pt x="0" y="334"/>
                    <a:pt x="108" y="429"/>
                    <a:pt x="227" y="429"/>
                  </a:cubicBezTo>
                  <a:lnTo>
                    <a:pt x="5763" y="429"/>
                  </a:lnTo>
                  <a:cubicBezTo>
                    <a:pt x="5894" y="429"/>
                    <a:pt x="5989" y="334"/>
                    <a:pt x="5989" y="215"/>
                  </a:cubicBezTo>
                  <a:cubicBezTo>
                    <a:pt x="5989" y="96"/>
                    <a:pt x="5894" y="1"/>
                    <a:pt x="5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2980137" y="4720979"/>
              <a:ext cx="174459" cy="12524"/>
            </a:xfrm>
            <a:custGeom>
              <a:avLst/>
              <a:gdLst/>
              <a:ahLst/>
              <a:cxnLst/>
              <a:rect l="l" t="t" r="r" b="b"/>
              <a:pathLst>
                <a:path w="5990" h="430" extrusionOk="0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cubicBezTo>
                    <a:pt x="0" y="334"/>
                    <a:pt x="108" y="429"/>
                    <a:pt x="227" y="429"/>
                  </a:cubicBezTo>
                  <a:lnTo>
                    <a:pt x="5763" y="429"/>
                  </a:lnTo>
                  <a:cubicBezTo>
                    <a:pt x="5894" y="429"/>
                    <a:pt x="5989" y="334"/>
                    <a:pt x="5989" y="215"/>
                  </a:cubicBezTo>
                  <a:cubicBezTo>
                    <a:pt x="5989" y="96"/>
                    <a:pt x="5894" y="1"/>
                    <a:pt x="5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45"/>
          <p:cNvGrpSpPr/>
          <p:nvPr/>
        </p:nvGrpSpPr>
        <p:grpSpPr>
          <a:xfrm>
            <a:off x="847725" y="1521050"/>
            <a:ext cx="3114686" cy="3047830"/>
            <a:chOff x="847725" y="1521050"/>
            <a:chExt cx="3114686" cy="3047830"/>
          </a:xfrm>
        </p:grpSpPr>
        <p:sp>
          <p:nvSpPr>
            <p:cNvPr id="446" name="Google Shape;446;p45"/>
            <p:cNvSpPr/>
            <p:nvPr/>
          </p:nvSpPr>
          <p:spPr>
            <a:xfrm>
              <a:off x="854180" y="2741823"/>
              <a:ext cx="1069567" cy="1305982"/>
            </a:xfrm>
            <a:custGeom>
              <a:avLst/>
              <a:gdLst/>
              <a:ahLst/>
              <a:cxnLst/>
              <a:rect l="l" t="t" r="r" b="b"/>
              <a:pathLst>
                <a:path w="25516" h="31156" extrusionOk="0">
                  <a:moveTo>
                    <a:pt x="12598" y="1"/>
                  </a:moveTo>
                  <a:cubicBezTo>
                    <a:pt x="12466" y="1"/>
                    <a:pt x="12332" y="31"/>
                    <a:pt x="12205" y="94"/>
                  </a:cubicBezTo>
                  <a:lnTo>
                    <a:pt x="584" y="5976"/>
                  </a:lnTo>
                  <a:cubicBezTo>
                    <a:pt x="167" y="6190"/>
                    <a:pt x="1" y="6714"/>
                    <a:pt x="215" y="7131"/>
                  </a:cubicBezTo>
                  <a:lnTo>
                    <a:pt x="12157" y="30693"/>
                  </a:lnTo>
                  <a:cubicBezTo>
                    <a:pt x="12308" y="30986"/>
                    <a:pt x="12606" y="31156"/>
                    <a:pt x="12915" y="31156"/>
                  </a:cubicBezTo>
                  <a:cubicBezTo>
                    <a:pt x="13045" y="31156"/>
                    <a:pt x="13177" y="31126"/>
                    <a:pt x="13300" y="31062"/>
                  </a:cubicBezTo>
                  <a:lnTo>
                    <a:pt x="24921" y="25180"/>
                  </a:lnTo>
                  <a:cubicBezTo>
                    <a:pt x="25349" y="24966"/>
                    <a:pt x="25516" y="24442"/>
                    <a:pt x="25302" y="24026"/>
                  </a:cubicBezTo>
                  <a:lnTo>
                    <a:pt x="13360" y="463"/>
                  </a:lnTo>
                  <a:cubicBezTo>
                    <a:pt x="13209" y="170"/>
                    <a:pt x="12911" y="1"/>
                    <a:pt x="125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1047833" y="3075142"/>
              <a:ext cx="89871" cy="90374"/>
            </a:xfrm>
            <a:custGeom>
              <a:avLst/>
              <a:gdLst/>
              <a:ahLst/>
              <a:cxnLst/>
              <a:rect l="l" t="t" r="r" b="b"/>
              <a:pathLst>
                <a:path w="2144" h="2156" extrusionOk="0">
                  <a:moveTo>
                    <a:pt x="1072" y="0"/>
                  </a:moveTo>
                  <a:cubicBezTo>
                    <a:pt x="477" y="0"/>
                    <a:pt x="0" y="488"/>
                    <a:pt x="0" y="1084"/>
                  </a:cubicBezTo>
                  <a:cubicBezTo>
                    <a:pt x="0" y="1679"/>
                    <a:pt x="477" y="2155"/>
                    <a:pt x="1072" y="2155"/>
                  </a:cubicBezTo>
                  <a:cubicBezTo>
                    <a:pt x="1667" y="2155"/>
                    <a:pt x="2144" y="1679"/>
                    <a:pt x="2144" y="1084"/>
                  </a:cubicBezTo>
                  <a:cubicBezTo>
                    <a:pt x="2144" y="488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1285876" y="2959830"/>
              <a:ext cx="90877" cy="9087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80"/>
                    <a:pt x="489" y="2168"/>
                    <a:pt x="1084" y="2168"/>
                  </a:cubicBezTo>
                  <a:cubicBezTo>
                    <a:pt x="1679" y="2168"/>
                    <a:pt x="2168" y="1680"/>
                    <a:pt x="2168" y="1084"/>
                  </a:cubicBezTo>
                  <a:cubicBezTo>
                    <a:pt x="2168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151618" y="3293024"/>
              <a:ext cx="103369" cy="90248"/>
            </a:xfrm>
            <a:custGeom>
              <a:avLst/>
              <a:gdLst/>
              <a:ahLst/>
              <a:cxnLst/>
              <a:rect l="l" t="t" r="r" b="b"/>
              <a:pathLst>
                <a:path w="2466" h="2153" extrusionOk="0">
                  <a:moveTo>
                    <a:pt x="1220" y="1"/>
                  </a:moveTo>
                  <a:cubicBezTo>
                    <a:pt x="1059" y="1"/>
                    <a:pt x="894" y="36"/>
                    <a:pt x="739" y="112"/>
                  </a:cubicBezTo>
                  <a:cubicBezTo>
                    <a:pt x="215" y="386"/>
                    <a:pt x="1" y="1029"/>
                    <a:pt x="275" y="1565"/>
                  </a:cubicBezTo>
                  <a:cubicBezTo>
                    <a:pt x="461" y="1937"/>
                    <a:pt x="845" y="2153"/>
                    <a:pt x="1240" y="2153"/>
                  </a:cubicBezTo>
                  <a:cubicBezTo>
                    <a:pt x="1401" y="2153"/>
                    <a:pt x="1564" y="2117"/>
                    <a:pt x="1715" y="2041"/>
                  </a:cubicBezTo>
                  <a:cubicBezTo>
                    <a:pt x="2251" y="1767"/>
                    <a:pt x="2466" y="1124"/>
                    <a:pt x="2192" y="589"/>
                  </a:cubicBezTo>
                  <a:cubicBezTo>
                    <a:pt x="1997" y="216"/>
                    <a:pt x="1616" y="1"/>
                    <a:pt x="12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392176" y="3174442"/>
              <a:ext cx="90374" cy="89871"/>
            </a:xfrm>
            <a:custGeom>
              <a:avLst/>
              <a:gdLst/>
              <a:ahLst/>
              <a:cxnLst/>
              <a:rect l="l" t="t" r="r" b="b"/>
              <a:pathLst>
                <a:path w="2156" h="2144" extrusionOk="0">
                  <a:moveTo>
                    <a:pt x="1084" y="1"/>
                  </a:moveTo>
                  <a:cubicBezTo>
                    <a:pt x="489" y="1"/>
                    <a:pt x="1" y="477"/>
                    <a:pt x="1" y="1072"/>
                  </a:cubicBezTo>
                  <a:cubicBezTo>
                    <a:pt x="1" y="1667"/>
                    <a:pt x="489" y="2144"/>
                    <a:pt x="1084" y="2144"/>
                  </a:cubicBezTo>
                  <a:cubicBezTo>
                    <a:pt x="1680" y="2144"/>
                    <a:pt x="2156" y="1667"/>
                    <a:pt x="2156" y="1072"/>
                  </a:cubicBezTo>
                  <a:cubicBezTo>
                    <a:pt x="2156" y="477"/>
                    <a:pt x="1680" y="1"/>
                    <a:pt x="10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261942" y="3511031"/>
              <a:ext cx="103327" cy="90290"/>
            </a:xfrm>
            <a:custGeom>
              <a:avLst/>
              <a:gdLst/>
              <a:ahLst/>
              <a:cxnLst/>
              <a:rect l="l" t="t" r="r" b="b"/>
              <a:pathLst>
                <a:path w="2465" h="2154" extrusionOk="0">
                  <a:moveTo>
                    <a:pt x="1231" y="0"/>
                  </a:moveTo>
                  <a:cubicBezTo>
                    <a:pt x="1069" y="0"/>
                    <a:pt x="904" y="37"/>
                    <a:pt x="750" y="114"/>
                  </a:cubicBezTo>
                  <a:cubicBezTo>
                    <a:pt x="738" y="114"/>
                    <a:pt x="738" y="114"/>
                    <a:pt x="738" y="126"/>
                  </a:cubicBezTo>
                  <a:cubicBezTo>
                    <a:pt x="215" y="388"/>
                    <a:pt x="0" y="1043"/>
                    <a:pt x="274" y="1567"/>
                  </a:cubicBezTo>
                  <a:cubicBezTo>
                    <a:pt x="465" y="1941"/>
                    <a:pt x="843" y="2153"/>
                    <a:pt x="1232" y="2153"/>
                  </a:cubicBezTo>
                  <a:cubicBezTo>
                    <a:pt x="1399" y="2153"/>
                    <a:pt x="1569" y="2114"/>
                    <a:pt x="1727" y="2031"/>
                  </a:cubicBezTo>
                  <a:cubicBezTo>
                    <a:pt x="2250" y="1769"/>
                    <a:pt x="2465" y="1115"/>
                    <a:pt x="2191" y="591"/>
                  </a:cubicBezTo>
                  <a:cubicBezTo>
                    <a:pt x="1998" y="213"/>
                    <a:pt x="1621" y="0"/>
                    <a:pt x="12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496506" y="3392030"/>
              <a:ext cx="102824" cy="90374"/>
            </a:xfrm>
            <a:custGeom>
              <a:avLst/>
              <a:gdLst/>
              <a:ahLst/>
              <a:cxnLst/>
              <a:rect l="l" t="t" r="r" b="b"/>
              <a:pathLst>
                <a:path w="2453" h="2156" extrusionOk="0">
                  <a:moveTo>
                    <a:pt x="1229" y="1"/>
                  </a:moveTo>
                  <a:cubicBezTo>
                    <a:pt x="1064" y="1"/>
                    <a:pt x="897" y="39"/>
                    <a:pt x="738" y="120"/>
                  </a:cubicBezTo>
                  <a:cubicBezTo>
                    <a:pt x="203" y="394"/>
                    <a:pt x="0" y="1036"/>
                    <a:pt x="262" y="1560"/>
                  </a:cubicBezTo>
                  <a:cubicBezTo>
                    <a:pt x="455" y="1938"/>
                    <a:pt x="831" y="2156"/>
                    <a:pt x="1224" y="2156"/>
                  </a:cubicBezTo>
                  <a:cubicBezTo>
                    <a:pt x="1389" y="2156"/>
                    <a:pt x="1556" y="2117"/>
                    <a:pt x="1715" y="2037"/>
                  </a:cubicBezTo>
                  <a:cubicBezTo>
                    <a:pt x="2239" y="1775"/>
                    <a:pt x="2453" y="1120"/>
                    <a:pt x="2191" y="596"/>
                  </a:cubicBezTo>
                  <a:cubicBezTo>
                    <a:pt x="1998" y="218"/>
                    <a:pt x="1622" y="1"/>
                    <a:pt x="12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1372224" y="3728619"/>
              <a:ext cx="103369" cy="90374"/>
            </a:xfrm>
            <a:custGeom>
              <a:avLst/>
              <a:gdLst/>
              <a:ahLst/>
              <a:cxnLst/>
              <a:rect l="l" t="t" r="r" b="b"/>
              <a:pathLst>
                <a:path w="2466" h="2156" extrusionOk="0">
                  <a:moveTo>
                    <a:pt x="1234" y="1"/>
                  </a:moveTo>
                  <a:cubicBezTo>
                    <a:pt x="1070" y="1"/>
                    <a:pt x="905" y="37"/>
                    <a:pt x="751" y="114"/>
                  </a:cubicBezTo>
                  <a:cubicBezTo>
                    <a:pt x="215" y="388"/>
                    <a:pt x="0" y="1031"/>
                    <a:pt x="274" y="1567"/>
                  </a:cubicBezTo>
                  <a:cubicBezTo>
                    <a:pt x="460" y="1939"/>
                    <a:pt x="845" y="2155"/>
                    <a:pt x="1239" y="2155"/>
                  </a:cubicBezTo>
                  <a:cubicBezTo>
                    <a:pt x="1400" y="2155"/>
                    <a:pt x="1563" y="2119"/>
                    <a:pt x="1715" y="2043"/>
                  </a:cubicBezTo>
                  <a:cubicBezTo>
                    <a:pt x="2251" y="1769"/>
                    <a:pt x="2465" y="1127"/>
                    <a:pt x="2191" y="591"/>
                  </a:cubicBezTo>
                  <a:cubicBezTo>
                    <a:pt x="2006" y="213"/>
                    <a:pt x="1626" y="1"/>
                    <a:pt x="1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1606787" y="3609954"/>
              <a:ext cx="102866" cy="90248"/>
            </a:xfrm>
            <a:custGeom>
              <a:avLst/>
              <a:gdLst/>
              <a:ahLst/>
              <a:cxnLst/>
              <a:rect l="l" t="t" r="r" b="b"/>
              <a:pathLst>
                <a:path w="2454" h="2153" extrusionOk="0">
                  <a:moveTo>
                    <a:pt x="1220" y="0"/>
                  </a:moveTo>
                  <a:cubicBezTo>
                    <a:pt x="1058" y="0"/>
                    <a:pt x="894" y="36"/>
                    <a:pt x="739" y="112"/>
                  </a:cubicBezTo>
                  <a:cubicBezTo>
                    <a:pt x="215" y="386"/>
                    <a:pt x="0" y="1029"/>
                    <a:pt x="274" y="1564"/>
                  </a:cubicBezTo>
                  <a:cubicBezTo>
                    <a:pt x="460" y="1936"/>
                    <a:pt x="839" y="2152"/>
                    <a:pt x="1234" y="2152"/>
                  </a:cubicBezTo>
                  <a:cubicBezTo>
                    <a:pt x="1396" y="2152"/>
                    <a:pt x="1560" y="2117"/>
                    <a:pt x="1715" y="2041"/>
                  </a:cubicBezTo>
                  <a:cubicBezTo>
                    <a:pt x="2251" y="1767"/>
                    <a:pt x="2453" y="1124"/>
                    <a:pt x="2191" y="588"/>
                  </a:cubicBezTo>
                  <a:cubicBezTo>
                    <a:pt x="1997" y="216"/>
                    <a:pt x="1616" y="0"/>
                    <a:pt x="122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078265" y="3079124"/>
              <a:ext cx="27498" cy="80901"/>
            </a:xfrm>
            <a:custGeom>
              <a:avLst/>
              <a:gdLst/>
              <a:ahLst/>
              <a:cxnLst/>
              <a:rect l="l" t="t" r="r" b="b"/>
              <a:pathLst>
                <a:path w="656" h="1930" extrusionOk="0">
                  <a:moveTo>
                    <a:pt x="656" y="0"/>
                  </a:moveTo>
                  <a:cubicBezTo>
                    <a:pt x="501" y="310"/>
                    <a:pt x="382" y="620"/>
                    <a:pt x="286" y="953"/>
                  </a:cubicBezTo>
                  <a:cubicBezTo>
                    <a:pt x="167" y="1262"/>
                    <a:pt x="72" y="1596"/>
                    <a:pt x="1" y="1929"/>
                  </a:cubicBezTo>
                  <a:cubicBezTo>
                    <a:pt x="144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307337" y="2960836"/>
              <a:ext cx="27498" cy="80901"/>
            </a:xfrm>
            <a:custGeom>
              <a:avLst/>
              <a:gdLst/>
              <a:ahLst/>
              <a:cxnLst/>
              <a:rect l="l" t="t" r="r" b="b"/>
              <a:pathLst>
                <a:path w="656" h="1930" extrusionOk="0">
                  <a:moveTo>
                    <a:pt x="656" y="1"/>
                  </a:moveTo>
                  <a:cubicBezTo>
                    <a:pt x="513" y="310"/>
                    <a:pt x="382" y="632"/>
                    <a:pt x="286" y="953"/>
                  </a:cubicBezTo>
                  <a:cubicBezTo>
                    <a:pt x="167" y="1263"/>
                    <a:pt x="72" y="1596"/>
                    <a:pt x="1" y="1929"/>
                  </a:cubicBezTo>
                  <a:cubicBezTo>
                    <a:pt x="155" y="1620"/>
                    <a:pt x="275" y="1298"/>
                    <a:pt x="370" y="977"/>
                  </a:cubicBezTo>
                  <a:cubicBezTo>
                    <a:pt x="489" y="667"/>
                    <a:pt x="584" y="334"/>
                    <a:pt x="6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1195547" y="3296712"/>
              <a:ext cx="23013" cy="83877"/>
            </a:xfrm>
            <a:custGeom>
              <a:avLst/>
              <a:gdLst/>
              <a:ahLst/>
              <a:cxnLst/>
              <a:rect l="l" t="t" r="r" b="b"/>
              <a:pathLst>
                <a:path w="549" h="2001" extrusionOk="0">
                  <a:moveTo>
                    <a:pt x="548" y="1"/>
                  </a:moveTo>
                  <a:lnTo>
                    <a:pt x="548" y="1"/>
                  </a:lnTo>
                  <a:cubicBezTo>
                    <a:pt x="417" y="322"/>
                    <a:pt x="310" y="655"/>
                    <a:pt x="239" y="989"/>
                  </a:cubicBezTo>
                  <a:cubicBezTo>
                    <a:pt x="132" y="1322"/>
                    <a:pt x="48" y="1656"/>
                    <a:pt x="1" y="2001"/>
                  </a:cubicBezTo>
                  <a:cubicBezTo>
                    <a:pt x="132" y="1679"/>
                    <a:pt x="239" y="1358"/>
                    <a:pt x="310" y="1013"/>
                  </a:cubicBezTo>
                  <a:cubicBezTo>
                    <a:pt x="417" y="679"/>
                    <a:pt x="489" y="346"/>
                    <a:pt x="5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1430613" y="3177921"/>
              <a:ext cx="18989" cy="81404"/>
            </a:xfrm>
            <a:custGeom>
              <a:avLst/>
              <a:gdLst/>
              <a:ahLst/>
              <a:cxnLst/>
              <a:rect l="l" t="t" r="r" b="b"/>
              <a:pathLst>
                <a:path w="453" h="1942" extrusionOk="0">
                  <a:moveTo>
                    <a:pt x="453" y="1"/>
                  </a:moveTo>
                  <a:lnTo>
                    <a:pt x="453" y="1"/>
                  </a:lnTo>
                  <a:cubicBezTo>
                    <a:pt x="334" y="310"/>
                    <a:pt x="251" y="632"/>
                    <a:pt x="179" y="965"/>
                  </a:cubicBezTo>
                  <a:cubicBezTo>
                    <a:pt x="96" y="1287"/>
                    <a:pt x="36" y="1620"/>
                    <a:pt x="1" y="1942"/>
                  </a:cubicBezTo>
                  <a:cubicBezTo>
                    <a:pt x="120" y="1632"/>
                    <a:pt x="203" y="1311"/>
                    <a:pt x="262" y="989"/>
                  </a:cubicBezTo>
                  <a:cubicBezTo>
                    <a:pt x="358" y="668"/>
                    <a:pt x="417" y="334"/>
                    <a:pt x="4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299876" y="3514803"/>
              <a:ext cx="21504" cy="76919"/>
            </a:xfrm>
            <a:custGeom>
              <a:avLst/>
              <a:gdLst/>
              <a:ahLst/>
              <a:cxnLst/>
              <a:rect l="l" t="t" r="r" b="b"/>
              <a:pathLst>
                <a:path w="513" h="1835" extrusionOk="0">
                  <a:moveTo>
                    <a:pt x="512" y="1"/>
                  </a:moveTo>
                  <a:lnTo>
                    <a:pt x="512" y="1"/>
                  </a:lnTo>
                  <a:cubicBezTo>
                    <a:pt x="381" y="286"/>
                    <a:pt x="286" y="596"/>
                    <a:pt x="214" y="905"/>
                  </a:cubicBezTo>
                  <a:cubicBezTo>
                    <a:pt x="119" y="1203"/>
                    <a:pt x="48" y="1513"/>
                    <a:pt x="0" y="1834"/>
                  </a:cubicBezTo>
                  <a:cubicBezTo>
                    <a:pt x="131" y="1536"/>
                    <a:pt x="226" y="1239"/>
                    <a:pt x="298" y="929"/>
                  </a:cubicBezTo>
                  <a:cubicBezTo>
                    <a:pt x="393" y="620"/>
                    <a:pt x="464" y="310"/>
                    <a:pt x="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1534901" y="3399030"/>
              <a:ext cx="26995" cy="75913"/>
            </a:xfrm>
            <a:custGeom>
              <a:avLst/>
              <a:gdLst/>
              <a:ahLst/>
              <a:cxnLst/>
              <a:rect l="l" t="t" r="r" b="b"/>
              <a:pathLst>
                <a:path w="644" h="1811" extrusionOk="0">
                  <a:moveTo>
                    <a:pt x="644" y="0"/>
                  </a:moveTo>
                  <a:lnTo>
                    <a:pt x="644" y="0"/>
                  </a:lnTo>
                  <a:cubicBezTo>
                    <a:pt x="501" y="286"/>
                    <a:pt x="382" y="584"/>
                    <a:pt x="287" y="893"/>
                  </a:cubicBezTo>
                  <a:cubicBezTo>
                    <a:pt x="156" y="1191"/>
                    <a:pt x="60" y="1501"/>
                    <a:pt x="1" y="1810"/>
                  </a:cubicBezTo>
                  <a:cubicBezTo>
                    <a:pt x="144" y="1524"/>
                    <a:pt x="263" y="1227"/>
                    <a:pt x="358" y="917"/>
                  </a:cubicBezTo>
                  <a:cubicBezTo>
                    <a:pt x="489" y="619"/>
                    <a:pt x="584" y="31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1409152" y="3734906"/>
              <a:ext cx="29468" cy="78889"/>
            </a:xfrm>
            <a:custGeom>
              <a:avLst/>
              <a:gdLst/>
              <a:ahLst/>
              <a:cxnLst/>
              <a:rect l="l" t="t" r="r" b="b"/>
              <a:pathLst>
                <a:path w="703" h="1882" extrusionOk="0">
                  <a:moveTo>
                    <a:pt x="703" y="0"/>
                  </a:moveTo>
                  <a:cubicBezTo>
                    <a:pt x="548" y="298"/>
                    <a:pt x="417" y="607"/>
                    <a:pt x="322" y="929"/>
                  </a:cubicBezTo>
                  <a:cubicBezTo>
                    <a:pt x="191" y="1238"/>
                    <a:pt x="84" y="1560"/>
                    <a:pt x="1" y="1881"/>
                  </a:cubicBezTo>
                  <a:cubicBezTo>
                    <a:pt x="155" y="1584"/>
                    <a:pt x="298" y="1274"/>
                    <a:pt x="393" y="953"/>
                  </a:cubicBezTo>
                  <a:cubicBezTo>
                    <a:pt x="524" y="643"/>
                    <a:pt x="632" y="322"/>
                    <a:pt x="7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649207" y="3742870"/>
              <a:ext cx="22510" cy="89368"/>
            </a:xfrm>
            <a:custGeom>
              <a:avLst/>
              <a:gdLst/>
              <a:ahLst/>
              <a:cxnLst/>
              <a:rect l="l" t="t" r="r" b="b"/>
              <a:pathLst>
                <a:path w="537" h="2132" extrusionOk="0">
                  <a:moveTo>
                    <a:pt x="536" y="1"/>
                  </a:moveTo>
                  <a:lnTo>
                    <a:pt x="536" y="1"/>
                  </a:lnTo>
                  <a:cubicBezTo>
                    <a:pt x="405" y="346"/>
                    <a:pt x="298" y="703"/>
                    <a:pt x="227" y="1060"/>
                  </a:cubicBezTo>
                  <a:cubicBezTo>
                    <a:pt x="120" y="1406"/>
                    <a:pt x="48" y="1763"/>
                    <a:pt x="0" y="2132"/>
                  </a:cubicBezTo>
                  <a:cubicBezTo>
                    <a:pt x="131" y="1787"/>
                    <a:pt x="227" y="1441"/>
                    <a:pt x="310" y="1084"/>
                  </a:cubicBezTo>
                  <a:cubicBezTo>
                    <a:pt x="405" y="727"/>
                    <a:pt x="489" y="370"/>
                    <a:pt x="5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1460541" y="3747859"/>
              <a:ext cx="322974" cy="163269"/>
            </a:xfrm>
            <a:custGeom>
              <a:avLst/>
              <a:gdLst/>
              <a:ahLst/>
              <a:cxnLst/>
              <a:rect l="l" t="t" r="r" b="b"/>
              <a:pathLst>
                <a:path w="7705" h="3895" extrusionOk="0">
                  <a:moveTo>
                    <a:pt x="7691" y="0"/>
                  </a:moveTo>
                  <a:cubicBezTo>
                    <a:pt x="7633" y="0"/>
                    <a:pt x="5925" y="849"/>
                    <a:pt x="3835" y="1906"/>
                  </a:cubicBezTo>
                  <a:cubicBezTo>
                    <a:pt x="1715" y="2977"/>
                    <a:pt x="1" y="3870"/>
                    <a:pt x="13" y="3894"/>
                  </a:cubicBezTo>
                  <a:cubicBezTo>
                    <a:pt x="13" y="3894"/>
                    <a:pt x="13" y="3894"/>
                    <a:pt x="13" y="3894"/>
                  </a:cubicBezTo>
                  <a:cubicBezTo>
                    <a:pt x="48" y="3894"/>
                    <a:pt x="1766" y="3041"/>
                    <a:pt x="3870" y="1977"/>
                  </a:cubicBezTo>
                  <a:cubicBezTo>
                    <a:pt x="5990" y="906"/>
                    <a:pt x="7704" y="25"/>
                    <a:pt x="7692" y="1"/>
                  </a:cubicBezTo>
                  <a:cubicBezTo>
                    <a:pt x="7692" y="0"/>
                    <a:pt x="7692" y="0"/>
                    <a:pt x="76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995438" y="2875453"/>
              <a:ext cx="322932" cy="162808"/>
            </a:xfrm>
            <a:custGeom>
              <a:avLst/>
              <a:gdLst/>
              <a:ahLst/>
              <a:cxnLst/>
              <a:rect l="l" t="t" r="r" b="b"/>
              <a:pathLst>
                <a:path w="7704" h="3884" extrusionOk="0">
                  <a:moveTo>
                    <a:pt x="7689" y="1"/>
                  </a:moveTo>
                  <a:cubicBezTo>
                    <a:pt x="7610" y="1"/>
                    <a:pt x="5911" y="845"/>
                    <a:pt x="3834" y="1895"/>
                  </a:cubicBezTo>
                  <a:cubicBezTo>
                    <a:pt x="1727" y="2966"/>
                    <a:pt x="0" y="3871"/>
                    <a:pt x="12" y="3883"/>
                  </a:cubicBezTo>
                  <a:cubicBezTo>
                    <a:pt x="12" y="3883"/>
                    <a:pt x="13" y="3884"/>
                    <a:pt x="14" y="3884"/>
                  </a:cubicBezTo>
                  <a:cubicBezTo>
                    <a:pt x="72" y="3884"/>
                    <a:pt x="1780" y="3047"/>
                    <a:pt x="3870" y="1978"/>
                  </a:cubicBezTo>
                  <a:cubicBezTo>
                    <a:pt x="5989" y="907"/>
                    <a:pt x="7704" y="14"/>
                    <a:pt x="7692" y="2"/>
                  </a:cubicBezTo>
                  <a:cubicBezTo>
                    <a:pt x="7691" y="1"/>
                    <a:pt x="7691" y="1"/>
                    <a:pt x="768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1166624" y="3000280"/>
              <a:ext cx="3018" cy="1886"/>
            </a:xfrm>
            <a:custGeom>
              <a:avLst/>
              <a:gdLst/>
              <a:ahLst/>
              <a:cxnLst/>
              <a:rect l="l" t="t" r="r" b="b"/>
              <a:pathLst>
                <a:path w="72" h="45" extrusionOk="0">
                  <a:moveTo>
                    <a:pt x="72" y="0"/>
                  </a:moveTo>
                  <a:lnTo>
                    <a:pt x="0" y="36"/>
                  </a:lnTo>
                  <a:cubicBezTo>
                    <a:pt x="0" y="42"/>
                    <a:pt x="6" y="45"/>
                    <a:pt x="15" y="45"/>
                  </a:cubicBezTo>
                  <a:cubicBezTo>
                    <a:pt x="24" y="45"/>
                    <a:pt x="36" y="42"/>
                    <a:pt x="48" y="36"/>
                  </a:cubicBezTo>
                  <a:cubicBezTo>
                    <a:pt x="63" y="28"/>
                    <a:pt x="68" y="21"/>
                    <a:pt x="70" y="13"/>
                  </a:cubicBezTo>
                  <a:lnTo>
                    <a:pt x="70" y="13"/>
                  </a:lnTo>
                  <a:cubicBezTo>
                    <a:pt x="71" y="13"/>
                    <a:pt x="71" y="13"/>
                    <a:pt x="72" y="12"/>
                  </a:cubicBezTo>
                  <a:cubicBezTo>
                    <a:pt x="7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1163606" y="2952872"/>
              <a:ext cx="448224" cy="879890"/>
            </a:xfrm>
            <a:custGeom>
              <a:avLst/>
              <a:gdLst/>
              <a:ahLst/>
              <a:cxnLst/>
              <a:rect l="l" t="t" r="r" b="b"/>
              <a:pathLst>
                <a:path w="10693" h="20991" extrusionOk="0">
                  <a:moveTo>
                    <a:pt x="25" y="0"/>
                  </a:moveTo>
                  <a:cubicBezTo>
                    <a:pt x="25" y="0"/>
                    <a:pt x="25" y="0"/>
                    <a:pt x="24" y="0"/>
                  </a:cubicBezTo>
                  <a:cubicBezTo>
                    <a:pt x="1" y="12"/>
                    <a:pt x="2370" y="4715"/>
                    <a:pt x="5311" y="10513"/>
                  </a:cubicBezTo>
                  <a:cubicBezTo>
                    <a:pt x="8248" y="16304"/>
                    <a:pt x="10639" y="20991"/>
                    <a:pt x="10669" y="20991"/>
                  </a:cubicBezTo>
                  <a:cubicBezTo>
                    <a:pt x="10669" y="20991"/>
                    <a:pt x="10669" y="20991"/>
                    <a:pt x="10669" y="20991"/>
                  </a:cubicBezTo>
                  <a:cubicBezTo>
                    <a:pt x="10692" y="20979"/>
                    <a:pt x="8323" y="16276"/>
                    <a:pt x="5382" y="10478"/>
                  </a:cubicBezTo>
                  <a:cubicBezTo>
                    <a:pt x="2445" y="4687"/>
                    <a:pt x="54" y="0"/>
                    <a:pt x="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941031" y="3767350"/>
              <a:ext cx="547023" cy="788091"/>
            </a:xfrm>
            <a:custGeom>
              <a:avLst/>
              <a:gdLst/>
              <a:ahLst/>
              <a:cxnLst/>
              <a:rect l="l" t="t" r="r" b="b"/>
              <a:pathLst>
                <a:path w="13050" h="18801" extrusionOk="0">
                  <a:moveTo>
                    <a:pt x="3227" y="0"/>
                  </a:moveTo>
                  <a:lnTo>
                    <a:pt x="3227" y="1703"/>
                  </a:lnTo>
                  <a:lnTo>
                    <a:pt x="3203" y="1703"/>
                  </a:lnTo>
                  <a:cubicBezTo>
                    <a:pt x="1453" y="1750"/>
                    <a:pt x="48" y="3179"/>
                    <a:pt x="48" y="4929"/>
                  </a:cubicBezTo>
                  <a:cubicBezTo>
                    <a:pt x="24" y="8608"/>
                    <a:pt x="12" y="14561"/>
                    <a:pt x="12" y="17288"/>
                  </a:cubicBezTo>
                  <a:cubicBezTo>
                    <a:pt x="0" y="18098"/>
                    <a:pt x="655" y="18752"/>
                    <a:pt x="1465" y="18752"/>
                  </a:cubicBezTo>
                  <a:lnTo>
                    <a:pt x="11514" y="18800"/>
                  </a:lnTo>
                  <a:cubicBezTo>
                    <a:pt x="12323" y="18800"/>
                    <a:pt x="12978" y="18145"/>
                    <a:pt x="12990" y="17347"/>
                  </a:cubicBezTo>
                  <a:lnTo>
                    <a:pt x="13038" y="5096"/>
                  </a:lnTo>
                  <a:cubicBezTo>
                    <a:pt x="13050" y="3298"/>
                    <a:pt x="11609" y="1846"/>
                    <a:pt x="9811" y="1834"/>
                  </a:cubicBezTo>
                  <a:lnTo>
                    <a:pt x="9811" y="24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>
              <a:off x="1076295" y="3777326"/>
              <a:ext cx="276530" cy="45439"/>
            </a:xfrm>
            <a:custGeom>
              <a:avLst/>
              <a:gdLst/>
              <a:ahLst/>
              <a:cxnLst/>
              <a:rect l="l" t="t" r="r" b="b"/>
              <a:pathLst>
                <a:path w="6597" h="1084" extrusionOk="0">
                  <a:moveTo>
                    <a:pt x="12" y="0"/>
                  </a:moveTo>
                  <a:lnTo>
                    <a:pt x="0" y="810"/>
                  </a:lnTo>
                  <a:lnTo>
                    <a:pt x="6584" y="1084"/>
                  </a:lnTo>
                  <a:lnTo>
                    <a:pt x="6596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>
              <a:off x="1044815" y="3662014"/>
              <a:ext cx="341418" cy="138789"/>
            </a:xfrm>
            <a:custGeom>
              <a:avLst/>
              <a:gdLst/>
              <a:ahLst/>
              <a:cxnLst/>
              <a:rect l="l" t="t" r="r" b="b"/>
              <a:pathLst>
                <a:path w="8145" h="3311" extrusionOk="0">
                  <a:moveTo>
                    <a:pt x="513" y="1"/>
                  </a:moveTo>
                  <a:cubicBezTo>
                    <a:pt x="239" y="1"/>
                    <a:pt x="13" y="227"/>
                    <a:pt x="13" y="489"/>
                  </a:cubicBezTo>
                  <a:lnTo>
                    <a:pt x="1" y="2954"/>
                  </a:lnTo>
                  <a:cubicBezTo>
                    <a:pt x="1" y="3132"/>
                    <a:pt x="144" y="3275"/>
                    <a:pt x="322" y="3275"/>
                  </a:cubicBezTo>
                  <a:lnTo>
                    <a:pt x="7811" y="3311"/>
                  </a:lnTo>
                  <a:cubicBezTo>
                    <a:pt x="7990" y="3311"/>
                    <a:pt x="8133" y="3168"/>
                    <a:pt x="8133" y="3001"/>
                  </a:cubicBezTo>
                  <a:lnTo>
                    <a:pt x="8145" y="525"/>
                  </a:lnTo>
                  <a:cubicBezTo>
                    <a:pt x="8145" y="263"/>
                    <a:pt x="7919" y="37"/>
                    <a:pt x="7645" y="37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1084762" y="3663523"/>
              <a:ext cx="7545" cy="136316"/>
            </a:xfrm>
            <a:custGeom>
              <a:avLst/>
              <a:gdLst/>
              <a:ahLst/>
              <a:cxnLst/>
              <a:rect l="l" t="t" r="r" b="b"/>
              <a:pathLst>
                <a:path w="180" h="3252" extrusionOk="0">
                  <a:moveTo>
                    <a:pt x="96" y="1"/>
                  </a:moveTo>
                  <a:cubicBezTo>
                    <a:pt x="48" y="1"/>
                    <a:pt x="12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79" y="1620"/>
                  </a:cubicBezTo>
                  <a:cubicBezTo>
                    <a:pt x="179" y="727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1121187" y="3663523"/>
              <a:ext cx="7545" cy="136316"/>
            </a:xfrm>
            <a:custGeom>
              <a:avLst/>
              <a:gdLst/>
              <a:ahLst/>
              <a:cxnLst/>
              <a:rect l="l" t="t" r="r" b="b"/>
              <a:pathLst>
                <a:path w="180" h="3252" extrusionOk="0">
                  <a:moveTo>
                    <a:pt x="96" y="1"/>
                  </a:moveTo>
                  <a:cubicBezTo>
                    <a:pt x="48" y="1"/>
                    <a:pt x="13" y="727"/>
                    <a:pt x="13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32" y="3251"/>
                    <a:pt x="179" y="2525"/>
                    <a:pt x="179" y="1632"/>
                  </a:cubicBezTo>
                  <a:cubicBezTo>
                    <a:pt x="179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1157612" y="3663523"/>
              <a:ext cx="7545" cy="136777"/>
            </a:xfrm>
            <a:custGeom>
              <a:avLst/>
              <a:gdLst/>
              <a:ahLst/>
              <a:cxnLst/>
              <a:rect l="l" t="t" r="r" b="b"/>
              <a:pathLst>
                <a:path w="180" h="3263" extrusionOk="0">
                  <a:moveTo>
                    <a:pt x="96" y="1"/>
                  </a:moveTo>
                  <a:cubicBezTo>
                    <a:pt x="48" y="1"/>
                    <a:pt x="13" y="739"/>
                    <a:pt x="1" y="1632"/>
                  </a:cubicBezTo>
                  <a:cubicBezTo>
                    <a:pt x="1" y="2525"/>
                    <a:pt x="37" y="3263"/>
                    <a:pt x="84" y="3263"/>
                  </a:cubicBezTo>
                  <a:cubicBezTo>
                    <a:pt x="132" y="3263"/>
                    <a:pt x="167" y="2537"/>
                    <a:pt x="179" y="1632"/>
                  </a:cubicBezTo>
                  <a:cubicBezTo>
                    <a:pt x="179" y="739"/>
                    <a:pt x="144" y="1"/>
                    <a:pt x="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1194038" y="3664026"/>
              <a:ext cx="7545" cy="136274"/>
            </a:xfrm>
            <a:custGeom>
              <a:avLst/>
              <a:gdLst/>
              <a:ahLst/>
              <a:cxnLst/>
              <a:rect l="l" t="t" r="r" b="b"/>
              <a:pathLst>
                <a:path w="180" h="3251" extrusionOk="0">
                  <a:moveTo>
                    <a:pt x="96" y="1"/>
                  </a:moveTo>
                  <a:cubicBezTo>
                    <a:pt x="49" y="1"/>
                    <a:pt x="13" y="727"/>
                    <a:pt x="1" y="1620"/>
                  </a:cubicBezTo>
                  <a:cubicBezTo>
                    <a:pt x="1" y="2525"/>
                    <a:pt x="37" y="3251"/>
                    <a:pt x="84" y="3251"/>
                  </a:cubicBezTo>
                  <a:cubicBezTo>
                    <a:pt x="132" y="3251"/>
                    <a:pt x="168" y="2525"/>
                    <a:pt x="180" y="1620"/>
                  </a:cubicBezTo>
                  <a:cubicBezTo>
                    <a:pt x="180" y="727"/>
                    <a:pt x="144" y="1"/>
                    <a:pt x="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1230505" y="3664026"/>
              <a:ext cx="7503" cy="136274"/>
            </a:xfrm>
            <a:custGeom>
              <a:avLst/>
              <a:gdLst/>
              <a:ahLst/>
              <a:cxnLst/>
              <a:rect l="l" t="t" r="r" b="b"/>
              <a:pathLst>
                <a:path w="179" h="3251" extrusionOk="0">
                  <a:moveTo>
                    <a:pt x="95" y="1"/>
                  </a:moveTo>
                  <a:cubicBezTo>
                    <a:pt x="48" y="1"/>
                    <a:pt x="12" y="727"/>
                    <a:pt x="0" y="1632"/>
                  </a:cubicBezTo>
                  <a:cubicBezTo>
                    <a:pt x="0" y="2525"/>
                    <a:pt x="36" y="3251"/>
                    <a:pt x="83" y="3251"/>
                  </a:cubicBezTo>
                  <a:cubicBezTo>
                    <a:pt x="131" y="3251"/>
                    <a:pt x="167" y="2525"/>
                    <a:pt x="179" y="1632"/>
                  </a:cubicBezTo>
                  <a:cubicBezTo>
                    <a:pt x="179" y="727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1266930" y="3664026"/>
              <a:ext cx="7503" cy="136777"/>
            </a:xfrm>
            <a:custGeom>
              <a:avLst/>
              <a:gdLst/>
              <a:ahLst/>
              <a:cxnLst/>
              <a:rect l="l" t="t" r="r" b="b"/>
              <a:pathLst>
                <a:path w="179" h="3263" extrusionOk="0">
                  <a:moveTo>
                    <a:pt x="96" y="1"/>
                  </a:moveTo>
                  <a:cubicBezTo>
                    <a:pt x="48" y="1"/>
                    <a:pt x="0" y="739"/>
                    <a:pt x="0" y="1632"/>
                  </a:cubicBezTo>
                  <a:cubicBezTo>
                    <a:pt x="0" y="2525"/>
                    <a:pt x="36" y="3263"/>
                    <a:pt x="84" y="3263"/>
                  </a:cubicBezTo>
                  <a:cubicBezTo>
                    <a:pt x="131" y="3263"/>
                    <a:pt x="167" y="2537"/>
                    <a:pt x="179" y="1632"/>
                  </a:cubicBezTo>
                  <a:cubicBezTo>
                    <a:pt x="179" y="739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1303355" y="3664529"/>
              <a:ext cx="7503" cy="136274"/>
            </a:xfrm>
            <a:custGeom>
              <a:avLst/>
              <a:gdLst/>
              <a:ahLst/>
              <a:cxnLst/>
              <a:rect l="l" t="t" r="r" b="b"/>
              <a:pathLst>
                <a:path w="179" h="3251" extrusionOk="0">
                  <a:moveTo>
                    <a:pt x="96" y="0"/>
                  </a:moveTo>
                  <a:cubicBezTo>
                    <a:pt x="48" y="0"/>
                    <a:pt x="0" y="727"/>
                    <a:pt x="0" y="1620"/>
                  </a:cubicBezTo>
                  <a:cubicBezTo>
                    <a:pt x="0" y="2525"/>
                    <a:pt x="36" y="3251"/>
                    <a:pt x="84" y="3251"/>
                  </a:cubicBezTo>
                  <a:cubicBezTo>
                    <a:pt x="131" y="3251"/>
                    <a:pt x="167" y="2525"/>
                    <a:pt x="167" y="1620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1339781" y="3664529"/>
              <a:ext cx="7545" cy="136274"/>
            </a:xfrm>
            <a:custGeom>
              <a:avLst/>
              <a:gdLst/>
              <a:ahLst/>
              <a:cxnLst/>
              <a:rect l="l" t="t" r="r" b="b"/>
              <a:pathLst>
                <a:path w="180" h="3251" extrusionOk="0">
                  <a:moveTo>
                    <a:pt x="96" y="0"/>
                  </a:moveTo>
                  <a:cubicBezTo>
                    <a:pt x="48" y="0"/>
                    <a:pt x="12" y="727"/>
                    <a:pt x="1" y="1632"/>
                  </a:cubicBezTo>
                  <a:cubicBezTo>
                    <a:pt x="1" y="2525"/>
                    <a:pt x="36" y="3251"/>
                    <a:pt x="84" y="3251"/>
                  </a:cubicBezTo>
                  <a:cubicBezTo>
                    <a:pt x="120" y="3251"/>
                    <a:pt x="167" y="2525"/>
                    <a:pt x="179" y="1632"/>
                  </a:cubicBezTo>
                  <a:cubicBezTo>
                    <a:pt x="179" y="727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018366" y="4048818"/>
              <a:ext cx="396833" cy="263032"/>
            </a:xfrm>
            <a:custGeom>
              <a:avLst/>
              <a:gdLst/>
              <a:ahLst/>
              <a:cxnLst/>
              <a:rect l="l" t="t" r="r" b="b"/>
              <a:pathLst>
                <a:path w="9467" h="6275" extrusionOk="0">
                  <a:moveTo>
                    <a:pt x="275" y="0"/>
                  </a:moveTo>
                  <a:cubicBezTo>
                    <a:pt x="144" y="0"/>
                    <a:pt x="37" y="107"/>
                    <a:pt x="37" y="238"/>
                  </a:cubicBezTo>
                  <a:lnTo>
                    <a:pt x="13" y="5989"/>
                  </a:lnTo>
                  <a:cubicBezTo>
                    <a:pt x="1" y="6132"/>
                    <a:pt x="120" y="6239"/>
                    <a:pt x="251" y="6239"/>
                  </a:cubicBezTo>
                  <a:lnTo>
                    <a:pt x="9193" y="6275"/>
                  </a:lnTo>
                  <a:cubicBezTo>
                    <a:pt x="9335" y="6275"/>
                    <a:pt x="9443" y="6168"/>
                    <a:pt x="9443" y="6037"/>
                  </a:cubicBezTo>
                  <a:lnTo>
                    <a:pt x="9466" y="286"/>
                  </a:lnTo>
                  <a:cubicBezTo>
                    <a:pt x="9466" y="155"/>
                    <a:pt x="9359" y="36"/>
                    <a:pt x="9228" y="3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1037648" y="4061687"/>
              <a:ext cx="353574" cy="233690"/>
            </a:xfrm>
            <a:custGeom>
              <a:avLst/>
              <a:gdLst/>
              <a:ahLst/>
              <a:cxnLst/>
              <a:rect l="l" t="t" r="r" b="b"/>
              <a:pathLst>
                <a:path w="8435" h="5575" extrusionOk="0">
                  <a:moveTo>
                    <a:pt x="113" y="1"/>
                  </a:moveTo>
                  <a:lnTo>
                    <a:pt x="113" y="1"/>
                  </a:lnTo>
                  <a:cubicBezTo>
                    <a:pt x="107" y="1"/>
                    <a:pt x="47" y="58"/>
                    <a:pt x="17" y="87"/>
                  </a:cubicBezTo>
                  <a:lnTo>
                    <a:pt x="17" y="87"/>
                  </a:lnTo>
                  <a:lnTo>
                    <a:pt x="17" y="86"/>
                  </a:lnTo>
                  <a:cubicBezTo>
                    <a:pt x="5" y="98"/>
                    <a:pt x="0" y="103"/>
                    <a:pt x="0" y="103"/>
                  </a:cubicBezTo>
                  <a:cubicBezTo>
                    <a:pt x="0" y="103"/>
                    <a:pt x="7" y="97"/>
                    <a:pt x="17" y="87"/>
                  </a:cubicBezTo>
                  <a:lnTo>
                    <a:pt x="17" y="87"/>
                  </a:lnTo>
                  <a:lnTo>
                    <a:pt x="17" y="801"/>
                  </a:lnTo>
                  <a:lnTo>
                    <a:pt x="17" y="1503"/>
                  </a:lnTo>
                  <a:lnTo>
                    <a:pt x="17" y="2884"/>
                  </a:lnTo>
                  <a:lnTo>
                    <a:pt x="17" y="5503"/>
                  </a:lnTo>
                  <a:lnTo>
                    <a:pt x="17" y="5575"/>
                  </a:lnTo>
                  <a:lnTo>
                    <a:pt x="101" y="5575"/>
                  </a:lnTo>
                  <a:lnTo>
                    <a:pt x="6089" y="5563"/>
                  </a:lnTo>
                  <a:lnTo>
                    <a:pt x="7780" y="5551"/>
                  </a:lnTo>
                  <a:lnTo>
                    <a:pt x="8221" y="5551"/>
                  </a:lnTo>
                  <a:cubicBezTo>
                    <a:pt x="8268" y="5551"/>
                    <a:pt x="8316" y="5551"/>
                    <a:pt x="8375" y="5539"/>
                  </a:cubicBezTo>
                  <a:lnTo>
                    <a:pt x="8209" y="5527"/>
                  </a:lnTo>
                  <a:lnTo>
                    <a:pt x="7744" y="5515"/>
                  </a:lnTo>
                  <a:lnTo>
                    <a:pt x="6030" y="5492"/>
                  </a:lnTo>
                  <a:lnTo>
                    <a:pt x="184" y="5421"/>
                  </a:lnTo>
                  <a:lnTo>
                    <a:pt x="184" y="5421"/>
                  </a:lnTo>
                  <a:cubicBezTo>
                    <a:pt x="185" y="4623"/>
                    <a:pt x="196" y="3771"/>
                    <a:pt x="196" y="2896"/>
                  </a:cubicBezTo>
                  <a:cubicBezTo>
                    <a:pt x="208" y="2444"/>
                    <a:pt x="208" y="1979"/>
                    <a:pt x="208" y="1515"/>
                  </a:cubicBezTo>
                  <a:lnTo>
                    <a:pt x="208" y="801"/>
                  </a:lnTo>
                  <a:lnTo>
                    <a:pt x="208" y="182"/>
                  </a:lnTo>
                  <a:lnTo>
                    <a:pt x="208" y="182"/>
                  </a:lnTo>
                  <a:lnTo>
                    <a:pt x="8316" y="193"/>
                  </a:lnTo>
                  <a:lnTo>
                    <a:pt x="8316" y="193"/>
                  </a:lnTo>
                  <a:cubicBezTo>
                    <a:pt x="8328" y="1792"/>
                    <a:pt x="8340" y="3112"/>
                    <a:pt x="8340" y="4051"/>
                  </a:cubicBezTo>
                  <a:cubicBezTo>
                    <a:pt x="8352" y="4515"/>
                    <a:pt x="8352" y="4884"/>
                    <a:pt x="8352" y="5146"/>
                  </a:cubicBezTo>
                  <a:lnTo>
                    <a:pt x="8352" y="5444"/>
                  </a:lnTo>
                  <a:cubicBezTo>
                    <a:pt x="8352" y="5448"/>
                    <a:pt x="8352" y="5452"/>
                    <a:pt x="8352" y="5456"/>
                  </a:cubicBezTo>
                  <a:cubicBezTo>
                    <a:pt x="8363" y="5384"/>
                    <a:pt x="8363" y="5289"/>
                    <a:pt x="8363" y="5182"/>
                  </a:cubicBezTo>
                  <a:cubicBezTo>
                    <a:pt x="8363" y="4920"/>
                    <a:pt x="8387" y="4551"/>
                    <a:pt x="8387" y="4099"/>
                  </a:cubicBezTo>
                  <a:cubicBezTo>
                    <a:pt x="8399" y="3134"/>
                    <a:pt x="8423" y="1777"/>
                    <a:pt x="8435" y="134"/>
                  </a:cubicBezTo>
                  <a:lnTo>
                    <a:pt x="8435" y="50"/>
                  </a:lnTo>
                  <a:lnTo>
                    <a:pt x="8375" y="50"/>
                  </a:lnTo>
                  <a:lnTo>
                    <a:pt x="112" y="3"/>
                  </a:lnTo>
                  <a:cubicBezTo>
                    <a:pt x="113" y="1"/>
                    <a:pt x="113" y="1"/>
                    <a:pt x="1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1099223" y="4136046"/>
              <a:ext cx="235618" cy="7210"/>
            </a:xfrm>
            <a:custGeom>
              <a:avLst/>
              <a:gdLst/>
              <a:ahLst/>
              <a:cxnLst/>
              <a:rect l="l" t="t" r="r" b="b"/>
              <a:pathLst>
                <a:path w="5621" h="172" extrusionOk="0">
                  <a:moveTo>
                    <a:pt x="2214" y="1"/>
                  </a:moveTo>
                  <a:cubicBezTo>
                    <a:pt x="944" y="1"/>
                    <a:pt x="1" y="33"/>
                    <a:pt x="1" y="74"/>
                  </a:cubicBezTo>
                  <a:cubicBezTo>
                    <a:pt x="1" y="122"/>
                    <a:pt x="1251" y="170"/>
                    <a:pt x="2811" y="170"/>
                  </a:cubicBezTo>
                  <a:cubicBezTo>
                    <a:pt x="3014" y="171"/>
                    <a:pt x="3213" y="172"/>
                    <a:pt x="3404" y="172"/>
                  </a:cubicBezTo>
                  <a:cubicBezTo>
                    <a:pt x="4669" y="172"/>
                    <a:pt x="5621" y="139"/>
                    <a:pt x="5621" y="98"/>
                  </a:cubicBezTo>
                  <a:cubicBezTo>
                    <a:pt x="5621" y="50"/>
                    <a:pt x="4358" y="3"/>
                    <a:pt x="2811" y="3"/>
                  </a:cubicBezTo>
                  <a:cubicBezTo>
                    <a:pt x="2606" y="1"/>
                    <a:pt x="2406" y="1"/>
                    <a:pt x="22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098720" y="4176076"/>
              <a:ext cx="235618" cy="7503"/>
            </a:xfrm>
            <a:custGeom>
              <a:avLst/>
              <a:gdLst/>
              <a:ahLst/>
              <a:cxnLst/>
              <a:rect l="l" t="t" r="r" b="b"/>
              <a:pathLst>
                <a:path w="5621" h="179" extrusionOk="0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70" y="179"/>
                    <a:pt x="5621" y="155"/>
                    <a:pt x="5621" y="107"/>
                  </a:cubicBezTo>
                  <a:cubicBezTo>
                    <a:pt x="5621" y="60"/>
                    <a:pt x="4370" y="12"/>
                    <a:pt x="281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098720" y="4214514"/>
              <a:ext cx="235618" cy="7503"/>
            </a:xfrm>
            <a:custGeom>
              <a:avLst/>
              <a:gdLst/>
              <a:ahLst/>
              <a:cxnLst/>
              <a:rect l="l" t="t" r="r" b="b"/>
              <a:pathLst>
                <a:path w="5621" h="179" extrusionOk="0">
                  <a:moveTo>
                    <a:pt x="2811" y="0"/>
                  </a:moveTo>
                  <a:cubicBezTo>
                    <a:pt x="1263" y="0"/>
                    <a:pt x="1" y="24"/>
                    <a:pt x="1" y="72"/>
                  </a:cubicBezTo>
                  <a:cubicBezTo>
                    <a:pt x="1" y="119"/>
                    <a:pt x="1263" y="167"/>
                    <a:pt x="2811" y="179"/>
                  </a:cubicBezTo>
                  <a:cubicBezTo>
                    <a:pt x="4359" y="179"/>
                    <a:pt x="5621" y="143"/>
                    <a:pt x="5621" y="95"/>
                  </a:cubicBezTo>
                  <a:cubicBezTo>
                    <a:pt x="5621" y="60"/>
                    <a:pt x="4359" y="12"/>
                    <a:pt x="281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1079271" y="3837602"/>
              <a:ext cx="257080" cy="7210"/>
            </a:xfrm>
            <a:custGeom>
              <a:avLst/>
              <a:gdLst/>
              <a:ahLst/>
              <a:cxnLst/>
              <a:rect l="l" t="t" r="r" b="b"/>
              <a:pathLst>
                <a:path w="6133" h="172" extrusionOk="0">
                  <a:moveTo>
                    <a:pt x="2413" y="1"/>
                  </a:moveTo>
                  <a:cubicBezTo>
                    <a:pt x="1033" y="1"/>
                    <a:pt x="1" y="33"/>
                    <a:pt x="1" y="74"/>
                  </a:cubicBezTo>
                  <a:cubicBezTo>
                    <a:pt x="1" y="122"/>
                    <a:pt x="1370" y="170"/>
                    <a:pt x="3060" y="170"/>
                  </a:cubicBezTo>
                  <a:cubicBezTo>
                    <a:pt x="3284" y="171"/>
                    <a:pt x="3502" y="172"/>
                    <a:pt x="3712" y="172"/>
                  </a:cubicBezTo>
                  <a:cubicBezTo>
                    <a:pt x="5099" y="172"/>
                    <a:pt x="6132" y="140"/>
                    <a:pt x="6132" y="98"/>
                  </a:cubicBezTo>
                  <a:cubicBezTo>
                    <a:pt x="6132" y="51"/>
                    <a:pt x="4763" y="15"/>
                    <a:pt x="3060" y="3"/>
                  </a:cubicBezTo>
                  <a:cubicBezTo>
                    <a:pt x="2838" y="1"/>
                    <a:pt x="2621" y="1"/>
                    <a:pt x="24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962492" y="3878135"/>
              <a:ext cx="85386" cy="584456"/>
            </a:xfrm>
            <a:custGeom>
              <a:avLst/>
              <a:gdLst/>
              <a:ahLst/>
              <a:cxnLst/>
              <a:rect l="l" t="t" r="r" b="b"/>
              <a:pathLst>
                <a:path w="2037" h="13943" extrusionOk="0">
                  <a:moveTo>
                    <a:pt x="2036" y="0"/>
                  </a:moveTo>
                  <a:cubicBezTo>
                    <a:pt x="1977" y="0"/>
                    <a:pt x="1929" y="0"/>
                    <a:pt x="1882" y="24"/>
                  </a:cubicBezTo>
                  <a:cubicBezTo>
                    <a:pt x="1739" y="60"/>
                    <a:pt x="1608" y="119"/>
                    <a:pt x="1477" y="179"/>
                  </a:cubicBezTo>
                  <a:cubicBezTo>
                    <a:pt x="1012" y="453"/>
                    <a:pt x="643" y="869"/>
                    <a:pt x="429" y="1370"/>
                  </a:cubicBezTo>
                  <a:cubicBezTo>
                    <a:pt x="131" y="1989"/>
                    <a:pt x="48" y="2810"/>
                    <a:pt x="36" y="3691"/>
                  </a:cubicBezTo>
                  <a:cubicBezTo>
                    <a:pt x="36" y="4584"/>
                    <a:pt x="24" y="5549"/>
                    <a:pt x="12" y="6561"/>
                  </a:cubicBezTo>
                  <a:cubicBezTo>
                    <a:pt x="0" y="8597"/>
                    <a:pt x="0" y="10442"/>
                    <a:pt x="0" y="11776"/>
                  </a:cubicBezTo>
                  <a:cubicBezTo>
                    <a:pt x="0" y="12430"/>
                    <a:pt x="12" y="12954"/>
                    <a:pt x="12" y="13359"/>
                  </a:cubicBezTo>
                  <a:cubicBezTo>
                    <a:pt x="0" y="13550"/>
                    <a:pt x="12" y="13752"/>
                    <a:pt x="48" y="13942"/>
                  </a:cubicBezTo>
                  <a:cubicBezTo>
                    <a:pt x="72" y="13752"/>
                    <a:pt x="84" y="13550"/>
                    <a:pt x="84" y="13359"/>
                  </a:cubicBezTo>
                  <a:cubicBezTo>
                    <a:pt x="96" y="12954"/>
                    <a:pt x="108" y="12418"/>
                    <a:pt x="131" y="11776"/>
                  </a:cubicBezTo>
                  <a:cubicBezTo>
                    <a:pt x="155" y="10442"/>
                    <a:pt x="179" y="8597"/>
                    <a:pt x="191" y="6561"/>
                  </a:cubicBezTo>
                  <a:cubicBezTo>
                    <a:pt x="191" y="5537"/>
                    <a:pt x="203" y="4560"/>
                    <a:pt x="203" y="3691"/>
                  </a:cubicBezTo>
                  <a:cubicBezTo>
                    <a:pt x="203" y="2822"/>
                    <a:pt x="274" y="2024"/>
                    <a:pt x="536" y="1417"/>
                  </a:cubicBezTo>
                  <a:cubicBezTo>
                    <a:pt x="739" y="929"/>
                    <a:pt x="1084" y="524"/>
                    <a:pt x="1524" y="238"/>
                  </a:cubicBezTo>
                  <a:cubicBezTo>
                    <a:pt x="1691" y="143"/>
                    <a:pt x="1858" y="60"/>
                    <a:pt x="2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975486" y="4482485"/>
              <a:ext cx="490602" cy="52942"/>
            </a:xfrm>
            <a:custGeom>
              <a:avLst/>
              <a:gdLst/>
              <a:ahLst/>
              <a:cxnLst/>
              <a:rect l="l" t="t" r="r" b="b"/>
              <a:pathLst>
                <a:path w="11704" h="1263" extrusionOk="0">
                  <a:moveTo>
                    <a:pt x="5858" y="1"/>
                  </a:moveTo>
                  <a:cubicBezTo>
                    <a:pt x="5072" y="1"/>
                    <a:pt x="4286" y="60"/>
                    <a:pt x="3512" y="167"/>
                  </a:cubicBezTo>
                  <a:cubicBezTo>
                    <a:pt x="2881" y="263"/>
                    <a:pt x="2262" y="406"/>
                    <a:pt x="1643" y="584"/>
                  </a:cubicBezTo>
                  <a:cubicBezTo>
                    <a:pt x="1381" y="656"/>
                    <a:pt x="1143" y="751"/>
                    <a:pt x="941" y="822"/>
                  </a:cubicBezTo>
                  <a:cubicBezTo>
                    <a:pt x="738" y="882"/>
                    <a:pt x="560" y="953"/>
                    <a:pt x="429" y="1013"/>
                  </a:cubicBezTo>
                  <a:cubicBezTo>
                    <a:pt x="274" y="1072"/>
                    <a:pt x="131" y="1132"/>
                    <a:pt x="0" y="1215"/>
                  </a:cubicBezTo>
                  <a:cubicBezTo>
                    <a:pt x="155" y="1191"/>
                    <a:pt x="310" y="1144"/>
                    <a:pt x="452" y="1084"/>
                  </a:cubicBezTo>
                  <a:cubicBezTo>
                    <a:pt x="595" y="1025"/>
                    <a:pt x="762" y="965"/>
                    <a:pt x="976" y="906"/>
                  </a:cubicBezTo>
                  <a:cubicBezTo>
                    <a:pt x="1179" y="846"/>
                    <a:pt x="1417" y="763"/>
                    <a:pt x="1679" y="703"/>
                  </a:cubicBezTo>
                  <a:cubicBezTo>
                    <a:pt x="2286" y="548"/>
                    <a:pt x="2905" y="417"/>
                    <a:pt x="3536" y="322"/>
                  </a:cubicBezTo>
                  <a:cubicBezTo>
                    <a:pt x="4310" y="215"/>
                    <a:pt x="5084" y="167"/>
                    <a:pt x="5858" y="167"/>
                  </a:cubicBezTo>
                  <a:cubicBezTo>
                    <a:pt x="6632" y="167"/>
                    <a:pt x="7406" y="227"/>
                    <a:pt x="8168" y="346"/>
                  </a:cubicBezTo>
                  <a:cubicBezTo>
                    <a:pt x="8799" y="441"/>
                    <a:pt x="9418" y="572"/>
                    <a:pt x="10025" y="739"/>
                  </a:cubicBezTo>
                  <a:cubicBezTo>
                    <a:pt x="10287" y="798"/>
                    <a:pt x="10513" y="894"/>
                    <a:pt x="10728" y="953"/>
                  </a:cubicBezTo>
                  <a:cubicBezTo>
                    <a:pt x="10930" y="1013"/>
                    <a:pt x="11109" y="1072"/>
                    <a:pt x="11251" y="1120"/>
                  </a:cubicBezTo>
                  <a:cubicBezTo>
                    <a:pt x="11394" y="1191"/>
                    <a:pt x="11549" y="1239"/>
                    <a:pt x="11704" y="1263"/>
                  </a:cubicBezTo>
                  <a:cubicBezTo>
                    <a:pt x="11561" y="1191"/>
                    <a:pt x="11418" y="1120"/>
                    <a:pt x="11275" y="1072"/>
                  </a:cubicBezTo>
                  <a:cubicBezTo>
                    <a:pt x="11132" y="1001"/>
                    <a:pt x="10954" y="929"/>
                    <a:pt x="10751" y="858"/>
                  </a:cubicBezTo>
                  <a:cubicBezTo>
                    <a:pt x="10549" y="787"/>
                    <a:pt x="10323" y="703"/>
                    <a:pt x="10061" y="632"/>
                  </a:cubicBezTo>
                  <a:cubicBezTo>
                    <a:pt x="9442" y="441"/>
                    <a:pt x="8823" y="298"/>
                    <a:pt x="8192" y="191"/>
                  </a:cubicBezTo>
                  <a:cubicBezTo>
                    <a:pt x="7418" y="72"/>
                    <a:pt x="6632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3575596" y="2239832"/>
              <a:ext cx="386815" cy="316309"/>
            </a:xfrm>
            <a:custGeom>
              <a:avLst/>
              <a:gdLst/>
              <a:ahLst/>
              <a:cxnLst/>
              <a:rect l="l" t="t" r="r" b="b"/>
              <a:pathLst>
                <a:path w="9228" h="7546" extrusionOk="0">
                  <a:moveTo>
                    <a:pt x="2502" y="0"/>
                  </a:moveTo>
                  <a:cubicBezTo>
                    <a:pt x="1508" y="0"/>
                    <a:pt x="594" y="812"/>
                    <a:pt x="310" y="1783"/>
                  </a:cubicBezTo>
                  <a:cubicBezTo>
                    <a:pt x="1" y="2843"/>
                    <a:pt x="358" y="4010"/>
                    <a:pt x="965" y="4914"/>
                  </a:cubicBezTo>
                  <a:cubicBezTo>
                    <a:pt x="1572" y="5831"/>
                    <a:pt x="2620" y="7022"/>
                    <a:pt x="4465" y="7546"/>
                  </a:cubicBezTo>
                  <a:cubicBezTo>
                    <a:pt x="5716" y="7331"/>
                    <a:pt x="7335" y="6141"/>
                    <a:pt x="8049" y="5295"/>
                  </a:cubicBezTo>
                  <a:cubicBezTo>
                    <a:pt x="8752" y="4450"/>
                    <a:pt x="9228" y="3331"/>
                    <a:pt x="9037" y="2247"/>
                  </a:cubicBezTo>
                  <a:cubicBezTo>
                    <a:pt x="8863" y="1189"/>
                    <a:pt x="7928" y="234"/>
                    <a:pt x="6864" y="234"/>
                  </a:cubicBezTo>
                  <a:cubicBezTo>
                    <a:pt x="6839" y="234"/>
                    <a:pt x="6813" y="234"/>
                    <a:pt x="6787" y="235"/>
                  </a:cubicBezTo>
                  <a:cubicBezTo>
                    <a:pt x="6132" y="295"/>
                    <a:pt x="5525" y="616"/>
                    <a:pt x="5108" y="1128"/>
                  </a:cubicBezTo>
                  <a:cubicBezTo>
                    <a:pt x="4954" y="1295"/>
                    <a:pt x="4823" y="1474"/>
                    <a:pt x="4704" y="1664"/>
                  </a:cubicBezTo>
                  <a:cubicBezTo>
                    <a:pt x="4596" y="1462"/>
                    <a:pt x="4477" y="1271"/>
                    <a:pt x="4346" y="1093"/>
                  </a:cubicBezTo>
                  <a:cubicBezTo>
                    <a:pt x="3989" y="533"/>
                    <a:pt x="3418" y="152"/>
                    <a:pt x="2775" y="21"/>
                  </a:cubicBezTo>
                  <a:cubicBezTo>
                    <a:pt x="2683" y="7"/>
                    <a:pt x="2593" y="0"/>
                    <a:pt x="25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3593075" y="2334522"/>
              <a:ext cx="348879" cy="151741"/>
            </a:xfrm>
            <a:custGeom>
              <a:avLst/>
              <a:gdLst/>
              <a:ahLst/>
              <a:cxnLst/>
              <a:rect l="l" t="t" r="r" b="b"/>
              <a:pathLst>
                <a:path w="8323" h="3620" extrusionOk="0">
                  <a:moveTo>
                    <a:pt x="4739" y="0"/>
                  </a:moveTo>
                  <a:lnTo>
                    <a:pt x="4691" y="72"/>
                  </a:lnTo>
                  <a:lnTo>
                    <a:pt x="3647" y="1679"/>
                  </a:lnTo>
                  <a:lnTo>
                    <a:pt x="3647" y="1679"/>
                  </a:lnTo>
                  <a:lnTo>
                    <a:pt x="1012" y="1560"/>
                  </a:lnTo>
                  <a:lnTo>
                    <a:pt x="262" y="1524"/>
                  </a:lnTo>
                  <a:lnTo>
                    <a:pt x="0" y="1524"/>
                  </a:lnTo>
                  <a:cubicBezTo>
                    <a:pt x="24" y="1536"/>
                    <a:pt x="36" y="1536"/>
                    <a:pt x="60" y="1536"/>
                  </a:cubicBezTo>
                  <a:lnTo>
                    <a:pt x="262" y="1548"/>
                  </a:lnTo>
                  <a:lnTo>
                    <a:pt x="1012" y="1596"/>
                  </a:lnTo>
                  <a:lnTo>
                    <a:pt x="3656" y="1751"/>
                  </a:lnTo>
                  <a:lnTo>
                    <a:pt x="3667" y="1751"/>
                  </a:lnTo>
                  <a:lnTo>
                    <a:pt x="3679" y="1739"/>
                  </a:lnTo>
                  <a:lnTo>
                    <a:pt x="4708" y="172"/>
                  </a:lnTo>
                  <a:lnTo>
                    <a:pt x="4708" y="172"/>
                  </a:lnTo>
                  <a:cubicBezTo>
                    <a:pt x="4776" y="425"/>
                    <a:pt x="4853" y="678"/>
                    <a:pt x="4929" y="941"/>
                  </a:cubicBezTo>
                  <a:cubicBezTo>
                    <a:pt x="5203" y="1870"/>
                    <a:pt x="5453" y="2739"/>
                    <a:pt x="5680" y="3525"/>
                  </a:cubicBezTo>
                  <a:lnTo>
                    <a:pt x="5703" y="3620"/>
                  </a:lnTo>
                  <a:lnTo>
                    <a:pt x="5739" y="3525"/>
                  </a:lnTo>
                  <a:cubicBezTo>
                    <a:pt x="5940" y="2911"/>
                    <a:pt x="6129" y="2356"/>
                    <a:pt x="6283" y="1882"/>
                  </a:cubicBezTo>
                  <a:lnTo>
                    <a:pt x="6283" y="1882"/>
                  </a:lnTo>
                  <a:lnTo>
                    <a:pt x="7763" y="1953"/>
                  </a:lnTo>
                  <a:lnTo>
                    <a:pt x="8180" y="1965"/>
                  </a:lnTo>
                  <a:lnTo>
                    <a:pt x="8323" y="1965"/>
                  </a:lnTo>
                  <a:cubicBezTo>
                    <a:pt x="8311" y="1965"/>
                    <a:pt x="8287" y="1953"/>
                    <a:pt x="8275" y="1953"/>
                  </a:cubicBezTo>
                  <a:lnTo>
                    <a:pt x="8168" y="1953"/>
                  </a:lnTo>
                  <a:lnTo>
                    <a:pt x="7763" y="1929"/>
                  </a:lnTo>
                  <a:lnTo>
                    <a:pt x="6263" y="1834"/>
                  </a:lnTo>
                  <a:lnTo>
                    <a:pt x="6239" y="1834"/>
                  </a:lnTo>
                  <a:lnTo>
                    <a:pt x="6239" y="1858"/>
                  </a:lnTo>
                  <a:lnTo>
                    <a:pt x="5712" y="3406"/>
                  </a:lnTo>
                  <a:lnTo>
                    <a:pt x="5712" y="3406"/>
                  </a:lnTo>
                  <a:cubicBezTo>
                    <a:pt x="5493" y="2645"/>
                    <a:pt x="5252" y="1809"/>
                    <a:pt x="5001" y="917"/>
                  </a:cubicBezTo>
                  <a:cubicBezTo>
                    <a:pt x="4918" y="631"/>
                    <a:pt x="4834" y="358"/>
                    <a:pt x="4763" y="84"/>
                  </a:cubicBezTo>
                  <a:lnTo>
                    <a:pt x="47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3184350" y="1737590"/>
              <a:ext cx="684764" cy="836045"/>
            </a:xfrm>
            <a:custGeom>
              <a:avLst/>
              <a:gdLst/>
              <a:ahLst/>
              <a:cxnLst/>
              <a:rect l="l" t="t" r="r" b="b"/>
              <a:pathLst>
                <a:path w="16336" h="19945" extrusionOk="0">
                  <a:moveTo>
                    <a:pt x="16335" y="1"/>
                  </a:moveTo>
                  <a:cubicBezTo>
                    <a:pt x="16334" y="1"/>
                    <a:pt x="16321" y="107"/>
                    <a:pt x="16276" y="299"/>
                  </a:cubicBezTo>
                  <a:cubicBezTo>
                    <a:pt x="16193" y="585"/>
                    <a:pt x="16074" y="847"/>
                    <a:pt x="15895" y="1085"/>
                  </a:cubicBezTo>
                  <a:cubicBezTo>
                    <a:pt x="15633" y="1466"/>
                    <a:pt x="15288" y="1799"/>
                    <a:pt x="14883" y="2037"/>
                  </a:cubicBezTo>
                  <a:cubicBezTo>
                    <a:pt x="14359" y="2359"/>
                    <a:pt x="13776" y="2573"/>
                    <a:pt x="13168" y="2657"/>
                  </a:cubicBezTo>
                  <a:cubicBezTo>
                    <a:pt x="12640" y="2733"/>
                    <a:pt x="12105" y="2767"/>
                    <a:pt x="11573" y="2767"/>
                  </a:cubicBezTo>
                  <a:cubicBezTo>
                    <a:pt x="11362" y="2767"/>
                    <a:pt x="11151" y="2762"/>
                    <a:pt x="10942" y="2752"/>
                  </a:cubicBezTo>
                  <a:cubicBezTo>
                    <a:pt x="10608" y="2729"/>
                    <a:pt x="10272" y="2718"/>
                    <a:pt x="9936" y="2718"/>
                  </a:cubicBezTo>
                  <a:cubicBezTo>
                    <a:pt x="9409" y="2718"/>
                    <a:pt x="8881" y="2744"/>
                    <a:pt x="8358" y="2788"/>
                  </a:cubicBezTo>
                  <a:cubicBezTo>
                    <a:pt x="7894" y="2847"/>
                    <a:pt x="7441" y="2954"/>
                    <a:pt x="7001" y="3121"/>
                  </a:cubicBezTo>
                  <a:cubicBezTo>
                    <a:pt x="6549" y="3311"/>
                    <a:pt x="6132" y="3561"/>
                    <a:pt x="5751" y="3871"/>
                  </a:cubicBezTo>
                  <a:cubicBezTo>
                    <a:pt x="4977" y="4502"/>
                    <a:pt x="4358" y="5335"/>
                    <a:pt x="3822" y="6252"/>
                  </a:cubicBezTo>
                  <a:cubicBezTo>
                    <a:pt x="3298" y="7157"/>
                    <a:pt x="2893" y="8133"/>
                    <a:pt x="2822" y="9134"/>
                  </a:cubicBezTo>
                  <a:cubicBezTo>
                    <a:pt x="2750" y="10134"/>
                    <a:pt x="3000" y="11074"/>
                    <a:pt x="3179" y="11955"/>
                  </a:cubicBezTo>
                  <a:cubicBezTo>
                    <a:pt x="3286" y="12384"/>
                    <a:pt x="3358" y="12825"/>
                    <a:pt x="3405" y="13253"/>
                  </a:cubicBezTo>
                  <a:cubicBezTo>
                    <a:pt x="3441" y="13670"/>
                    <a:pt x="3441" y="14087"/>
                    <a:pt x="3405" y="14503"/>
                  </a:cubicBezTo>
                  <a:cubicBezTo>
                    <a:pt x="3346" y="15241"/>
                    <a:pt x="3155" y="15968"/>
                    <a:pt x="2858" y="16658"/>
                  </a:cubicBezTo>
                  <a:cubicBezTo>
                    <a:pt x="2619" y="17218"/>
                    <a:pt x="2298" y="17754"/>
                    <a:pt x="1917" y="18242"/>
                  </a:cubicBezTo>
                  <a:cubicBezTo>
                    <a:pt x="1846" y="18349"/>
                    <a:pt x="1750" y="18444"/>
                    <a:pt x="1667" y="18539"/>
                  </a:cubicBezTo>
                  <a:cubicBezTo>
                    <a:pt x="1596" y="18635"/>
                    <a:pt x="1512" y="18730"/>
                    <a:pt x="1429" y="18813"/>
                  </a:cubicBezTo>
                  <a:cubicBezTo>
                    <a:pt x="1345" y="18897"/>
                    <a:pt x="1262" y="18968"/>
                    <a:pt x="1191" y="19051"/>
                  </a:cubicBezTo>
                  <a:lnTo>
                    <a:pt x="964" y="19242"/>
                  </a:lnTo>
                  <a:cubicBezTo>
                    <a:pt x="834" y="19361"/>
                    <a:pt x="703" y="19468"/>
                    <a:pt x="572" y="19563"/>
                  </a:cubicBezTo>
                  <a:cubicBezTo>
                    <a:pt x="464" y="19647"/>
                    <a:pt x="369" y="19718"/>
                    <a:pt x="262" y="19778"/>
                  </a:cubicBezTo>
                  <a:lnTo>
                    <a:pt x="72" y="19909"/>
                  </a:lnTo>
                  <a:lnTo>
                    <a:pt x="72" y="19909"/>
                  </a:lnTo>
                  <a:lnTo>
                    <a:pt x="262" y="19790"/>
                  </a:lnTo>
                  <a:cubicBezTo>
                    <a:pt x="369" y="19730"/>
                    <a:pt x="476" y="19659"/>
                    <a:pt x="583" y="19587"/>
                  </a:cubicBezTo>
                  <a:cubicBezTo>
                    <a:pt x="714" y="19492"/>
                    <a:pt x="857" y="19385"/>
                    <a:pt x="976" y="19278"/>
                  </a:cubicBezTo>
                  <a:lnTo>
                    <a:pt x="1215" y="19075"/>
                  </a:lnTo>
                  <a:lnTo>
                    <a:pt x="1453" y="18837"/>
                  </a:lnTo>
                  <a:cubicBezTo>
                    <a:pt x="1536" y="18766"/>
                    <a:pt x="1607" y="18670"/>
                    <a:pt x="1703" y="18575"/>
                  </a:cubicBezTo>
                  <a:cubicBezTo>
                    <a:pt x="1798" y="18480"/>
                    <a:pt x="1881" y="18385"/>
                    <a:pt x="1953" y="18266"/>
                  </a:cubicBezTo>
                  <a:cubicBezTo>
                    <a:pt x="2346" y="17789"/>
                    <a:pt x="2667" y="17254"/>
                    <a:pt x="2917" y="16682"/>
                  </a:cubicBezTo>
                  <a:cubicBezTo>
                    <a:pt x="3227" y="15992"/>
                    <a:pt x="3417" y="15253"/>
                    <a:pt x="3489" y="14503"/>
                  </a:cubicBezTo>
                  <a:cubicBezTo>
                    <a:pt x="3536" y="14087"/>
                    <a:pt x="3536" y="13670"/>
                    <a:pt x="3489" y="13253"/>
                  </a:cubicBezTo>
                  <a:cubicBezTo>
                    <a:pt x="3441" y="12801"/>
                    <a:pt x="3370" y="12372"/>
                    <a:pt x="3274" y="11932"/>
                  </a:cubicBezTo>
                  <a:cubicBezTo>
                    <a:pt x="3084" y="11050"/>
                    <a:pt x="2846" y="10110"/>
                    <a:pt x="2917" y="9134"/>
                  </a:cubicBezTo>
                  <a:cubicBezTo>
                    <a:pt x="2989" y="8157"/>
                    <a:pt x="3370" y="7181"/>
                    <a:pt x="3905" y="6288"/>
                  </a:cubicBezTo>
                  <a:cubicBezTo>
                    <a:pt x="4429" y="5395"/>
                    <a:pt x="5048" y="4562"/>
                    <a:pt x="5810" y="3942"/>
                  </a:cubicBezTo>
                  <a:cubicBezTo>
                    <a:pt x="6179" y="3633"/>
                    <a:pt x="6596" y="3383"/>
                    <a:pt x="7037" y="3192"/>
                  </a:cubicBezTo>
                  <a:cubicBezTo>
                    <a:pt x="7465" y="3026"/>
                    <a:pt x="7918" y="2919"/>
                    <a:pt x="8370" y="2871"/>
                  </a:cubicBezTo>
                  <a:cubicBezTo>
                    <a:pt x="8897" y="2820"/>
                    <a:pt x="9424" y="2795"/>
                    <a:pt x="9951" y="2795"/>
                  </a:cubicBezTo>
                  <a:cubicBezTo>
                    <a:pt x="10282" y="2795"/>
                    <a:pt x="10612" y="2805"/>
                    <a:pt x="10942" y="2823"/>
                  </a:cubicBezTo>
                  <a:cubicBezTo>
                    <a:pt x="11129" y="2832"/>
                    <a:pt x="11317" y="2837"/>
                    <a:pt x="11504" y="2837"/>
                  </a:cubicBezTo>
                  <a:cubicBezTo>
                    <a:pt x="12066" y="2837"/>
                    <a:pt x="12627" y="2796"/>
                    <a:pt x="13180" y="2716"/>
                  </a:cubicBezTo>
                  <a:cubicBezTo>
                    <a:pt x="13799" y="2621"/>
                    <a:pt x="14395" y="2407"/>
                    <a:pt x="14919" y="2073"/>
                  </a:cubicBezTo>
                  <a:cubicBezTo>
                    <a:pt x="15323" y="1823"/>
                    <a:pt x="15669" y="1502"/>
                    <a:pt x="15931" y="1109"/>
                  </a:cubicBezTo>
                  <a:cubicBezTo>
                    <a:pt x="16097" y="859"/>
                    <a:pt x="16216" y="585"/>
                    <a:pt x="16288" y="299"/>
                  </a:cubicBezTo>
                  <a:cubicBezTo>
                    <a:pt x="16312" y="204"/>
                    <a:pt x="16335" y="97"/>
                    <a:pt x="16335" y="2"/>
                  </a:cubicBezTo>
                  <a:cubicBezTo>
                    <a:pt x="16335" y="1"/>
                    <a:pt x="16335" y="1"/>
                    <a:pt x="16335" y="1"/>
                  </a:cubicBezTo>
                  <a:close/>
                  <a:moveTo>
                    <a:pt x="72" y="19909"/>
                  </a:moveTo>
                  <a:lnTo>
                    <a:pt x="72" y="19909"/>
                  </a:lnTo>
                  <a:cubicBezTo>
                    <a:pt x="48" y="19921"/>
                    <a:pt x="24" y="19933"/>
                    <a:pt x="0" y="19944"/>
                  </a:cubicBezTo>
                  <a:cubicBezTo>
                    <a:pt x="24" y="19944"/>
                    <a:pt x="48" y="19933"/>
                    <a:pt x="72" y="19909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>
              <a:off x="2997193" y="1521050"/>
              <a:ext cx="699226" cy="866435"/>
            </a:xfrm>
            <a:custGeom>
              <a:avLst/>
              <a:gdLst/>
              <a:ahLst/>
              <a:cxnLst/>
              <a:rect l="l" t="t" r="r" b="b"/>
              <a:pathLst>
                <a:path w="16681" h="20670" extrusionOk="0">
                  <a:moveTo>
                    <a:pt x="16681" y="0"/>
                  </a:moveTo>
                  <a:lnTo>
                    <a:pt x="16609" y="24"/>
                  </a:lnTo>
                  <a:lnTo>
                    <a:pt x="16395" y="131"/>
                  </a:lnTo>
                  <a:cubicBezTo>
                    <a:pt x="16133" y="286"/>
                    <a:pt x="15883" y="465"/>
                    <a:pt x="15645" y="655"/>
                  </a:cubicBezTo>
                  <a:cubicBezTo>
                    <a:pt x="15276" y="965"/>
                    <a:pt x="14954" y="1334"/>
                    <a:pt x="14693" y="1739"/>
                  </a:cubicBezTo>
                  <a:cubicBezTo>
                    <a:pt x="14347" y="2274"/>
                    <a:pt x="14097" y="2882"/>
                    <a:pt x="13978" y="3513"/>
                  </a:cubicBezTo>
                  <a:cubicBezTo>
                    <a:pt x="13847" y="4275"/>
                    <a:pt x="13859" y="5060"/>
                    <a:pt x="14014" y="5822"/>
                  </a:cubicBezTo>
                  <a:cubicBezTo>
                    <a:pt x="14133" y="6644"/>
                    <a:pt x="14359" y="7513"/>
                    <a:pt x="14478" y="8442"/>
                  </a:cubicBezTo>
                  <a:cubicBezTo>
                    <a:pt x="14609" y="9406"/>
                    <a:pt x="14573" y="10382"/>
                    <a:pt x="14407" y="11347"/>
                  </a:cubicBezTo>
                  <a:cubicBezTo>
                    <a:pt x="14216" y="12383"/>
                    <a:pt x="13823" y="13371"/>
                    <a:pt x="13252" y="14240"/>
                  </a:cubicBezTo>
                  <a:cubicBezTo>
                    <a:pt x="12668" y="15121"/>
                    <a:pt x="11906" y="15847"/>
                    <a:pt x="11002" y="16383"/>
                  </a:cubicBezTo>
                  <a:cubicBezTo>
                    <a:pt x="10573" y="16633"/>
                    <a:pt x="10109" y="16836"/>
                    <a:pt x="9632" y="16967"/>
                  </a:cubicBezTo>
                  <a:cubicBezTo>
                    <a:pt x="9180" y="17098"/>
                    <a:pt x="8704" y="17181"/>
                    <a:pt x="8227" y="17205"/>
                  </a:cubicBezTo>
                  <a:cubicBezTo>
                    <a:pt x="7939" y="17223"/>
                    <a:pt x="7655" y="17229"/>
                    <a:pt x="7376" y="17229"/>
                  </a:cubicBezTo>
                  <a:cubicBezTo>
                    <a:pt x="6893" y="17229"/>
                    <a:pt x="6424" y="17212"/>
                    <a:pt x="5969" y="17212"/>
                  </a:cubicBezTo>
                  <a:cubicBezTo>
                    <a:pt x="5840" y="17212"/>
                    <a:pt x="5712" y="17213"/>
                    <a:pt x="5584" y="17217"/>
                  </a:cubicBezTo>
                  <a:cubicBezTo>
                    <a:pt x="5179" y="17229"/>
                    <a:pt x="4775" y="17264"/>
                    <a:pt x="4370" y="17324"/>
                  </a:cubicBezTo>
                  <a:cubicBezTo>
                    <a:pt x="4013" y="17395"/>
                    <a:pt x="3644" y="17502"/>
                    <a:pt x="3298" y="17633"/>
                  </a:cubicBezTo>
                  <a:cubicBezTo>
                    <a:pt x="2703" y="17860"/>
                    <a:pt x="2143" y="18181"/>
                    <a:pt x="1643" y="18586"/>
                  </a:cubicBezTo>
                  <a:cubicBezTo>
                    <a:pt x="1274" y="18895"/>
                    <a:pt x="929" y="19241"/>
                    <a:pt x="631" y="19622"/>
                  </a:cubicBezTo>
                  <a:cubicBezTo>
                    <a:pt x="512" y="19776"/>
                    <a:pt x="417" y="19931"/>
                    <a:pt x="334" y="20050"/>
                  </a:cubicBezTo>
                  <a:cubicBezTo>
                    <a:pt x="262" y="20181"/>
                    <a:pt x="191" y="20288"/>
                    <a:pt x="143" y="20384"/>
                  </a:cubicBezTo>
                  <a:cubicBezTo>
                    <a:pt x="95" y="20479"/>
                    <a:pt x="60" y="20550"/>
                    <a:pt x="36" y="20598"/>
                  </a:cubicBezTo>
                  <a:cubicBezTo>
                    <a:pt x="12" y="20646"/>
                    <a:pt x="0" y="20669"/>
                    <a:pt x="0" y="20669"/>
                  </a:cubicBezTo>
                  <a:cubicBezTo>
                    <a:pt x="0" y="20669"/>
                    <a:pt x="12" y="20646"/>
                    <a:pt x="48" y="20610"/>
                  </a:cubicBezTo>
                  <a:cubicBezTo>
                    <a:pt x="72" y="20562"/>
                    <a:pt x="107" y="20491"/>
                    <a:pt x="155" y="20396"/>
                  </a:cubicBezTo>
                  <a:cubicBezTo>
                    <a:pt x="203" y="20312"/>
                    <a:pt x="274" y="20193"/>
                    <a:pt x="357" y="20074"/>
                  </a:cubicBezTo>
                  <a:cubicBezTo>
                    <a:pt x="441" y="19943"/>
                    <a:pt x="536" y="19800"/>
                    <a:pt x="667" y="19645"/>
                  </a:cubicBezTo>
                  <a:cubicBezTo>
                    <a:pt x="1358" y="18764"/>
                    <a:pt x="2274" y="18086"/>
                    <a:pt x="3322" y="17693"/>
                  </a:cubicBezTo>
                  <a:cubicBezTo>
                    <a:pt x="3667" y="17562"/>
                    <a:pt x="4025" y="17467"/>
                    <a:pt x="4382" y="17395"/>
                  </a:cubicBezTo>
                  <a:cubicBezTo>
                    <a:pt x="4787" y="17336"/>
                    <a:pt x="5179" y="17300"/>
                    <a:pt x="5584" y="17300"/>
                  </a:cubicBezTo>
                  <a:cubicBezTo>
                    <a:pt x="5708" y="17296"/>
                    <a:pt x="5833" y="17295"/>
                    <a:pt x="5960" y="17295"/>
                  </a:cubicBezTo>
                  <a:cubicBezTo>
                    <a:pt x="6455" y="17295"/>
                    <a:pt x="6974" y="17317"/>
                    <a:pt x="7511" y="17317"/>
                  </a:cubicBezTo>
                  <a:cubicBezTo>
                    <a:pt x="7751" y="17317"/>
                    <a:pt x="7993" y="17312"/>
                    <a:pt x="8239" y="17300"/>
                  </a:cubicBezTo>
                  <a:cubicBezTo>
                    <a:pt x="8716" y="17264"/>
                    <a:pt x="9204" y="17193"/>
                    <a:pt x="9668" y="17062"/>
                  </a:cubicBezTo>
                  <a:cubicBezTo>
                    <a:pt x="10144" y="16919"/>
                    <a:pt x="10609" y="16717"/>
                    <a:pt x="11049" y="16455"/>
                  </a:cubicBezTo>
                  <a:cubicBezTo>
                    <a:pt x="11966" y="15919"/>
                    <a:pt x="12740" y="15181"/>
                    <a:pt x="13323" y="14288"/>
                  </a:cubicBezTo>
                  <a:cubicBezTo>
                    <a:pt x="13907" y="13407"/>
                    <a:pt x="14300" y="12406"/>
                    <a:pt x="14490" y="11371"/>
                  </a:cubicBezTo>
                  <a:cubicBezTo>
                    <a:pt x="14669" y="10394"/>
                    <a:pt x="14693" y="9406"/>
                    <a:pt x="14562" y="8430"/>
                  </a:cubicBezTo>
                  <a:cubicBezTo>
                    <a:pt x="14443" y="7489"/>
                    <a:pt x="14216" y="6632"/>
                    <a:pt x="14085" y="5810"/>
                  </a:cubicBezTo>
                  <a:cubicBezTo>
                    <a:pt x="13931" y="5060"/>
                    <a:pt x="13919" y="4286"/>
                    <a:pt x="14038" y="3524"/>
                  </a:cubicBezTo>
                  <a:cubicBezTo>
                    <a:pt x="14157" y="2893"/>
                    <a:pt x="14395" y="2298"/>
                    <a:pt x="14740" y="1762"/>
                  </a:cubicBezTo>
                  <a:cubicBezTo>
                    <a:pt x="15002" y="1369"/>
                    <a:pt x="15312" y="1000"/>
                    <a:pt x="15669" y="679"/>
                  </a:cubicBezTo>
                  <a:cubicBezTo>
                    <a:pt x="15907" y="488"/>
                    <a:pt x="16145" y="310"/>
                    <a:pt x="16407" y="155"/>
                  </a:cubicBezTo>
                  <a:lnTo>
                    <a:pt x="16609" y="36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3611016" y="1591386"/>
              <a:ext cx="234612" cy="202168"/>
            </a:xfrm>
            <a:custGeom>
              <a:avLst/>
              <a:gdLst/>
              <a:ahLst/>
              <a:cxnLst/>
              <a:rect l="l" t="t" r="r" b="b"/>
              <a:pathLst>
                <a:path w="5597" h="4823" extrusionOk="0">
                  <a:moveTo>
                    <a:pt x="1" y="1"/>
                  </a:moveTo>
                  <a:cubicBezTo>
                    <a:pt x="72" y="72"/>
                    <a:pt x="156" y="132"/>
                    <a:pt x="239" y="180"/>
                  </a:cubicBezTo>
                  <a:lnTo>
                    <a:pt x="882" y="644"/>
                  </a:lnTo>
                  <a:cubicBezTo>
                    <a:pt x="1418" y="1037"/>
                    <a:pt x="2156" y="1596"/>
                    <a:pt x="2930" y="2263"/>
                  </a:cubicBezTo>
                  <a:cubicBezTo>
                    <a:pt x="3704" y="2930"/>
                    <a:pt x="4371" y="3573"/>
                    <a:pt x="4835" y="4049"/>
                  </a:cubicBezTo>
                  <a:cubicBezTo>
                    <a:pt x="5061" y="4287"/>
                    <a:pt x="5252" y="4478"/>
                    <a:pt x="5394" y="4621"/>
                  </a:cubicBezTo>
                  <a:cubicBezTo>
                    <a:pt x="5454" y="4692"/>
                    <a:pt x="5525" y="4763"/>
                    <a:pt x="5597" y="4823"/>
                  </a:cubicBezTo>
                  <a:cubicBezTo>
                    <a:pt x="5537" y="4752"/>
                    <a:pt x="5478" y="4668"/>
                    <a:pt x="5406" y="4597"/>
                  </a:cubicBezTo>
                  <a:cubicBezTo>
                    <a:pt x="5287" y="4454"/>
                    <a:pt x="5109" y="4251"/>
                    <a:pt x="4882" y="4001"/>
                  </a:cubicBezTo>
                  <a:cubicBezTo>
                    <a:pt x="3680" y="2739"/>
                    <a:pt x="2346" y="1585"/>
                    <a:pt x="906" y="596"/>
                  </a:cubicBezTo>
                  <a:cubicBezTo>
                    <a:pt x="632" y="406"/>
                    <a:pt x="418" y="251"/>
                    <a:pt x="251" y="156"/>
                  </a:cubicBezTo>
                  <a:cubicBezTo>
                    <a:pt x="168" y="96"/>
                    <a:pt x="84" y="49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3583602" y="1665284"/>
              <a:ext cx="202168" cy="174209"/>
            </a:xfrm>
            <a:custGeom>
              <a:avLst/>
              <a:gdLst/>
              <a:ahLst/>
              <a:cxnLst/>
              <a:rect l="l" t="t" r="r" b="b"/>
              <a:pathLst>
                <a:path w="4823" h="4156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72"/>
                    <a:pt x="107" y="131"/>
                    <a:pt x="167" y="191"/>
                  </a:cubicBezTo>
                  <a:cubicBezTo>
                    <a:pt x="274" y="310"/>
                    <a:pt x="441" y="476"/>
                    <a:pt x="643" y="691"/>
                  </a:cubicBezTo>
                  <a:cubicBezTo>
                    <a:pt x="1036" y="1095"/>
                    <a:pt x="1619" y="1643"/>
                    <a:pt x="2286" y="2227"/>
                  </a:cubicBezTo>
                  <a:cubicBezTo>
                    <a:pt x="2953" y="2810"/>
                    <a:pt x="3584" y="3298"/>
                    <a:pt x="4048" y="3631"/>
                  </a:cubicBezTo>
                  <a:cubicBezTo>
                    <a:pt x="4274" y="3798"/>
                    <a:pt x="4477" y="3941"/>
                    <a:pt x="4608" y="4024"/>
                  </a:cubicBezTo>
                  <a:cubicBezTo>
                    <a:pt x="4679" y="4072"/>
                    <a:pt x="4751" y="4120"/>
                    <a:pt x="4822" y="4155"/>
                  </a:cubicBezTo>
                  <a:cubicBezTo>
                    <a:pt x="4763" y="4096"/>
                    <a:pt x="4703" y="4048"/>
                    <a:pt x="4632" y="3989"/>
                  </a:cubicBezTo>
                  <a:lnTo>
                    <a:pt x="4084" y="3572"/>
                  </a:lnTo>
                  <a:cubicBezTo>
                    <a:pt x="3631" y="3227"/>
                    <a:pt x="3012" y="2727"/>
                    <a:pt x="2346" y="2155"/>
                  </a:cubicBezTo>
                  <a:cubicBezTo>
                    <a:pt x="1679" y="1584"/>
                    <a:pt x="1095" y="1036"/>
                    <a:pt x="679" y="631"/>
                  </a:cubicBezTo>
                  <a:lnTo>
                    <a:pt x="191" y="167"/>
                  </a:lnTo>
                  <a:cubicBezTo>
                    <a:pt x="131" y="107"/>
                    <a:pt x="72" y="48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3592572" y="1755614"/>
              <a:ext cx="112842" cy="99344"/>
            </a:xfrm>
            <a:custGeom>
              <a:avLst/>
              <a:gdLst/>
              <a:ahLst/>
              <a:cxnLst/>
              <a:rect l="l" t="t" r="r" b="b"/>
              <a:pathLst>
                <a:path w="2692" h="2370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131"/>
                    <a:pt x="250" y="262"/>
                    <a:pt x="381" y="369"/>
                  </a:cubicBezTo>
                  <a:lnTo>
                    <a:pt x="1334" y="1203"/>
                  </a:lnTo>
                  <a:lnTo>
                    <a:pt x="2286" y="2036"/>
                  </a:lnTo>
                  <a:cubicBezTo>
                    <a:pt x="2405" y="2167"/>
                    <a:pt x="2548" y="2274"/>
                    <a:pt x="2691" y="2369"/>
                  </a:cubicBezTo>
                  <a:cubicBezTo>
                    <a:pt x="2584" y="2227"/>
                    <a:pt x="2453" y="2108"/>
                    <a:pt x="2322" y="1988"/>
                  </a:cubicBezTo>
                  <a:cubicBezTo>
                    <a:pt x="2096" y="1762"/>
                    <a:pt x="1763" y="1465"/>
                    <a:pt x="1393" y="1131"/>
                  </a:cubicBezTo>
                  <a:cubicBezTo>
                    <a:pt x="1024" y="798"/>
                    <a:pt x="679" y="512"/>
                    <a:pt x="429" y="310"/>
                  </a:cubicBezTo>
                  <a:cubicBezTo>
                    <a:pt x="298" y="191"/>
                    <a:pt x="155" y="8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3524207" y="1863884"/>
              <a:ext cx="89368" cy="70421"/>
            </a:xfrm>
            <a:custGeom>
              <a:avLst/>
              <a:gdLst/>
              <a:ahLst/>
              <a:cxnLst/>
              <a:rect l="l" t="t" r="r" b="b"/>
              <a:pathLst>
                <a:path w="2132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108"/>
                    <a:pt x="179" y="203"/>
                    <a:pt x="286" y="287"/>
                  </a:cubicBezTo>
                  <a:cubicBezTo>
                    <a:pt x="465" y="453"/>
                    <a:pt x="727" y="668"/>
                    <a:pt x="1012" y="906"/>
                  </a:cubicBezTo>
                  <a:cubicBezTo>
                    <a:pt x="1310" y="1144"/>
                    <a:pt x="1584" y="1334"/>
                    <a:pt x="1786" y="1477"/>
                  </a:cubicBezTo>
                  <a:cubicBezTo>
                    <a:pt x="1893" y="1560"/>
                    <a:pt x="2012" y="1620"/>
                    <a:pt x="2131" y="1680"/>
                  </a:cubicBezTo>
                  <a:cubicBezTo>
                    <a:pt x="2036" y="1584"/>
                    <a:pt x="1941" y="1501"/>
                    <a:pt x="1822" y="1418"/>
                  </a:cubicBezTo>
                  <a:lnTo>
                    <a:pt x="1072" y="834"/>
                  </a:lnTo>
                  <a:lnTo>
                    <a:pt x="322" y="239"/>
                  </a:lnTo>
                  <a:cubicBezTo>
                    <a:pt x="226" y="144"/>
                    <a:pt x="119" y="7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3443350" y="1897292"/>
              <a:ext cx="160251" cy="121351"/>
            </a:xfrm>
            <a:custGeom>
              <a:avLst/>
              <a:gdLst/>
              <a:ahLst/>
              <a:cxnLst/>
              <a:rect l="l" t="t" r="r" b="b"/>
              <a:pathLst>
                <a:path w="3823" h="2895" extrusionOk="0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6" y="49"/>
                    <a:pt x="72" y="97"/>
                    <a:pt x="119" y="132"/>
                  </a:cubicBezTo>
                  <a:cubicBezTo>
                    <a:pt x="203" y="228"/>
                    <a:pt x="322" y="359"/>
                    <a:pt x="477" y="502"/>
                  </a:cubicBezTo>
                  <a:cubicBezTo>
                    <a:pt x="893" y="906"/>
                    <a:pt x="1322" y="1275"/>
                    <a:pt x="1774" y="1621"/>
                  </a:cubicBezTo>
                  <a:cubicBezTo>
                    <a:pt x="2227" y="1966"/>
                    <a:pt x="2703" y="2287"/>
                    <a:pt x="3191" y="2573"/>
                  </a:cubicBezTo>
                  <a:cubicBezTo>
                    <a:pt x="3382" y="2680"/>
                    <a:pt x="3537" y="2764"/>
                    <a:pt x="3644" y="2823"/>
                  </a:cubicBezTo>
                  <a:cubicBezTo>
                    <a:pt x="3703" y="2859"/>
                    <a:pt x="3763" y="2883"/>
                    <a:pt x="3822" y="2895"/>
                  </a:cubicBezTo>
                  <a:cubicBezTo>
                    <a:pt x="3632" y="2764"/>
                    <a:pt x="3429" y="2633"/>
                    <a:pt x="3227" y="2514"/>
                  </a:cubicBezTo>
                  <a:cubicBezTo>
                    <a:pt x="2858" y="2287"/>
                    <a:pt x="2370" y="1954"/>
                    <a:pt x="1834" y="1549"/>
                  </a:cubicBezTo>
                  <a:cubicBezTo>
                    <a:pt x="1298" y="1144"/>
                    <a:pt x="846" y="763"/>
                    <a:pt x="524" y="466"/>
                  </a:cubicBezTo>
                  <a:cubicBezTo>
                    <a:pt x="212" y="189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3390955" y="1958699"/>
              <a:ext cx="178191" cy="135352"/>
            </a:xfrm>
            <a:custGeom>
              <a:avLst/>
              <a:gdLst/>
              <a:ahLst/>
              <a:cxnLst/>
              <a:rect l="l" t="t" r="r" b="b"/>
              <a:pathLst>
                <a:path w="4251" h="3229" extrusionOk="0">
                  <a:moveTo>
                    <a:pt x="14" y="0"/>
                  </a:moveTo>
                  <a:cubicBezTo>
                    <a:pt x="13" y="0"/>
                    <a:pt x="13" y="1"/>
                    <a:pt x="12" y="1"/>
                  </a:cubicBezTo>
                  <a:cubicBezTo>
                    <a:pt x="0" y="13"/>
                    <a:pt x="929" y="751"/>
                    <a:pt x="2096" y="1644"/>
                  </a:cubicBezTo>
                  <a:cubicBezTo>
                    <a:pt x="3243" y="2534"/>
                    <a:pt x="4184" y="3228"/>
                    <a:pt x="4226" y="3228"/>
                  </a:cubicBezTo>
                  <a:cubicBezTo>
                    <a:pt x="4226" y="3228"/>
                    <a:pt x="4227" y="3228"/>
                    <a:pt x="4227" y="3228"/>
                  </a:cubicBezTo>
                  <a:cubicBezTo>
                    <a:pt x="4251" y="3216"/>
                    <a:pt x="3310" y="2466"/>
                    <a:pt x="2155" y="1573"/>
                  </a:cubicBezTo>
                  <a:cubicBezTo>
                    <a:pt x="1008" y="694"/>
                    <a:pt x="67" y="0"/>
                    <a:pt x="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3329045" y="2014113"/>
              <a:ext cx="196216" cy="147256"/>
            </a:xfrm>
            <a:custGeom>
              <a:avLst/>
              <a:gdLst/>
              <a:ahLst/>
              <a:cxnLst/>
              <a:rect l="l" t="t" r="r" b="b"/>
              <a:pathLst>
                <a:path w="4681" h="3513" extrusionOk="0">
                  <a:moveTo>
                    <a:pt x="1" y="1"/>
                  </a:moveTo>
                  <a:cubicBezTo>
                    <a:pt x="49" y="60"/>
                    <a:pt x="108" y="120"/>
                    <a:pt x="168" y="167"/>
                  </a:cubicBezTo>
                  <a:cubicBezTo>
                    <a:pt x="275" y="262"/>
                    <a:pt x="441" y="417"/>
                    <a:pt x="644" y="584"/>
                  </a:cubicBezTo>
                  <a:cubicBezTo>
                    <a:pt x="1049" y="917"/>
                    <a:pt x="1620" y="1382"/>
                    <a:pt x="2263" y="1870"/>
                  </a:cubicBezTo>
                  <a:cubicBezTo>
                    <a:pt x="2906" y="2358"/>
                    <a:pt x="3513" y="2775"/>
                    <a:pt x="3954" y="3060"/>
                  </a:cubicBezTo>
                  <a:cubicBezTo>
                    <a:pt x="4168" y="3203"/>
                    <a:pt x="4359" y="3322"/>
                    <a:pt x="4478" y="3406"/>
                  </a:cubicBezTo>
                  <a:cubicBezTo>
                    <a:pt x="4549" y="3441"/>
                    <a:pt x="4609" y="3477"/>
                    <a:pt x="4680" y="3513"/>
                  </a:cubicBezTo>
                  <a:cubicBezTo>
                    <a:pt x="4632" y="3453"/>
                    <a:pt x="4573" y="3406"/>
                    <a:pt x="4501" y="3370"/>
                  </a:cubicBezTo>
                  <a:lnTo>
                    <a:pt x="3989" y="3013"/>
                  </a:lnTo>
                  <a:cubicBezTo>
                    <a:pt x="3561" y="2703"/>
                    <a:pt x="2966" y="2275"/>
                    <a:pt x="2323" y="1798"/>
                  </a:cubicBezTo>
                  <a:cubicBezTo>
                    <a:pt x="1668" y="1310"/>
                    <a:pt x="1096" y="858"/>
                    <a:pt x="680" y="524"/>
                  </a:cubicBezTo>
                  <a:lnTo>
                    <a:pt x="191" y="143"/>
                  </a:lnTo>
                  <a:cubicBezTo>
                    <a:pt x="132" y="84"/>
                    <a:pt x="72" y="36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3309595" y="2094927"/>
              <a:ext cx="151280" cy="115399"/>
            </a:xfrm>
            <a:custGeom>
              <a:avLst/>
              <a:gdLst/>
              <a:ahLst/>
              <a:cxnLst/>
              <a:rect l="l" t="t" r="r" b="b"/>
              <a:pathLst>
                <a:path w="3609" h="2753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1" y="25"/>
                    <a:pt x="786" y="656"/>
                    <a:pt x="1775" y="1418"/>
                  </a:cubicBezTo>
                  <a:cubicBezTo>
                    <a:pt x="2755" y="2165"/>
                    <a:pt x="3541" y="2752"/>
                    <a:pt x="3594" y="2752"/>
                  </a:cubicBezTo>
                  <a:cubicBezTo>
                    <a:pt x="3595" y="2752"/>
                    <a:pt x="3596" y="2752"/>
                    <a:pt x="3596" y="2752"/>
                  </a:cubicBezTo>
                  <a:cubicBezTo>
                    <a:pt x="3608" y="2740"/>
                    <a:pt x="2834" y="2109"/>
                    <a:pt x="1834" y="1347"/>
                  </a:cubicBezTo>
                  <a:cubicBezTo>
                    <a:pt x="865" y="599"/>
                    <a:pt x="67" y="1"/>
                    <a:pt x="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3292619" y="2178802"/>
              <a:ext cx="86895" cy="58433"/>
            </a:xfrm>
            <a:custGeom>
              <a:avLst/>
              <a:gdLst/>
              <a:ahLst/>
              <a:cxnLst/>
              <a:rect l="l" t="t" r="r" b="b"/>
              <a:pathLst>
                <a:path w="2073" h="1394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274"/>
                    <a:pt x="656" y="513"/>
                    <a:pt x="1013" y="727"/>
                  </a:cubicBezTo>
                  <a:cubicBezTo>
                    <a:pt x="1346" y="977"/>
                    <a:pt x="1703" y="1191"/>
                    <a:pt x="2072" y="1394"/>
                  </a:cubicBezTo>
                  <a:cubicBezTo>
                    <a:pt x="1751" y="1120"/>
                    <a:pt x="1418" y="882"/>
                    <a:pt x="1060" y="655"/>
                  </a:cubicBezTo>
                  <a:cubicBezTo>
                    <a:pt x="727" y="417"/>
                    <a:pt x="370" y="19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3205308" y="2259156"/>
              <a:ext cx="126800" cy="90877"/>
            </a:xfrm>
            <a:custGeom>
              <a:avLst/>
              <a:gdLst/>
              <a:ahLst/>
              <a:cxnLst/>
              <a:rect l="l" t="t" r="r" b="b"/>
              <a:pathLst>
                <a:path w="3025" h="2168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20"/>
                    <a:pt x="286" y="227"/>
                    <a:pt x="441" y="322"/>
                  </a:cubicBezTo>
                  <a:cubicBezTo>
                    <a:pt x="715" y="524"/>
                    <a:pt x="1096" y="786"/>
                    <a:pt x="1512" y="1084"/>
                  </a:cubicBezTo>
                  <a:cubicBezTo>
                    <a:pt x="1941" y="1382"/>
                    <a:pt x="2310" y="1655"/>
                    <a:pt x="2584" y="1858"/>
                  </a:cubicBezTo>
                  <a:cubicBezTo>
                    <a:pt x="2715" y="1977"/>
                    <a:pt x="2870" y="2084"/>
                    <a:pt x="3024" y="2167"/>
                  </a:cubicBezTo>
                  <a:cubicBezTo>
                    <a:pt x="2905" y="2036"/>
                    <a:pt x="2762" y="1917"/>
                    <a:pt x="2620" y="1810"/>
                  </a:cubicBezTo>
                  <a:cubicBezTo>
                    <a:pt x="2358" y="1596"/>
                    <a:pt x="1988" y="1310"/>
                    <a:pt x="1572" y="1013"/>
                  </a:cubicBezTo>
                  <a:cubicBezTo>
                    <a:pt x="1155" y="703"/>
                    <a:pt x="762" y="453"/>
                    <a:pt x="476" y="274"/>
                  </a:cubicBezTo>
                  <a:cubicBezTo>
                    <a:pt x="334" y="167"/>
                    <a:pt x="167" y="8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3129439" y="2260665"/>
              <a:ext cx="181712" cy="165742"/>
            </a:xfrm>
            <a:custGeom>
              <a:avLst/>
              <a:gdLst/>
              <a:ahLst/>
              <a:cxnLst/>
              <a:rect l="l" t="t" r="r" b="b"/>
              <a:pathLst>
                <a:path w="4335" h="3954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60"/>
                    <a:pt x="108" y="107"/>
                    <a:pt x="167" y="155"/>
                  </a:cubicBezTo>
                  <a:lnTo>
                    <a:pt x="643" y="572"/>
                  </a:lnTo>
                  <a:cubicBezTo>
                    <a:pt x="1048" y="917"/>
                    <a:pt x="1596" y="1393"/>
                    <a:pt x="2203" y="1941"/>
                  </a:cubicBezTo>
                  <a:cubicBezTo>
                    <a:pt x="2798" y="2489"/>
                    <a:pt x="3322" y="2989"/>
                    <a:pt x="3703" y="3358"/>
                  </a:cubicBezTo>
                  <a:lnTo>
                    <a:pt x="4156" y="3798"/>
                  </a:lnTo>
                  <a:cubicBezTo>
                    <a:pt x="4215" y="3858"/>
                    <a:pt x="4275" y="3905"/>
                    <a:pt x="4334" y="3953"/>
                  </a:cubicBezTo>
                  <a:cubicBezTo>
                    <a:pt x="4287" y="3882"/>
                    <a:pt x="4239" y="3822"/>
                    <a:pt x="4191" y="3774"/>
                  </a:cubicBezTo>
                  <a:cubicBezTo>
                    <a:pt x="4084" y="3667"/>
                    <a:pt x="3941" y="3501"/>
                    <a:pt x="3751" y="3310"/>
                  </a:cubicBezTo>
                  <a:cubicBezTo>
                    <a:pt x="3382" y="2929"/>
                    <a:pt x="2858" y="2417"/>
                    <a:pt x="2263" y="1870"/>
                  </a:cubicBezTo>
                  <a:cubicBezTo>
                    <a:pt x="1667" y="1322"/>
                    <a:pt x="1096" y="846"/>
                    <a:pt x="691" y="524"/>
                  </a:cubicBezTo>
                  <a:cubicBezTo>
                    <a:pt x="477" y="357"/>
                    <a:pt x="310" y="215"/>
                    <a:pt x="191" y="131"/>
                  </a:cubicBezTo>
                  <a:cubicBezTo>
                    <a:pt x="131" y="84"/>
                    <a:pt x="72" y="36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3066062" y="2317545"/>
              <a:ext cx="202671" cy="174209"/>
            </a:xfrm>
            <a:custGeom>
              <a:avLst/>
              <a:gdLst/>
              <a:ahLst/>
              <a:cxnLst/>
              <a:rect l="l" t="t" r="r" b="b"/>
              <a:pathLst>
                <a:path w="4835" h="4156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60"/>
                    <a:pt x="107" y="108"/>
                    <a:pt x="179" y="155"/>
                  </a:cubicBezTo>
                  <a:lnTo>
                    <a:pt x="691" y="608"/>
                  </a:lnTo>
                  <a:lnTo>
                    <a:pt x="2405" y="2072"/>
                  </a:lnTo>
                  <a:cubicBezTo>
                    <a:pt x="3072" y="2644"/>
                    <a:pt x="3667" y="3168"/>
                    <a:pt x="4120" y="3549"/>
                  </a:cubicBezTo>
                  <a:lnTo>
                    <a:pt x="4632" y="4001"/>
                  </a:lnTo>
                  <a:cubicBezTo>
                    <a:pt x="4691" y="4061"/>
                    <a:pt x="4763" y="4108"/>
                    <a:pt x="4834" y="4156"/>
                  </a:cubicBezTo>
                  <a:cubicBezTo>
                    <a:pt x="4787" y="4084"/>
                    <a:pt x="4727" y="4025"/>
                    <a:pt x="4656" y="3977"/>
                  </a:cubicBezTo>
                  <a:cubicBezTo>
                    <a:pt x="4548" y="3858"/>
                    <a:pt x="4382" y="3703"/>
                    <a:pt x="4167" y="3501"/>
                  </a:cubicBezTo>
                  <a:cubicBezTo>
                    <a:pt x="3739" y="3108"/>
                    <a:pt x="3144" y="2584"/>
                    <a:pt x="2477" y="2013"/>
                  </a:cubicBezTo>
                  <a:cubicBezTo>
                    <a:pt x="1810" y="1429"/>
                    <a:pt x="1191" y="929"/>
                    <a:pt x="738" y="560"/>
                  </a:cubicBezTo>
                  <a:cubicBezTo>
                    <a:pt x="512" y="382"/>
                    <a:pt x="334" y="239"/>
                    <a:pt x="203" y="143"/>
                  </a:cubicBezTo>
                  <a:cubicBezTo>
                    <a:pt x="131" y="84"/>
                    <a:pt x="72" y="36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2830492" y="1611799"/>
              <a:ext cx="153250" cy="287093"/>
            </a:xfrm>
            <a:custGeom>
              <a:avLst/>
              <a:gdLst/>
              <a:ahLst/>
              <a:cxnLst/>
              <a:rect l="l" t="t" r="r" b="b"/>
              <a:pathLst>
                <a:path w="3656" h="6849" extrusionOk="0">
                  <a:moveTo>
                    <a:pt x="2432" y="0"/>
                  </a:moveTo>
                  <a:cubicBezTo>
                    <a:pt x="1474" y="0"/>
                    <a:pt x="481" y="1990"/>
                    <a:pt x="286" y="3181"/>
                  </a:cubicBezTo>
                  <a:cubicBezTo>
                    <a:pt x="167" y="4015"/>
                    <a:pt x="1" y="5681"/>
                    <a:pt x="822" y="6848"/>
                  </a:cubicBezTo>
                  <a:cubicBezTo>
                    <a:pt x="1822" y="6050"/>
                    <a:pt x="2858" y="4967"/>
                    <a:pt x="3299" y="3753"/>
                  </a:cubicBezTo>
                  <a:cubicBezTo>
                    <a:pt x="3561" y="3133"/>
                    <a:pt x="3656" y="2467"/>
                    <a:pt x="3608" y="1800"/>
                  </a:cubicBezTo>
                  <a:cubicBezTo>
                    <a:pt x="3561" y="1121"/>
                    <a:pt x="3239" y="502"/>
                    <a:pt x="2715" y="74"/>
                  </a:cubicBezTo>
                  <a:lnTo>
                    <a:pt x="2715" y="62"/>
                  </a:lnTo>
                  <a:cubicBezTo>
                    <a:pt x="2622" y="20"/>
                    <a:pt x="2527" y="0"/>
                    <a:pt x="24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2894373" y="1910956"/>
              <a:ext cx="176724" cy="103494"/>
            </a:xfrm>
            <a:custGeom>
              <a:avLst/>
              <a:gdLst/>
              <a:ahLst/>
              <a:cxnLst/>
              <a:rect l="l" t="t" r="r" b="b"/>
              <a:pathLst>
                <a:path w="4216" h="2469" extrusionOk="0">
                  <a:moveTo>
                    <a:pt x="2372" y="1"/>
                  </a:moveTo>
                  <a:cubicBezTo>
                    <a:pt x="1955" y="1"/>
                    <a:pt x="1540" y="94"/>
                    <a:pt x="1155" y="283"/>
                  </a:cubicBezTo>
                  <a:cubicBezTo>
                    <a:pt x="477" y="628"/>
                    <a:pt x="36" y="1319"/>
                    <a:pt x="1" y="2081"/>
                  </a:cubicBezTo>
                  <a:lnTo>
                    <a:pt x="1" y="2092"/>
                  </a:lnTo>
                  <a:cubicBezTo>
                    <a:pt x="452" y="2361"/>
                    <a:pt x="940" y="2468"/>
                    <a:pt x="1441" y="2468"/>
                  </a:cubicBezTo>
                  <a:cubicBezTo>
                    <a:pt x="1983" y="2468"/>
                    <a:pt x="2540" y="2343"/>
                    <a:pt x="3084" y="2164"/>
                  </a:cubicBezTo>
                  <a:cubicBezTo>
                    <a:pt x="3394" y="2081"/>
                    <a:pt x="3680" y="1914"/>
                    <a:pt x="3906" y="1676"/>
                  </a:cubicBezTo>
                  <a:cubicBezTo>
                    <a:pt x="4132" y="1438"/>
                    <a:pt x="4215" y="1092"/>
                    <a:pt x="4108" y="783"/>
                  </a:cubicBezTo>
                  <a:cubicBezTo>
                    <a:pt x="3989" y="461"/>
                    <a:pt x="3656" y="271"/>
                    <a:pt x="3322" y="164"/>
                  </a:cubicBezTo>
                  <a:cubicBezTo>
                    <a:pt x="3013" y="55"/>
                    <a:pt x="2692" y="1"/>
                    <a:pt x="23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2812049" y="1961507"/>
              <a:ext cx="181167" cy="144490"/>
            </a:xfrm>
            <a:custGeom>
              <a:avLst/>
              <a:gdLst/>
              <a:ahLst/>
              <a:cxnLst/>
              <a:rect l="l" t="t" r="r" b="b"/>
              <a:pathLst>
                <a:path w="4322" h="3447" extrusionOk="0">
                  <a:moveTo>
                    <a:pt x="4161" y="0"/>
                  </a:moveTo>
                  <a:cubicBezTo>
                    <a:pt x="4139" y="0"/>
                    <a:pt x="4117" y="2"/>
                    <a:pt x="4096" y="5"/>
                  </a:cubicBezTo>
                  <a:cubicBezTo>
                    <a:pt x="3881" y="5"/>
                    <a:pt x="3667" y="41"/>
                    <a:pt x="3465" y="89"/>
                  </a:cubicBezTo>
                  <a:cubicBezTo>
                    <a:pt x="2786" y="255"/>
                    <a:pt x="2167" y="601"/>
                    <a:pt x="1655" y="1065"/>
                  </a:cubicBezTo>
                  <a:cubicBezTo>
                    <a:pt x="1381" y="1327"/>
                    <a:pt x="1119" y="1601"/>
                    <a:pt x="881" y="1887"/>
                  </a:cubicBezTo>
                  <a:cubicBezTo>
                    <a:pt x="667" y="2125"/>
                    <a:pt x="500" y="2387"/>
                    <a:pt x="345" y="2660"/>
                  </a:cubicBezTo>
                  <a:cubicBezTo>
                    <a:pt x="202" y="2911"/>
                    <a:pt x="95" y="3172"/>
                    <a:pt x="0" y="3446"/>
                  </a:cubicBezTo>
                  <a:cubicBezTo>
                    <a:pt x="167" y="3220"/>
                    <a:pt x="310" y="2982"/>
                    <a:pt x="441" y="2732"/>
                  </a:cubicBezTo>
                  <a:cubicBezTo>
                    <a:pt x="595" y="2470"/>
                    <a:pt x="774" y="2220"/>
                    <a:pt x="976" y="1994"/>
                  </a:cubicBezTo>
                  <a:cubicBezTo>
                    <a:pt x="1226" y="1708"/>
                    <a:pt x="1488" y="1446"/>
                    <a:pt x="1762" y="1184"/>
                  </a:cubicBezTo>
                  <a:cubicBezTo>
                    <a:pt x="2262" y="732"/>
                    <a:pt x="2858" y="386"/>
                    <a:pt x="3500" y="184"/>
                  </a:cubicBezTo>
                  <a:cubicBezTo>
                    <a:pt x="3989" y="41"/>
                    <a:pt x="4322" y="53"/>
                    <a:pt x="4322" y="17"/>
                  </a:cubicBezTo>
                  <a:cubicBezTo>
                    <a:pt x="4271" y="9"/>
                    <a:pt x="4215" y="0"/>
                    <a:pt x="41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2803037" y="1690225"/>
              <a:ext cx="109866" cy="446212"/>
            </a:xfrm>
            <a:custGeom>
              <a:avLst/>
              <a:gdLst/>
              <a:ahLst/>
              <a:cxnLst/>
              <a:rect l="l" t="t" r="r" b="b"/>
              <a:pathLst>
                <a:path w="2621" h="10645" extrusionOk="0">
                  <a:moveTo>
                    <a:pt x="2620" y="0"/>
                  </a:moveTo>
                  <a:lnTo>
                    <a:pt x="2620" y="0"/>
                  </a:lnTo>
                  <a:cubicBezTo>
                    <a:pt x="2572" y="131"/>
                    <a:pt x="2537" y="262"/>
                    <a:pt x="2501" y="393"/>
                  </a:cubicBezTo>
                  <a:cubicBezTo>
                    <a:pt x="2430" y="703"/>
                    <a:pt x="2346" y="1084"/>
                    <a:pt x="2239" y="1548"/>
                  </a:cubicBezTo>
                  <a:lnTo>
                    <a:pt x="1346" y="5322"/>
                  </a:lnTo>
                  <a:cubicBezTo>
                    <a:pt x="1001" y="6799"/>
                    <a:pt x="656" y="8132"/>
                    <a:pt x="394" y="9085"/>
                  </a:cubicBezTo>
                  <a:cubicBezTo>
                    <a:pt x="275" y="9549"/>
                    <a:pt x="179" y="9930"/>
                    <a:pt x="96" y="10228"/>
                  </a:cubicBezTo>
                  <a:cubicBezTo>
                    <a:pt x="60" y="10359"/>
                    <a:pt x="25" y="10502"/>
                    <a:pt x="1" y="10645"/>
                  </a:cubicBezTo>
                  <a:cubicBezTo>
                    <a:pt x="72" y="10514"/>
                    <a:pt x="120" y="10383"/>
                    <a:pt x="155" y="10240"/>
                  </a:cubicBezTo>
                  <a:cubicBezTo>
                    <a:pt x="239" y="9978"/>
                    <a:pt x="358" y="9597"/>
                    <a:pt x="501" y="9121"/>
                  </a:cubicBezTo>
                  <a:cubicBezTo>
                    <a:pt x="775" y="8156"/>
                    <a:pt x="1144" y="6835"/>
                    <a:pt x="1489" y="5358"/>
                  </a:cubicBezTo>
                  <a:cubicBezTo>
                    <a:pt x="1846" y="3894"/>
                    <a:pt x="2132" y="2560"/>
                    <a:pt x="2334" y="1584"/>
                  </a:cubicBezTo>
                  <a:cubicBezTo>
                    <a:pt x="2430" y="1096"/>
                    <a:pt x="2513" y="703"/>
                    <a:pt x="2561" y="429"/>
                  </a:cubicBezTo>
                  <a:cubicBezTo>
                    <a:pt x="2596" y="298"/>
                    <a:pt x="2608" y="155"/>
                    <a:pt x="26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2665803" y="1827082"/>
              <a:ext cx="157233" cy="178610"/>
            </a:xfrm>
            <a:custGeom>
              <a:avLst/>
              <a:gdLst/>
              <a:ahLst/>
              <a:cxnLst/>
              <a:rect l="l" t="t" r="r" b="b"/>
              <a:pathLst>
                <a:path w="3751" h="4261" extrusionOk="0">
                  <a:moveTo>
                    <a:pt x="694" y="0"/>
                  </a:moveTo>
                  <a:cubicBezTo>
                    <a:pt x="561" y="0"/>
                    <a:pt x="434" y="34"/>
                    <a:pt x="322" y="117"/>
                  </a:cubicBezTo>
                  <a:cubicBezTo>
                    <a:pt x="0" y="355"/>
                    <a:pt x="12" y="843"/>
                    <a:pt x="120" y="1236"/>
                  </a:cubicBezTo>
                  <a:cubicBezTo>
                    <a:pt x="596" y="2879"/>
                    <a:pt x="2013" y="4070"/>
                    <a:pt x="3715" y="4260"/>
                  </a:cubicBezTo>
                  <a:lnTo>
                    <a:pt x="3751" y="4165"/>
                  </a:lnTo>
                  <a:cubicBezTo>
                    <a:pt x="3656" y="2569"/>
                    <a:pt x="2798" y="1105"/>
                    <a:pt x="1441" y="260"/>
                  </a:cubicBezTo>
                  <a:cubicBezTo>
                    <a:pt x="1216" y="120"/>
                    <a:pt x="945" y="0"/>
                    <a:pt x="6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>
              <a:off x="2731695" y="1886854"/>
              <a:ext cx="96326" cy="207156"/>
            </a:xfrm>
            <a:custGeom>
              <a:avLst/>
              <a:gdLst/>
              <a:ahLst/>
              <a:cxnLst/>
              <a:rect l="l" t="t" r="r" b="b"/>
              <a:pathLst>
                <a:path w="2298" h="4942" extrusionOk="0">
                  <a:moveTo>
                    <a:pt x="0" y="0"/>
                  </a:moveTo>
                  <a:cubicBezTo>
                    <a:pt x="191" y="203"/>
                    <a:pt x="381" y="405"/>
                    <a:pt x="595" y="596"/>
                  </a:cubicBezTo>
                  <a:cubicBezTo>
                    <a:pt x="1072" y="1060"/>
                    <a:pt x="1476" y="1596"/>
                    <a:pt x="1798" y="2191"/>
                  </a:cubicBezTo>
                  <a:cubicBezTo>
                    <a:pt x="1965" y="2513"/>
                    <a:pt x="2072" y="2870"/>
                    <a:pt x="2119" y="3227"/>
                  </a:cubicBezTo>
                  <a:cubicBezTo>
                    <a:pt x="2167" y="3525"/>
                    <a:pt x="2167" y="3822"/>
                    <a:pt x="2143" y="4120"/>
                  </a:cubicBezTo>
                  <a:cubicBezTo>
                    <a:pt x="2084" y="4632"/>
                    <a:pt x="1977" y="4942"/>
                    <a:pt x="2000" y="4942"/>
                  </a:cubicBezTo>
                  <a:cubicBezTo>
                    <a:pt x="2048" y="4882"/>
                    <a:pt x="2072" y="4811"/>
                    <a:pt x="2096" y="4739"/>
                  </a:cubicBezTo>
                  <a:cubicBezTo>
                    <a:pt x="2155" y="4537"/>
                    <a:pt x="2215" y="4334"/>
                    <a:pt x="2238" y="4132"/>
                  </a:cubicBezTo>
                  <a:cubicBezTo>
                    <a:pt x="2286" y="3822"/>
                    <a:pt x="2298" y="3513"/>
                    <a:pt x="2262" y="3203"/>
                  </a:cubicBezTo>
                  <a:cubicBezTo>
                    <a:pt x="2203" y="2834"/>
                    <a:pt x="2096" y="2465"/>
                    <a:pt x="1929" y="2120"/>
                  </a:cubicBezTo>
                  <a:cubicBezTo>
                    <a:pt x="1607" y="1513"/>
                    <a:pt x="1179" y="977"/>
                    <a:pt x="667" y="512"/>
                  </a:cubicBezTo>
                  <a:cubicBezTo>
                    <a:pt x="464" y="346"/>
                    <a:pt x="310" y="215"/>
                    <a:pt x="191" y="120"/>
                  </a:cubicBezTo>
                  <a:cubicBezTo>
                    <a:pt x="72" y="3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1434092" y="2044041"/>
              <a:ext cx="1757307" cy="2521421"/>
            </a:xfrm>
            <a:custGeom>
              <a:avLst/>
              <a:gdLst/>
              <a:ahLst/>
              <a:cxnLst/>
              <a:rect l="l" t="t" r="r" b="b"/>
              <a:pathLst>
                <a:path w="41923" h="60152" extrusionOk="0">
                  <a:moveTo>
                    <a:pt x="1906" y="1"/>
                  </a:moveTo>
                  <a:cubicBezTo>
                    <a:pt x="858" y="1"/>
                    <a:pt x="1" y="846"/>
                    <a:pt x="1" y="1894"/>
                  </a:cubicBezTo>
                  <a:lnTo>
                    <a:pt x="1" y="58258"/>
                  </a:lnTo>
                  <a:cubicBezTo>
                    <a:pt x="1" y="59306"/>
                    <a:pt x="858" y="60151"/>
                    <a:pt x="1906" y="60151"/>
                  </a:cubicBezTo>
                  <a:lnTo>
                    <a:pt x="40030" y="60151"/>
                  </a:lnTo>
                  <a:cubicBezTo>
                    <a:pt x="41077" y="60151"/>
                    <a:pt x="41923" y="59306"/>
                    <a:pt x="41923" y="58258"/>
                  </a:cubicBezTo>
                  <a:lnTo>
                    <a:pt x="41923" y="1894"/>
                  </a:lnTo>
                  <a:cubicBezTo>
                    <a:pt x="41923" y="846"/>
                    <a:pt x="41077" y="1"/>
                    <a:pt x="4003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>
              <a:off x="1489003" y="2223736"/>
              <a:ext cx="1646016" cy="2106145"/>
            </a:xfrm>
            <a:custGeom>
              <a:avLst/>
              <a:gdLst/>
              <a:ahLst/>
              <a:cxnLst/>
              <a:rect l="l" t="t" r="r" b="b"/>
              <a:pathLst>
                <a:path w="39268" h="50245" extrusionOk="0">
                  <a:moveTo>
                    <a:pt x="1" y="0"/>
                  </a:moveTo>
                  <a:lnTo>
                    <a:pt x="1" y="50244"/>
                  </a:lnTo>
                  <a:lnTo>
                    <a:pt x="39267" y="50244"/>
                  </a:lnTo>
                  <a:lnTo>
                    <a:pt x="39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2245089" y="4371700"/>
              <a:ext cx="135310" cy="134807"/>
            </a:xfrm>
            <a:custGeom>
              <a:avLst/>
              <a:gdLst/>
              <a:ahLst/>
              <a:cxnLst/>
              <a:rect l="l" t="t" r="r" b="b"/>
              <a:pathLst>
                <a:path w="3228" h="3216" extrusionOk="0">
                  <a:moveTo>
                    <a:pt x="1620" y="1"/>
                  </a:moveTo>
                  <a:cubicBezTo>
                    <a:pt x="727" y="1"/>
                    <a:pt x="1" y="727"/>
                    <a:pt x="1" y="1608"/>
                  </a:cubicBezTo>
                  <a:cubicBezTo>
                    <a:pt x="1" y="2501"/>
                    <a:pt x="727" y="3215"/>
                    <a:pt x="1620" y="3215"/>
                  </a:cubicBezTo>
                  <a:cubicBezTo>
                    <a:pt x="2501" y="3215"/>
                    <a:pt x="3227" y="2501"/>
                    <a:pt x="3227" y="1608"/>
                  </a:cubicBezTo>
                  <a:cubicBezTo>
                    <a:pt x="3227" y="715"/>
                    <a:pt x="2501" y="1"/>
                    <a:pt x="16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2048460" y="2116430"/>
              <a:ext cx="529083" cy="28001"/>
            </a:xfrm>
            <a:custGeom>
              <a:avLst/>
              <a:gdLst/>
              <a:ahLst/>
              <a:cxnLst/>
              <a:rect l="l" t="t" r="r" b="b"/>
              <a:pathLst>
                <a:path w="12622" h="668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465"/>
                  </a:lnTo>
                  <a:cubicBezTo>
                    <a:pt x="0" y="584"/>
                    <a:pt x="84" y="667"/>
                    <a:pt x="191" y="667"/>
                  </a:cubicBezTo>
                  <a:lnTo>
                    <a:pt x="12419" y="667"/>
                  </a:lnTo>
                  <a:cubicBezTo>
                    <a:pt x="12526" y="667"/>
                    <a:pt x="12621" y="584"/>
                    <a:pt x="12621" y="465"/>
                  </a:cubicBezTo>
                  <a:lnTo>
                    <a:pt x="12621" y="203"/>
                  </a:lnTo>
                  <a:cubicBezTo>
                    <a:pt x="12621" y="96"/>
                    <a:pt x="12526" y="0"/>
                    <a:pt x="124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1672177" y="2819418"/>
              <a:ext cx="1345049" cy="64930"/>
            </a:xfrm>
            <a:custGeom>
              <a:avLst/>
              <a:gdLst/>
              <a:ahLst/>
              <a:cxnLst/>
              <a:rect l="l" t="t" r="r" b="b"/>
              <a:pathLst>
                <a:path w="32088" h="1549" extrusionOk="0">
                  <a:moveTo>
                    <a:pt x="0" y="1"/>
                  </a:moveTo>
                  <a:lnTo>
                    <a:pt x="0" y="1548"/>
                  </a:lnTo>
                  <a:lnTo>
                    <a:pt x="36" y="1548"/>
                  </a:lnTo>
                  <a:lnTo>
                    <a:pt x="22777" y="1525"/>
                  </a:lnTo>
                  <a:lnTo>
                    <a:pt x="29599" y="1513"/>
                  </a:lnTo>
                  <a:lnTo>
                    <a:pt x="29587" y="1513"/>
                  </a:lnTo>
                  <a:lnTo>
                    <a:pt x="22753" y="1501"/>
                  </a:lnTo>
                  <a:lnTo>
                    <a:pt x="83" y="1477"/>
                  </a:lnTo>
                  <a:lnTo>
                    <a:pt x="83" y="1477"/>
                  </a:lnTo>
                  <a:lnTo>
                    <a:pt x="83" y="108"/>
                  </a:lnTo>
                  <a:lnTo>
                    <a:pt x="83" y="108"/>
                  </a:lnTo>
                  <a:cubicBezTo>
                    <a:pt x="15316" y="108"/>
                    <a:pt x="28183" y="96"/>
                    <a:pt x="32076" y="84"/>
                  </a:cubicBezTo>
                  <a:lnTo>
                    <a:pt x="32076" y="84"/>
                  </a:lnTo>
                  <a:cubicBezTo>
                    <a:pt x="32087" y="566"/>
                    <a:pt x="32087" y="931"/>
                    <a:pt x="32087" y="1167"/>
                  </a:cubicBezTo>
                  <a:lnTo>
                    <a:pt x="32087" y="1155"/>
                  </a:lnTo>
                  <a:lnTo>
                    <a:pt x="32087" y="48"/>
                  </a:lnTo>
                  <a:lnTo>
                    <a:pt x="32087" y="36"/>
                  </a:lnTo>
                  <a:cubicBezTo>
                    <a:pt x="28206" y="13"/>
                    <a:pt x="15312" y="1"/>
                    <a:pt x="36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1653692" y="2737556"/>
              <a:ext cx="263577" cy="3563"/>
            </a:xfrm>
            <a:custGeom>
              <a:avLst/>
              <a:gdLst/>
              <a:ahLst/>
              <a:cxnLst/>
              <a:rect l="l" t="t" r="r" b="b"/>
              <a:pathLst>
                <a:path w="6288" h="85" extrusionOk="0">
                  <a:moveTo>
                    <a:pt x="3144" y="1"/>
                  </a:moveTo>
                  <a:cubicBezTo>
                    <a:pt x="1406" y="1"/>
                    <a:pt x="1" y="25"/>
                    <a:pt x="1" y="49"/>
                  </a:cubicBezTo>
                  <a:cubicBezTo>
                    <a:pt x="1" y="72"/>
                    <a:pt x="1406" y="84"/>
                    <a:pt x="3144" y="84"/>
                  </a:cubicBezTo>
                  <a:cubicBezTo>
                    <a:pt x="4882" y="84"/>
                    <a:pt x="6287" y="72"/>
                    <a:pt x="6287" y="49"/>
                  </a:cubicBezTo>
                  <a:cubicBezTo>
                    <a:pt x="6287" y="25"/>
                    <a:pt x="4882" y="1"/>
                    <a:pt x="314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1652183" y="3752687"/>
              <a:ext cx="1346097" cy="64427"/>
            </a:xfrm>
            <a:custGeom>
              <a:avLst/>
              <a:gdLst/>
              <a:ahLst/>
              <a:cxnLst/>
              <a:rect l="l" t="t" r="r" b="b"/>
              <a:pathLst>
                <a:path w="32113" h="1537" extrusionOk="0">
                  <a:moveTo>
                    <a:pt x="1" y="0"/>
                  </a:moveTo>
                  <a:lnTo>
                    <a:pt x="1" y="1536"/>
                  </a:lnTo>
                  <a:lnTo>
                    <a:pt x="49" y="1536"/>
                  </a:lnTo>
                  <a:lnTo>
                    <a:pt x="22778" y="1512"/>
                  </a:lnTo>
                  <a:lnTo>
                    <a:pt x="29612" y="1500"/>
                  </a:lnTo>
                  <a:lnTo>
                    <a:pt x="29588" y="1500"/>
                  </a:lnTo>
                  <a:lnTo>
                    <a:pt x="22754" y="1489"/>
                  </a:lnTo>
                  <a:lnTo>
                    <a:pt x="96" y="1477"/>
                  </a:lnTo>
                  <a:lnTo>
                    <a:pt x="96" y="1477"/>
                  </a:lnTo>
                  <a:lnTo>
                    <a:pt x="96" y="107"/>
                  </a:lnTo>
                  <a:lnTo>
                    <a:pt x="96" y="107"/>
                  </a:lnTo>
                  <a:cubicBezTo>
                    <a:pt x="15335" y="107"/>
                    <a:pt x="28185" y="95"/>
                    <a:pt x="32088" y="72"/>
                  </a:cubicBezTo>
                  <a:lnTo>
                    <a:pt x="32088" y="72"/>
                  </a:lnTo>
                  <a:lnTo>
                    <a:pt x="32088" y="1155"/>
                  </a:lnTo>
                  <a:lnTo>
                    <a:pt x="32088" y="1429"/>
                  </a:lnTo>
                  <a:lnTo>
                    <a:pt x="32088" y="1512"/>
                  </a:lnTo>
                  <a:cubicBezTo>
                    <a:pt x="32088" y="1512"/>
                    <a:pt x="32100" y="1465"/>
                    <a:pt x="32100" y="1405"/>
                  </a:cubicBezTo>
                  <a:lnTo>
                    <a:pt x="32100" y="1143"/>
                  </a:lnTo>
                  <a:cubicBezTo>
                    <a:pt x="32112" y="905"/>
                    <a:pt x="32112" y="524"/>
                    <a:pt x="32112" y="36"/>
                  </a:cubicBezTo>
                  <a:lnTo>
                    <a:pt x="32112" y="24"/>
                  </a:lnTo>
                  <a:lnTo>
                    <a:pt x="32088" y="24"/>
                  </a:lnTo>
                  <a:cubicBezTo>
                    <a:pt x="28207" y="12"/>
                    <a:pt x="15312" y="0"/>
                    <a:pt x="49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1665680" y="3692285"/>
              <a:ext cx="263535" cy="3521"/>
            </a:xfrm>
            <a:custGeom>
              <a:avLst/>
              <a:gdLst/>
              <a:ahLst/>
              <a:cxnLst/>
              <a:rect l="l" t="t" r="r" b="b"/>
              <a:pathLst>
                <a:path w="6287" h="84" extrusionOk="0">
                  <a:moveTo>
                    <a:pt x="3144" y="1"/>
                  </a:moveTo>
                  <a:cubicBezTo>
                    <a:pt x="1405" y="1"/>
                    <a:pt x="0" y="12"/>
                    <a:pt x="0" y="36"/>
                  </a:cubicBezTo>
                  <a:cubicBezTo>
                    <a:pt x="0" y="60"/>
                    <a:pt x="1405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1"/>
                    <a:pt x="314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1652183" y="3052474"/>
              <a:ext cx="1346097" cy="64930"/>
            </a:xfrm>
            <a:custGeom>
              <a:avLst/>
              <a:gdLst/>
              <a:ahLst/>
              <a:cxnLst/>
              <a:rect l="l" t="t" r="r" b="b"/>
              <a:pathLst>
                <a:path w="32113" h="1549" extrusionOk="0">
                  <a:moveTo>
                    <a:pt x="1" y="1"/>
                  </a:moveTo>
                  <a:lnTo>
                    <a:pt x="1" y="1549"/>
                  </a:lnTo>
                  <a:lnTo>
                    <a:pt x="49" y="1549"/>
                  </a:lnTo>
                  <a:lnTo>
                    <a:pt x="22778" y="1525"/>
                  </a:lnTo>
                  <a:lnTo>
                    <a:pt x="29612" y="1513"/>
                  </a:lnTo>
                  <a:lnTo>
                    <a:pt x="29588" y="1513"/>
                  </a:lnTo>
                  <a:lnTo>
                    <a:pt x="22754" y="1501"/>
                  </a:lnTo>
                  <a:lnTo>
                    <a:pt x="96" y="1489"/>
                  </a:lnTo>
                  <a:lnTo>
                    <a:pt x="96" y="1489"/>
                  </a:lnTo>
                  <a:lnTo>
                    <a:pt x="96" y="120"/>
                  </a:lnTo>
                  <a:lnTo>
                    <a:pt x="96" y="120"/>
                  </a:lnTo>
                  <a:cubicBezTo>
                    <a:pt x="15335" y="120"/>
                    <a:pt x="28185" y="96"/>
                    <a:pt x="32088" y="84"/>
                  </a:cubicBezTo>
                  <a:lnTo>
                    <a:pt x="32088" y="84"/>
                  </a:lnTo>
                  <a:lnTo>
                    <a:pt x="32088" y="1168"/>
                  </a:lnTo>
                  <a:lnTo>
                    <a:pt x="32088" y="1441"/>
                  </a:lnTo>
                  <a:lnTo>
                    <a:pt x="32088" y="1525"/>
                  </a:lnTo>
                  <a:cubicBezTo>
                    <a:pt x="32088" y="1525"/>
                    <a:pt x="32100" y="1477"/>
                    <a:pt x="32100" y="1418"/>
                  </a:cubicBezTo>
                  <a:lnTo>
                    <a:pt x="32100" y="1156"/>
                  </a:lnTo>
                  <a:cubicBezTo>
                    <a:pt x="32112" y="906"/>
                    <a:pt x="32112" y="537"/>
                    <a:pt x="32112" y="48"/>
                  </a:cubicBezTo>
                  <a:lnTo>
                    <a:pt x="32112" y="37"/>
                  </a:lnTo>
                  <a:lnTo>
                    <a:pt x="32088" y="37"/>
                  </a:lnTo>
                  <a:cubicBezTo>
                    <a:pt x="28207" y="13"/>
                    <a:pt x="15312" y="1"/>
                    <a:pt x="49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653692" y="2992114"/>
              <a:ext cx="263577" cy="4024"/>
            </a:xfrm>
            <a:custGeom>
              <a:avLst/>
              <a:gdLst/>
              <a:ahLst/>
              <a:cxnLst/>
              <a:rect l="l" t="t" r="r" b="b"/>
              <a:pathLst>
                <a:path w="6288" h="96" extrusionOk="0">
                  <a:moveTo>
                    <a:pt x="3144" y="0"/>
                  </a:moveTo>
                  <a:cubicBezTo>
                    <a:pt x="1406" y="0"/>
                    <a:pt x="1" y="24"/>
                    <a:pt x="1" y="48"/>
                  </a:cubicBezTo>
                  <a:cubicBezTo>
                    <a:pt x="1" y="72"/>
                    <a:pt x="1406" y="95"/>
                    <a:pt x="3144" y="95"/>
                  </a:cubicBezTo>
                  <a:cubicBezTo>
                    <a:pt x="4882" y="95"/>
                    <a:pt x="6287" y="72"/>
                    <a:pt x="6287" y="48"/>
                  </a:cubicBezTo>
                  <a:cubicBezTo>
                    <a:pt x="6287" y="24"/>
                    <a:pt x="4882" y="0"/>
                    <a:pt x="314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652183" y="3286032"/>
              <a:ext cx="574018" cy="64427"/>
            </a:xfrm>
            <a:custGeom>
              <a:avLst/>
              <a:gdLst/>
              <a:ahLst/>
              <a:cxnLst/>
              <a:rect l="l" t="t" r="r" b="b"/>
              <a:pathLst>
                <a:path w="13694" h="1537" extrusionOk="0">
                  <a:moveTo>
                    <a:pt x="49" y="1"/>
                  </a:moveTo>
                  <a:lnTo>
                    <a:pt x="1" y="37"/>
                  </a:lnTo>
                  <a:lnTo>
                    <a:pt x="1" y="1537"/>
                  </a:lnTo>
                  <a:lnTo>
                    <a:pt x="49" y="1537"/>
                  </a:lnTo>
                  <a:lnTo>
                    <a:pt x="9740" y="1513"/>
                  </a:lnTo>
                  <a:lnTo>
                    <a:pt x="12633" y="1501"/>
                  </a:lnTo>
                  <a:lnTo>
                    <a:pt x="12610" y="1501"/>
                  </a:lnTo>
                  <a:lnTo>
                    <a:pt x="9716" y="1489"/>
                  </a:lnTo>
                  <a:lnTo>
                    <a:pt x="84" y="1477"/>
                  </a:lnTo>
                  <a:lnTo>
                    <a:pt x="84" y="1477"/>
                  </a:lnTo>
                  <a:lnTo>
                    <a:pt x="84" y="108"/>
                  </a:lnTo>
                  <a:lnTo>
                    <a:pt x="84" y="108"/>
                  </a:lnTo>
                  <a:cubicBezTo>
                    <a:pt x="6103" y="108"/>
                    <a:pt x="11290" y="96"/>
                    <a:pt x="13658" y="84"/>
                  </a:cubicBezTo>
                  <a:lnTo>
                    <a:pt x="13658" y="84"/>
                  </a:lnTo>
                  <a:cubicBezTo>
                    <a:pt x="13669" y="549"/>
                    <a:pt x="13669" y="898"/>
                    <a:pt x="13669" y="1144"/>
                  </a:cubicBezTo>
                  <a:lnTo>
                    <a:pt x="13669" y="1418"/>
                  </a:lnTo>
                  <a:lnTo>
                    <a:pt x="13669" y="1525"/>
                  </a:lnTo>
                  <a:cubicBezTo>
                    <a:pt x="13669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93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81" y="25"/>
                  </a:lnTo>
                  <a:cubicBezTo>
                    <a:pt x="11312" y="13"/>
                    <a:pt x="6097" y="1"/>
                    <a:pt x="49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653692" y="3225672"/>
              <a:ext cx="263577" cy="3521"/>
            </a:xfrm>
            <a:custGeom>
              <a:avLst/>
              <a:gdLst/>
              <a:ahLst/>
              <a:cxnLst/>
              <a:rect l="l" t="t" r="r" b="b"/>
              <a:pathLst>
                <a:path w="6288" h="84" extrusionOk="0">
                  <a:moveTo>
                    <a:pt x="3144" y="0"/>
                  </a:moveTo>
                  <a:cubicBezTo>
                    <a:pt x="1406" y="0"/>
                    <a:pt x="1" y="12"/>
                    <a:pt x="1" y="36"/>
                  </a:cubicBezTo>
                  <a:cubicBezTo>
                    <a:pt x="1" y="60"/>
                    <a:pt x="1406" y="84"/>
                    <a:pt x="3144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652183" y="3508650"/>
              <a:ext cx="98380" cy="64385"/>
            </a:xfrm>
            <a:custGeom>
              <a:avLst/>
              <a:gdLst/>
              <a:ahLst/>
              <a:cxnLst/>
              <a:rect l="l" t="t" r="r" b="b"/>
              <a:pathLst>
                <a:path w="2347" h="1536" extrusionOk="0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7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777177" y="3508608"/>
              <a:ext cx="99135" cy="64427"/>
            </a:xfrm>
            <a:custGeom>
              <a:avLst/>
              <a:gdLst/>
              <a:ahLst/>
              <a:cxnLst/>
              <a:rect l="l" t="t" r="r" b="b"/>
              <a:pathLst>
                <a:path w="2365" h="1537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2293" y="73"/>
                  </a:move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29"/>
                    <a:pt x="2317" y="1464"/>
                    <a:pt x="2317" y="1499"/>
                  </a:cubicBezTo>
                  <a:lnTo>
                    <a:pt x="2317" y="1499"/>
                  </a:lnTo>
                  <a:cubicBezTo>
                    <a:pt x="2262" y="1489"/>
                    <a:pt x="2206" y="1489"/>
                    <a:pt x="2150" y="1489"/>
                  </a:cubicBezTo>
                  <a:lnTo>
                    <a:pt x="1674" y="1477"/>
                  </a:lnTo>
                  <a:cubicBezTo>
                    <a:pt x="1291" y="1466"/>
                    <a:pt x="748" y="1454"/>
                    <a:pt x="103" y="1454"/>
                  </a:cubicBezTo>
                  <a:lnTo>
                    <a:pt x="103" y="1454"/>
                  </a:lnTo>
                  <a:lnTo>
                    <a:pt x="103" y="799"/>
                  </a:lnTo>
                  <a:lnTo>
                    <a:pt x="103" y="430"/>
                  </a:lnTo>
                  <a:lnTo>
                    <a:pt x="103" y="239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2293" y="73"/>
                  </a:ln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34" y="1537"/>
                    <a:pt x="1305" y="1525"/>
                    <a:pt x="1698" y="1513"/>
                  </a:cubicBezTo>
                  <a:lnTo>
                    <a:pt x="2162" y="1513"/>
                  </a:lnTo>
                  <a:cubicBezTo>
                    <a:pt x="2222" y="1513"/>
                    <a:pt x="2270" y="1501"/>
                    <a:pt x="2329" y="1501"/>
                  </a:cubicBezTo>
                  <a:cubicBezTo>
                    <a:pt x="2325" y="1501"/>
                    <a:pt x="2322" y="1500"/>
                    <a:pt x="2318" y="1499"/>
                  </a:cubicBezTo>
                  <a:lnTo>
                    <a:pt x="2318" y="1499"/>
                  </a:lnTo>
                  <a:cubicBezTo>
                    <a:pt x="2330" y="1465"/>
                    <a:pt x="2341" y="1441"/>
                    <a:pt x="2341" y="1406"/>
                  </a:cubicBezTo>
                  <a:lnTo>
                    <a:pt x="2341" y="1120"/>
                  </a:ln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903220" y="3508650"/>
              <a:ext cx="98380" cy="64385"/>
            </a:xfrm>
            <a:custGeom>
              <a:avLst/>
              <a:gdLst/>
              <a:ahLst/>
              <a:cxnLst/>
              <a:rect l="l" t="t" r="r" b="b"/>
              <a:pathLst>
                <a:path w="2347" h="1536" extrusionOk="0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80" y="1512"/>
                  </a:cubicBezTo>
                  <a:lnTo>
                    <a:pt x="2144" y="1512"/>
                  </a:lnTo>
                  <a:cubicBezTo>
                    <a:pt x="2203" y="1512"/>
                    <a:pt x="2251" y="1500"/>
                    <a:pt x="2311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3" y="1465"/>
                    <a:pt x="719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75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2029513" y="3508650"/>
              <a:ext cx="98338" cy="64385"/>
            </a:xfrm>
            <a:custGeom>
              <a:avLst/>
              <a:gdLst/>
              <a:ahLst/>
              <a:cxnLst/>
              <a:rect l="l" t="t" r="r" b="b"/>
              <a:pathLst>
                <a:path w="2346" h="1536" extrusionOk="0">
                  <a:moveTo>
                    <a:pt x="2274" y="72"/>
                  </a:moveTo>
                  <a:lnTo>
                    <a:pt x="2274" y="72"/>
                  </a:lnTo>
                  <a:cubicBezTo>
                    <a:pt x="2275" y="490"/>
                    <a:pt x="2286" y="838"/>
                    <a:pt x="2286" y="1095"/>
                  </a:cubicBezTo>
                  <a:lnTo>
                    <a:pt x="2286" y="1393"/>
                  </a:lnTo>
                  <a:lnTo>
                    <a:pt x="2286" y="1496"/>
                  </a:lnTo>
                  <a:lnTo>
                    <a:pt x="2286" y="1496"/>
                  </a:lnTo>
                  <a:cubicBezTo>
                    <a:pt x="2234" y="1488"/>
                    <a:pt x="2183" y="1488"/>
                    <a:pt x="2131" y="1488"/>
                  </a:cubicBezTo>
                  <a:lnTo>
                    <a:pt x="1655" y="1476"/>
                  </a:lnTo>
                  <a:cubicBezTo>
                    <a:pt x="1269" y="1465"/>
                    <a:pt x="711" y="1453"/>
                    <a:pt x="71" y="1453"/>
                  </a:cubicBezTo>
                  <a:lnTo>
                    <a:pt x="71" y="1453"/>
                  </a:lnTo>
                  <a:lnTo>
                    <a:pt x="71" y="798"/>
                  </a:lnTo>
                  <a:lnTo>
                    <a:pt x="71" y="429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2274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2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191" y="1512"/>
                    <a:pt x="2250" y="1500"/>
                    <a:pt x="2310" y="1500"/>
                  </a:cubicBezTo>
                  <a:cubicBezTo>
                    <a:pt x="2302" y="1499"/>
                    <a:pt x="2295" y="1497"/>
                    <a:pt x="2287" y="1496"/>
                  </a:cubicBezTo>
                  <a:lnTo>
                    <a:pt x="2287" y="1496"/>
                  </a:lnTo>
                  <a:cubicBezTo>
                    <a:pt x="2299" y="1463"/>
                    <a:pt x="2310" y="1439"/>
                    <a:pt x="2310" y="1405"/>
                  </a:cubicBezTo>
                  <a:cubicBezTo>
                    <a:pt x="2322" y="1322"/>
                    <a:pt x="2322" y="1226"/>
                    <a:pt x="2322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2154759" y="3508650"/>
              <a:ext cx="97877" cy="64385"/>
            </a:xfrm>
            <a:custGeom>
              <a:avLst/>
              <a:gdLst/>
              <a:ahLst/>
              <a:cxnLst/>
              <a:rect l="l" t="t" r="r" b="b"/>
              <a:pathLst>
                <a:path w="2335" h="1536" extrusionOk="0">
                  <a:moveTo>
                    <a:pt x="2275" y="72"/>
                  </a:moveTo>
                  <a:lnTo>
                    <a:pt x="2275" y="72"/>
                  </a:lnTo>
                  <a:cubicBezTo>
                    <a:pt x="2275" y="490"/>
                    <a:pt x="2286" y="838"/>
                    <a:pt x="2286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3" y="1488"/>
                    <a:pt x="2187" y="1488"/>
                    <a:pt x="2132" y="1488"/>
                  </a:cubicBezTo>
                  <a:lnTo>
                    <a:pt x="1655" y="1476"/>
                  </a:lnTo>
                  <a:cubicBezTo>
                    <a:pt x="1270" y="1465"/>
                    <a:pt x="712" y="1453"/>
                    <a:pt x="72" y="1453"/>
                  </a:cubicBezTo>
                  <a:lnTo>
                    <a:pt x="72" y="1453"/>
                  </a:lnTo>
                  <a:lnTo>
                    <a:pt x="72" y="798"/>
                  </a:lnTo>
                  <a:lnTo>
                    <a:pt x="72" y="429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2275" y="72"/>
                  </a:lnTo>
                  <a:close/>
                  <a:moveTo>
                    <a:pt x="36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03" y="1536"/>
                    <a:pt x="1274" y="1524"/>
                    <a:pt x="1679" y="1512"/>
                  </a:cubicBezTo>
                  <a:lnTo>
                    <a:pt x="2144" y="1512"/>
                  </a:lnTo>
                  <a:cubicBezTo>
                    <a:pt x="2191" y="1512"/>
                    <a:pt x="2251" y="1500"/>
                    <a:pt x="2310" y="1500"/>
                  </a:cubicBezTo>
                  <a:cubicBezTo>
                    <a:pt x="2307" y="1500"/>
                    <a:pt x="2303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10" y="1440"/>
                    <a:pt x="2310" y="1405"/>
                  </a:cubicBezTo>
                  <a:lnTo>
                    <a:pt x="2310" y="1119"/>
                  </a:lnTo>
                  <a:cubicBezTo>
                    <a:pt x="2322" y="869"/>
                    <a:pt x="2334" y="500"/>
                    <a:pt x="2334" y="48"/>
                  </a:cubicBezTo>
                  <a:lnTo>
                    <a:pt x="2334" y="12"/>
                  </a:lnTo>
                  <a:lnTo>
                    <a:pt x="2310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2280005" y="3508650"/>
              <a:ext cx="98380" cy="64385"/>
            </a:xfrm>
            <a:custGeom>
              <a:avLst/>
              <a:gdLst/>
              <a:ahLst/>
              <a:cxnLst/>
              <a:rect l="l" t="t" r="r" b="b"/>
              <a:pathLst>
                <a:path w="2347" h="1536" extrusionOk="0">
                  <a:moveTo>
                    <a:pt x="2276" y="72"/>
                  </a:move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8"/>
                    <a:pt x="2299" y="1463"/>
                    <a:pt x="2299" y="1498"/>
                  </a:cubicBezTo>
                  <a:lnTo>
                    <a:pt x="2299" y="1498"/>
                  </a:lnTo>
                  <a:cubicBezTo>
                    <a:pt x="2243" y="1488"/>
                    <a:pt x="2188" y="1488"/>
                    <a:pt x="2132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close/>
                  <a:moveTo>
                    <a:pt x="49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9" y="1536"/>
                  </a:lnTo>
                  <a:cubicBezTo>
                    <a:pt x="715" y="1536"/>
                    <a:pt x="1287" y="1524"/>
                    <a:pt x="1692" y="1512"/>
                  </a:cubicBezTo>
                  <a:lnTo>
                    <a:pt x="2144" y="1512"/>
                  </a:lnTo>
                  <a:cubicBezTo>
                    <a:pt x="2204" y="1512"/>
                    <a:pt x="2263" y="1500"/>
                    <a:pt x="2311" y="1500"/>
                  </a:cubicBezTo>
                  <a:cubicBezTo>
                    <a:pt x="2307" y="1500"/>
                    <a:pt x="2303" y="1499"/>
                    <a:pt x="2300" y="1498"/>
                  </a:cubicBezTo>
                  <a:lnTo>
                    <a:pt x="2300" y="1498"/>
                  </a:lnTo>
                  <a:cubicBezTo>
                    <a:pt x="2311" y="1464"/>
                    <a:pt x="2323" y="1440"/>
                    <a:pt x="2323" y="1405"/>
                  </a:cubicBezTo>
                  <a:cubicBezTo>
                    <a:pt x="2335" y="1322"/>
                    <a:pt x="2335" y="1226"/>
                    <a:pt x="2335" y="1119"/>
                  </a:cubicBezTo>
                  <a:cubicBezTo>
                    <a:pt x="2335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2405293" y="3508650"/>
              <a:ext cx="98338" cy="64385"/>
            </a:xfrm>
            <a:custGeom>
              <a:avLst/>
              <a:gdLst/>
              <a:ahLst/>
              <a:cxnLst/>
              <a:rect l="l" t="t" r="r" b="b"/>
              <a:pathLst>
                <a:path w="2346" h="1536" extrusionOk="0">
                  <a:moveTo>
                    <a:pt x="48" y="0"/>
                  </a:moveTo>
                  <a:lnTo>
                    <a:pt x="0" y="48"/>
                  </a:lnTo>
                  <a:lnTo>
                    <a:pt x="0" y="429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48" y="1536"/>
                  </a:lnTo>
                  <a:cubicBezTo>
                    <a:pt x="715" y="1536"/>
                    <a:pt x="1286" y="1524"/>
                    <a:pt x="1691" y="1512"/>
                  </a:cubicBezTo>
                  <a:lnTo>
                    <a:pt x="2155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44" y="1488"/>
                  </a:cubicBezTo>
                  <a:lnTo>
                    <a:pt x="1667" y="1476"/>
                  </a:lnTo>
                  <a:cubicBezTo>
                    <a:pt x="1270" y="1465"/>
                    <a:pt x="723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9"/>
                    <a:pt x="2310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2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2531042" y="3508650"/>
              <a:ext cx="98380" cy="64385"/>
            </a:xfrm>
            <a:custGeom>
              <a:avLst/>
              <a:gdLst/>
              <a:ahLst/>
              <a:cxnLst/>
              <a:rect l="l" t="t" r="r" b="b"/>
              <a:pathLst>
                <a:path w="2347" h="1536" extrusionOk="0">
                  <a:moveTo>
                    <a:pt x="48" y="0"/>
                  </a:moveTo>
                  <a:cubicBezTo>
                    <a:pt x="43" y="6"/>
                    <a:pt x="15" y="34"/>
                    <a:pt x="1" y="48"/>
                  </a:cubicBezTo>
                  <a:lnTo>
                    <a:pt x="1" y="48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48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56" y="1512"/>
                  </a:lnTo>
                  <a:cubicBezTo>
                    <a:pt x="2203" y="1512"/>
                    <a:pt x="2263" y="1500"/>
                    <a:pt x="2311" y="1500"/>
                  </a:cubicBezTo>
                  <a:cubicBezTo>
                    <a:pt x="2263" y="1488"/>
                    <a:pt x="2203" y="1488"/>
                    <a:pt x="2144" y="1488"/>
                  </a:cubicBezTo>
                  <a:lnTo>
                    <a:pt x="1668" y="1476"/>
                  </a:lnTo>
                  <a:cubicBezTo>
                    <a:pt x="1270" y="1465"/>
                    <a:pt x="724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429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6" y="72"/>
                  </a:lnTo>
                  <a:lnTo>
                    <a:pt x="2276" y="72"/>
                  </a:lnTo>
                  <a:cubicBezTo>
                    <a:pt x="2287" y="490"/>
                    <a:pt x="2299" y="838"/>
                    <a:pt x="2299" y="1095"/>
                  </a:cubicBezTo>
                  <a:cubicBezTo>
                    <a:pt x="2311" y="1215"/>
                    <a:pt x="2311" y="1310"/>
                    <a:pt x="2311" y="1393"/>
                  </a:cubicBezTo>
                  <a:cubicBezTo>
                    <a:pt x="2299" y="1429"/>
                    <a:pt x="2299" y="1465"/>
                    <a:pt x="2311" y="1500"/>
                  </a:cubicBezTo>
                  <a:cubicBezTo>
                    <a:pt x="2311" y="1465"/>
                    <a:pt x="2323" y="1441"/>
                    <a:pt x="2323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2656036" y="3508608"/>
              <a:ext cx="99135" cy="64427"/>
            </a:xfrm>
            <a:custGeom>
              <a:avLst/>
              <a:gdLst/>
              <a:ahLst/>
              <a:cxnLst/>
              <a:rect l="l" t="t" r="r" b="b"/>
              <a:pathLst>
                <a:path w="2365" h="1537" extrusionOk="0">
                  <a:moveTo>
                    <a:pt x="56" y="0"/>
                  </a:moveTo>
                  <a:lnTo>
                    <a:pt x="56" y="0"/>
                  </a:lnTo>
                  <a:cubicBezTo>
                    <a:pt x="56" y="0"/>
                    <a:pt x="56" y="0"/>
                    <a:pt x="55" y="1"/>
                  </a:cubicBezTo>
                  <a:lnTo>
                    <a:pt x="55" y="1"/>
                  </a:lnTo>
                  <a:lnTo>
                    <a:pt x="55" y="1"/>
                  </a:lnTo>
                  <a:cubicBezTo>
                    <a:pt x="56" y="0"/>
                    <a:pt x="56" y="0"/>
                    <a:pt x="56" y="0"/>
                  </a:cubicBezTo>
                  <a:close/>
                  <a:moveTo>
                    <a:pt x="55" y="1"/>
                  </a:moveTo>
                  <a:cubicBezTo>
                    <a:pt x="47" y="9"/>
                    <a:pt x="0" y="57"/>
                    <a:pt x="6" y="57"/>
                  </a:cubicBezTo>
                  <a:cubicBezTo>
                    <a:pt x="8" y="57"/>
                    <a:pt x="12" y="54"/>
                    <a:pt x="19" y="49"/>
                  </a:cubicBezTo>
                  <a:lnTo>
                    <a:pt x="19" y="239"/>
                  </a:lnTo>
                  <a:lnTo>
                    <a:pt x="19" y="430"/>
                  </a:lnTo>
                  <a:lnTo>
                    <a:pt x="19" y="799"/>
                  </a:lnTo>
                  <a:lnTo>
                    <a:pt x="19" y="1501"/>
                  </a:lnTo>
                  <a:lnTo>
                    <a:pt x="19" y="1537"/>
                  </a:lnTo>
                  <a:lnTo>
                    <a:pt x="55" y="1537"/>
                  </a:lnTo>
                  <a:cubicBezTo>
                    <a:pt x="722" y="1537"/>
                    <a:pt x="1293" y="1525"/>
                    <a:pt x="1698" y="1513"/>
                  </a:cubicBezTo>
                  <a:lnTo>
                    <a:pt x="2162" y="1513"/>
                  </a:lnTo>
                  <a:cubicBezTo>
                    <a:pt x="2210" y="1513"/>
                    <a:pt x="2269" y="1501"/>
                    <a:pt x="2317" y="1501"/>
                  </a:cubicBezTo>
                  <a:cubicBezTo>
                    <a:pt x="2269" y="1489"/>
                    <a:pt x="2210" y="1489"/>
                    <a:pt x="2150" y="1489"/>
                  </a:cubicBezTo>
                  <a:lnTo>
                    <a:pt x="1674" y="1477"/>
                  </a:lnTo>
                  <a:cubicBezTo>
                    <a:pt x="1277" y="1466"/>
                    <a:pt x="730" y="1454"/>
                    <a:pt x="91" y="1454"/>
                  </a:cubicBezTo>
                  <a:lnTo>
                    <a:pt x="91" y="1454"/>
                  </a:lnTo>
                  <a:lnTo>
                    <a:pt x="91" y="799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2282" y="73"/>
                  </a:lnTo>
                  <a:lnTo>
                    <a:pt x="2282" y="73"/>
                  </a:lnTo>
                  <a:cubicBezTo>
                    <a:pt x="2294" y="491"/>
                    <a:pt x="2305" y="839"/>
                    <a:pt x="2305" y="1096"/>
                  </a:cubicBezTo>
                  <a:cubicBezTo>
                    <a:pt x="2317" y="1216"/>
                    <a:pt x="2317" y="1311"/>
                    <a:pt x="2317" y="1394"/>
                  </a:cubicBezTo>
                  <a:cubicBezTo>
                    <a:pt x="2317" y="1430"/>
                    <a:pt x="2317" y="1466"/>
                    <a:pt x="2317" y="1501"/>
                  </a:cubicBezTo>
                  <a:cubicBezTo>
                    <a:pt x="2329" y="1466"/>
                    <a:pt x="2329" y="1442"/>
                    <a:pt x="2329" y="1406"/>
                  </a:cubicBezTo>
                  <a:cubicBezTo>
                    <a:pt x="2341" y="1323"/>
                    <a:pt x="2341" y="1227"/>
                    <a:pt x="2341" y="1120"/>
                  </a:cubicBezTo>
                  <a:cubicBezTo>
                    <a:pt x="2353" y="870"/>
                    <a:pt x="2365" y="501"/>
                    <a:pt x="2365" y="49"/>
                  </a:cubicBezTo>
                  <a:lnTo>
                    <a:pt x="2365" y="13"/>
                  </a:lnTo>
                  <a:lnTo>
                    <a:pt x="2329" y="13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2782079" y="3508650"/>
              <a:ext cx="98380" cy="64385"/>
            </a:xfrm>
            <a:custGeom>
              <a:avLst/>
              <a:gdLst/>
              <a:ahLst/>
              <a:cxnLst/>
              <a:rect l="l" t="t" r="r" b="b"/>
              <a:pathLst>
                <a:path w="2347" h="1536" extrusionOk="0">
                  <a:moveTo>
                    <a:pt x="48" y="0"/>
                  </a:moveTo>
                  <a:lnTo>
                    <a:pt x="1" y="48"/>
                  </a:lnTo>
                  <a:lnTo>
                    <a:pt x="1" y="429"/>
                  </a:lnTo>
                  <a:lnTo>
                    <a:pt x="1" y="798"/>
                  </a:lnTo>
                  <a:lnTo>
                    <a:pt x="1" y="1500"/>
                  </a:lnTo>
                  <a:lnTo>
                    <a:pt x="1" y="1536"/>
                  </a:lnTo>
                  <a:lnTo>
                    <a:pt x="36" y="1536"/>
                  </a:lnTo>
                  <a:cubicBezTo>
                    <a:pt x="715" y="1536"/>
                    <a:pt x="1287" y="1524"/>
                    <a:pt x="1691" y="1512"/>
                  </a:cubicBezTo>
                  <a:lnTo>
                    <a:pt x="2144" y="1512"/>
                  </a:lnTo>
                  <a:cubicBezTo>
                    <a:pt x="2203" y="1512"/>
                    <a:pt x="2263" y="1500"/>
                    <a:pt x="2310" y="1500"/>
                  </a:cubicBezTo>
                  <a:cubicBezTo>
                    <a:pt x="2251" y="1488"/>
                    <a:pt x="2191" y="1488"/>
                    <a:pt x="2132" y="1488"/>
                  </a:cubicBezTo>
                  <a:lnTo>
                    <a:pt x="1668" y="1476"/>
                  </a:lnTo>
                  <a:cubicBezTo>
                    <a:pt x="1272" y="1465"/>
                    <a:pt x="730" y="1453"/>
                    <a:pt x="84" y="1453"/>
                  </a:cubicBezTo>
                  <a:lnTo>
                    <a:pt x="84" y="1453"/>
                  </a:lnTo>
                  <a:lnTo>
                    <a:pt x="84" y="798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2275" y="72"/>
                  </a:lnTo>
                  <a:lnTo>
                    <a:pt x="2275" y="72"/>
                  </a:lnTo>
                  <a:cubicBezTo>
                    <a:pt x="2287" y="490"/>
                    <a:pt x="2287" y="838"/>
                    <a:pt x="2287" y="1095"/>
                  </a:cubicBezTo>
                  <a:cubicBezTo>
                    <a:pt x="2299" y="1215"/>
                    <a:pt x="2299" y="1310"/>
                    <a:pt x="2299" y="1393"/>
                  </a:cubicBezTo>
                  <a:cubicBezTo>
                    <a:pt x="2299" y="1429"/>
                    <a:pt x="2299" y="1465"/>
                    <a:pt x="2310" y="1500"/>
                  </a:cubicBezTo>
                  <a:cubicBezTo>
                    <a:pt x="2322" y="1465"/>
                    <a:pt x="2322" y="1441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2907870" y="3508650"/>
              <a:ext cx="98338" cy="64385"/>
            </a:xfrm>
            <a:custGeom>
              <a:avLst/>
              <a:gdLst/>
              <a:ahLst/>
              <a:cxnLst/>
              <a:rect l="l" t="t" r="r" b="b"/>
              <a:pathLst>
                <a:path w="2346" h="1536" extrusionOk="0">
                  <a:moveTo>
                    <a:pt x="2275" y="72"/>
                  </a:moveTo>
                  <a:lnTo>
                    <a:pt x="2275" y="72"/>
                  </a:lnTo>
                  <a:cubicBezTo>
                    <a:pt x="2286" y="490"/>
                    <a:pt x="2298" y="838"/>
                    <a:pt x="2298" y="1095"/>
                  </a:cubicBezTo>
                  <a:cubicBezTo>
                    <a:pt x="2298" y="1215"/>
                    <a:pt x="2298" y="1310"/>
                    <a:pt x="2298" y="1393"/>
                  </a:cubicBezTo>
                  <a:cubicBezTo>
                    <a:pt x="2298" y="1428"/>
                    <a:pt x="2298" y="1463"/>
                    <a:pt x="2298" y="1498"/>
                  </a:cubicBezTo>
                  <a:lnTo>
                    <a:pt x="2298" y="1498"/>
                  </a:lnTo>
                  <a:cubicBezTo>
                    <a:pt x="2242" y="1488"/>
                    <a:pt x="2188" y="1488"/>
                    <a:pt x="2143" y="1488"/>
                  </a:cubicBezTo>
                  <a:lnTo>
                    <a:pt x="1667" y="1476"/>
                  </a:lnTo>
                  <a:cubicBezTo>
                    <a:pt x="1269" y="1465"/>
                    <a:pt x="723" y="1453"/>
                    <a:pt x="83" y="1453"/>
                  </a:cubicBezTo>
                  <a:lnTo>
                    <a:pt x="83" y="1453"/>
                  </a:lnTo>
                  <a:lnTo>
                    <a:pt x="83" y="798"/>
                  </a:lnTo>
                  <a:lnTo>
                    <a:pt x="83" y="42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2275" y="72"/>
                  </a:lnTo>
                  <a:close/>
                  <a:moveTo>
                    <a:pt x="48" y="0"/>
                  </a:moveTo>
                  <a:lnTo>
                    <a:pt x="0" y="48"/>
                  </a:lnTo>
                  <a:lnTo>
                    <a:pt x="0" y="798"/>
                  </a:lnTo>
                  <a:lnTo>
                    <a:pt x="0" y="1500"/>
                  </a:lnTo>
                  <a:lnTo>
                    <a:pt x="0" y="1536"/>
                  </a:lnTo>
                  <a:lnTo>
                    <a:pt x="36" y="1536"/>
                  </a:lnTo>
                  <a:cubicBezTo>
                    <a:pt x="714" y="1536"/>
                    <a:pt x="1286" y="1524"/>
                    <a:pt x="1679" y="1512"/>
                  </a:cubicBezTo>
                  <a:lnTo>
                    <a:pt x="2143" y="1512"/>
                  </a:lnTo>
                  <a:cubicBezTo>
                    <a:pt x="2203" y="1512"/>
                    <a:pt x="2262" y="1500"/>
                    <a:pt x="2310" y="1500"/>
                  </a:cubicBezTo>
                  <a:cubicBezTo>
                    <a:pt x="2306" y="1500"/>
                    <a:pt x="2302" y="1499"/>
                    <a:pt x="2299" y="1498"/>
                  </a:cubicBezTo>
                  <a:lnTo>
                    <a:pt x="2299" y="1498"/>
                  </a:lnTo>
                  <a:cubicBezTo>
                    <a:pt x="2310" y="1464"/>
                    <a:pt x="2322" y="1440"/>
                    <a:pt x="2322" y="1405"/>
                  </a:cubicBezTo>
                  <a:cubicBezTo>
                    <a:pt x="2334" y="1322"/>
                    <a:pt x="2334" y="1226"/>
                    <a:pt x="2334" y="1119"/>
                  </a:cubicBezTo>
                  <a:cubicBezTo>
                    <a:pt x="2334" y="869"/>
                    <a:pt x="2346" y="500"/>
                    <a:pt x="2346" y="48"/>
                  </a:cubicBezTo>
                  <a:lnTo>
                    <a:pt x="2346" y="12"/>
                  </a:lnTo>
                  <a:lnTo>
                    <a:pt x="2310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1665680" y="3447242"/>
              <a:ext cx="263535" cy="3521"/>
            </a:xfrm>
            <a:custGeom>
              <a:avLst/>
              <a:gdLst/>
              <a:ahLst/>
              <a:cxnLst/>
              <a:rect l="l" t="t" r="r" b="b"/>
              <a:pathLst>
                <a:path w="6287" h="84" extrusionOk="0">
                  <a:moveTo>
                    <a:pt x="3144" y="1"/>
                  </a:moveTo>
                  <a:cubicBezTo>
                    <a:pt x="1405" y="1"/>
                    <a:pt x="0" y="24"/>
                    <a:pt x="0" y="48"/>
                  </a:cubicBezTo>
                  <a:cubicBezTo>
                    <a:pt x="0" y="72"/>
                    <a:pt x="1405" y="84"/>
                    <a:pt x="3144" y="84"/>
                  </a:cubicBezTo>
                  <a:cubicBezTo>
                    <a:pt x="4882" y="84"/>
                    <a:pt x="6287" y="72"/>
                    <a:pt x="6287" y="48"/>
                  </a:cubicBezTo>
                  <a:cubicBezTo>
                    <a:pt x="6287" y="24"/>
                    <a:pt x="4882" y="1"/>
                    <a:pt x="314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2415269" y="3286032"/>
              <a:ext cx="573976" cy="64427"/>
            </a:xfrm>
            <a:custGeom>
              <a:avLst/>
              <a:gdLst/>
              <a:ahLst/>
              <a:cxnLst/>
              <a:rect l="l" t="t" r="r" b="b"/>
              <a:pathLst>
                <a:path w="13693" h="1537" extrusionOk="0">
                  <a:moveTo>
                    <a:pt x="48" y="1"/>
                  </a:moveTo>
                  <a:lnTo>
                    <a:pt x="1" y="37"/>
                  </a:lnTo>
                  <a:lnTo>
                    <a:pt x="1" y="775"/>
                  </a:lnTo>
                  <a:lnTo>
                    <a:pt x="1" y="1489"/>
                  </a:lnTo>
                  <a:lnTo>
                    <a:pt x="1" y="1537"/>
                  </a:lnTo>
                  <a:lnTo>
                    <a:pt x="36" y="1537"/>
                  </a:lnTo>
                  <a:lnTo>
                    <a:pt x="9740" y="1513"/>
                  </a:lnTo>
                  <a:lnTo>
                    <a:pt x="12621" y="1501"/>
                  </a:lnTo>
                  <a:lnTo>
                    <a:pt x="12597" y="1501"/>
                  </a:lnTo>
                  <a:lnTo>
                    <a:pt x="9704" y="1489"/>
                  </a:lnTo>
                  <a:lnTo>
                    <a:pt x="72" y="1477"/>
                  </a:lnTo>
                  <a:lnTo>
                    <a:pt x="72" y="1477"/>
                  </a:lnTo>
                  <a:lnTo>
                    <a:pt x="72" y="108"/>
                  </a:lnTo>
                  <a:lnTo>
                    <a:pt x="72" y="108"/>
                  </a:lnTo>
                  <a:cubicBezTo>
                    <a:pt x="6085" y="108"/>
                    <a:pt x="11270" y="96"/>
                    <a:pt x="13646" y="84"/>
                  </a:cubicBezTo>
                  <a:lnTo>
                    <a:pt x="13646" y="84"/>
                  </a:lnTo>
                  <a:cubicBezTo>
                    <a:pt x="13657" y="549"/>
                    <a:pt x="13657" y="898"/>
                    <a:pt x="13657" y="1144"/>
                  </a:cubicBezTo>
                  <a:lnTo>
                    <a:pt x="13657" y="1418"/>
                  </a:lnTo>
                  <a:lnTo>
                    <a:pt x="13657" y="1525"/>
                  </a:lnTo>
                  <a:cubicBezTo>
                    <a:pt x="13657" y="1525"/>
                    <a:pt x="13681" y="1477"/>
                    <a:pt x="13681" y="1406"/>
                  </a:cubicBezTo>
                  <a:lnTo>
                    <a:pt x="13681" y="1132"/>
                  </a:lnTo>
                  <a:cubicBezTo>
                    <a:pt x="13681" y="882"/>
                    <a:pt x="13693" y="513"/>
                    <a:pt x="13693" y="37"/>
                  </a:cubicBezTo>
                  <a:lnTo>
                    <a:pt x="13693" y="25"/>
                  </a:lnTo>
                  <a:lnTo>
                    <a:pt x="13669" y="25"/>
                  </a:lnTo>
                  <a:cubicBezTo>
                    <a:pt x="11311" y="13"/>
                    <a:pt x="6097" y="1"/>
                    <a:pt x="48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2428263" y="3225672"/>
              <a:ext cx="263535" cy="3521"/>
            </a:xfrm>
            <a:custGeom>
              <a:avLst/>
              <a:gdLst/>
              <a:ahLst/>
              <a:cxnLst/>
              <a:rect l="l" t="t" r="r" b="b"/>
              <a:pathLst>
                <a:path w="6287" h="84" extrusionOk="0">
                  <a:moveTo>
                    <a:pt x="3143" y="0"/>
                  </a:moveTo>
                  <a:cubicBezTo>
                    <a:pt x="1405" y="0"/>
                    <a:pt x="0" y="12"/>
                    <a:pt x="0" y="36"/>
                  </a:cubicBezTo>
                  <a:cubicBezTo>
                    <a:pt x="0" y="60"/>
                    <a:pt x="1405" y="84"/>
                    <a:pt x="3143" y="84"/>
                  </a:cubicBezTo>
                  <a:cubicBezTo>
                    <a:pt x="4882" y="84"/>
                    <a:pt x="6287" y="60"/>
                    <a:pt x="6287" y="36"/>
                  </a:cubicBezTo>
                  <a:cubicBezTo>
                    <a:pt x="6287" y="12"/>
                    <a:pt x="4882" y="0"/>
                    <a:pt x="3143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886120" y="4559360"/>
              <a:ext cx="3008000" cy="3521"/>
            </a:xfrm>
            <a:custGeom>
              <a:avLst/>
              <a:gdLst/>
              <a:ahLst/>
              <a:cxnLst/>
              <a:rect l="l" t="t" r="r" b="b"/>
              <a:pathLst>
                <a:path w="71760" h="84" extrusionOk="0">
                  <a:moveTo>
                    <a:pt x="35886" y="0"/>
                  </a:moveTo>
                  <a:cubicBezTo>
                    <a:pt x="16062" y="0"/>
                    <a:pt x="1" y="24"/>
                    <a:pt x="1" y="48"/>
                  </a:cubicBezTo>
                  <a:cubicBezTo>
                    <a:pt x="1" y="72"/>
                    <a:pt x="16074" y="84"/>
                    <a:pt x="35886" y="84"/>
                  </a:cubicBezTo>
                  <a:cubicBezTo>
                    <a:pt x="55698" y="84"/>
                    <a:pt x="71760" y="72"/>
                    <a:pt x="71760" y="48"/>
                  </a:cubicBezTo>
                  <a:cubicBezTo>
                    <a:pt x="71760" y="24"/>
                    <a:pt x="55710" y="0"/>
                    <a:pt x="35886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>
              <a:off x="3489249" y="4384191"/>
              <a:ext cx="223630" cy="184689"/>
            </a:xfrm>
            <a:custGeom>
              <a:avLst/>
              <a:gdLst/>
              <a:ahLst/>
              <a:cxnLst/>
              <a:rect l="l" t="t" r="r" b="b"/>
              <a:pathLst>
                <a:path w="5335" h="4406" extrusionOk="0">
                  <a:moveTo>
                    <a:pt x="96" y="0"/>
                  </a:moveTo>
                  <a:lnTo>
                    <a:pt x="1" y="4275"/>
                  </a:lnTo>
                  <a:lnTo>
                    <a:pt x="5335" y="4406"/>
                  </a:lnTo>
                  <a:cubicBezTo>
                    <a:pt x="5323" y="3894"/>
                    <a:pt x="2584" y="2810"/>
                    <a:pt x="2584" y="2810"/>
                  </a:cubicBezTo>
                  <a:lnTo>
                    <a:pt x="275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3521692" y="4490491"/>
              <a:ext cx="18528" cy="17186"/>
            </a:xfrm>
            <a:custGeom>
              <a:avLst/>
              <a:gdLst/>
              <a:ahLst/>
              <a:cxnLst/>
              <a:rect l="l" t="t" r="r" b="b"/>
              <a:pathLst>
                <a:path w="442" h="410" extrusionOk="0">
                  <a:moveTo>
                    <a:pt x="167" y="0"/>
                  </a:moveTo>
                  <a:cubicBezTo>
                    <a:pt x="60" y="24"/>
                    <a:pt x="1" y="131"/>
                    <a:pt x="13" y="238"/>
                  </a:cubicBezTo>
                  <a:cubicBezTo>
                    <a:pt x="33" y="342"/>
                    <a:pt x="117" y="410"/>
                    <a:pt x="209" y="410"/>
                  </a:cubicBezTo>
                  <a:cubicBezTo>
                    <a:pt x="223" y="410"/>
                    <a:pt x="237" y="408"/>
                    <a:pt x="251" y="405"/>
                  </a:cubicBezTo>
                  <a:cubicBezTo>
                    <a:pt x="370" y="369"/>
                    <a:pt x="441" y="262"/>
                    <a:pt x="417" y="143"/>
                  </a:cubicBezTo>
                  <a:cubicBezTo>
                    <a:pt x="389" y="57"/>
                    <a:pt x="306" y="2"/>
                    <a:pt x="220" y="2"/>
                  </a:cubicBezTo>
                  <a:cubicBezTo>
                    <a:pt x="198" y="2"/>
                    <a:pt x="177" y="5"/>
                    <a:pt x="155" y="12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489249" y="4544899"/>
              <a:ext cx="224636" cy="23977"/>
            </a:xfrm>
            <a:custGeom>
              <a:avLst/>
              <a:gdLst/>
              <a:ahLst/>
              <a:cxnLst/>
              <a:rect l="l" t="t" r="r" b="b"/>
              <a:pathLst>
                <a:path w="5359" h="572" extrusionOk="0">
                  <a:moveTo>
                    <a:pt x="37" y="0"/>
                  </a:moveTo>
                  <a:lnTo>
                    <a:pt x="1" y="441"/>
                  </a:lnTo>
                  <a:lnTo>
                    <a:pt x="5335" y="572"/>
                  </a:lnTo>
                  <a:cubicBezTo>
                    <a:pt x="5359" y="405"/>
                    <a:pt x="5132" y="298"/>
                    <a:pt x="5132" y="298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580081" y="4499839"/>
              <a:ext cx="21252" cy="13162"/>
            </a:xfrm>
            <a:custGeom>
              <a:avLst/>
              <a:gdLst/>
              <a:ahLst/>
              <a:cxnLst/>
              <a:rect l="l" t="t" r="r" b="b"/>
              <a:pathLst>
                <a:path w="507" h="314" extrusionOk="0">
                  <a:moveTo>
                    <a:pt x="414" y="0"/>
                  </a:moveTo>
                  <a:cubicBezTo>
                    <a:pt x="358" y="0"/>
                    <a:pt x="281" y="15"/>
                    <a:pt x="203" y="63"/>
                  </a:cubicBezTo>
                  <a:cubicBezTo>
                    <a:pt x="36" y="146"/>
                    <a:pt x="1" y="301"/>
                    <a:pt x="25" y="313"/>
                  </a:cubicBezTo>
                  <a:cubicBezTo>
                    <a:pt x="26" y="314"/>
                    <a:pt x="27" y="314"/>
                    <a:pt x="29" y="314"/>
                  </a:cubicBezTo>
                  <a:cubicBezTo>
                    <a:pt x="55" y="314"/>
                    <a:pt x="115" y="213"/>
                    <a:pt x="239" y="134"/>
                  </a:cubicBezTo>
                  <a:cubicBezTo>
                    <a:pt x="370" y="51"/>
                    <a:pt x="501" y="51"/>
                    <a:pt x="501" y="27"/>
                  </a:cubicBezTo>
                  <a:cubicBezTo>
                    <a:pt x="507" y="15"/>
                    <a:pt x="471" y="0"/>
                    <a:pt x="41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608543" y="4510527"/>
              <a:ext cx="16012" cy="17438"/>
            </a:xfrm>
            <a:custGeom>
              <a:avLst/>
              <a:gdLst/>
              <a:ahLst/>
              <a:cxnLst/>
              <a:rect l="l" t="t" r="r" b="b"/>
              <a:pathLst>
                <a:path w="382" h="416" extrusionOk="0">
                  <a:moveTo>
                    <a:pt x="354" y="1"/>
                  </a:moveTo>
                  <a:cubicBezTo>
                    <a:pt x="304" y="1"/>
                    <a:pt x="196" y="32"/>
                    <a:pt x="108" y="129"/>
                  </a:cubicBezTo>
                  <a:cubicBezTo>
                    <a:pt x="0" y="260"/>
                    <a:pt x="12" y="403"/>
                    <a:pt x="36" y="415"/>
                  </a:cubicBezTo>
                  <a:cubicBezTo>
                    <a:pt x="60" y="415"/>
                    <a:pt x="96" y="296"/>
                    <a:pt x="179" y="189"/>
                  </a:cubicBezTo>
                  <a:cubicBezTo>
                    <a:pt x="274" y="82"/>
                    <a:pt x="381" y="34"/>
                    <a:pt x="381" y="10"/>
                  </a:cubicBezTo>
                  <a:cubicBezTo>
                    <a:pt x="381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634992" y="4520713"/>
              <a:ext cx="11527" cy="18737"/>
            </a:xfrm>
            <a:custGeom>
              <a:avLst/>
              <a:gdLst/>
              <a:ahLst/>
              <a:cxnLst/>
              <a:rect l="l" t="t" r="r" b="b"/>
              <a:pathLst>
                <a:path w="275" h="447" extrusionOk="0">
                  <a:moveTo>
                    <a:pt x="262" y="0"/>
                  </a:moveTo>
                  <a:cubicBezTo>
                    <a:pt x="226" y="0"/>
                    <a:pt x="123" y="62"/>
                    <a:pt x="72" y="184"/>
                  </a:cubicBezTo>
                  <a:cubicBezTo>
                    <a:pt x="0" y="327"/>
                    <a:pt x="24" y="446"/>
                    <a:pt x="48" y="446"/>
                  </a:cubicBezTo>
                  <a:cubicBezTo>
                    <a:pt x="72" y="446"/>
                    <a:pt x="96" y="339"/>
                    <a:pt x="143" y="220"/>
                  </a:cubicBezTo>
                  <a:cubicBezTo>
                    <a:pt x="203" y="101"/>
                    <a:pt x="274" y="29"/>
                    <a:pt x="274" y="6"/>
                  </a:cubicBezTo>
                  <a:cubicBezTo>
                    <a:pt x="273" y="2"/>
                    <a:pt x="268" y="0"/>
                    <a:pt x="262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576099" y="4470036"/>
              <a:ext cx="24480" cy="5365"/>
            </a:xfrm>
            <a:custGeom>
              <a:avLst/>
              <a:gdLst/>
              <a:ahLst/>
              <a:cxnLst/>
              <a:rect l="l" t="t" r="r" b="b"/>
              <a:pathLst>
                <a:path w="584" h="128" extrusionOk="0">
                  <a:moveTo>
                    <a:pt x="286" y="0"/>
                  </a:moveTo>
                  <a:cubicBezTo>
                    <a:pt x="120" y="12"/>
                    <a:pt x="0" y="95"/>
                    <a:pt x="12" y="119"/>
                  </a:cubicBezTo>
                  <a:cubicBezTo>
                    <a:pt x="15" y="125"/>
                    <a:pt x="24" y="127"/>
                    <a:pt x="39" y="127"/>
                  </a:cubicBezTo>
                  <a:cubicBezTo>
                    <a:pt x="84" y="127"/>
                    <a:pt x="181" y="104"/>
                    <a:pt x="298" y="95"/>
                  </a:cubicBezTo>
                  <a:cubicBezTo>
                    <a:pt x="314" y="94"/>
                    <a:pt x="331" y="93"/>
                    <a:pt x="346" y="93"/>
                  </a:cubicBezTo>
                  <a:cubicBezTo>
                    <a:pt x="439" y="93"/>
                    <a:pt x="516" y="114"/>
                    <a:pt x="552" y="114"/>
                  </a:cubicBezTo>
                  <a:cubicBezTo>
                    <a:pt x="563" y="114"/>
                    <a:pt x="570" y="112"/>
                    <a:pt x="572" y="107"/>
                  </a:cubicBezTo>
                  <a:cubicBezTo>
                    <a:pt x="584" y="83"/>
                    <a:pt x="465" y="0"/>
                    <a:pt x="286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492267" y="4402635"/>
              <a:ext cx="110830" cy="27498"/>
            </a:xfrm>
            <a:custGeom>
              <a:avLst/>
              <a:gdLst/>
              <a:ahLst/>
              <a:cxnLst/>
              <a:rect l="l" t="t" r="r" b="b"/>
              <a:pathLst>
                <a:path w="2644" h="656" extrusionOk="0">
                  <a:moveTo>
                    <a:pt x="12" y="1"/>
                  </a:moveTo>
                  <a:lnTo>
                    <a:pt x="0" y="560"/>
                  </a:lnTo>
                  <a:lnTo>
                    <a:pt x="2620" y="656"/>
                  </a:lnTo>
                  <a:lnTo>
                    <a:pt x="2643" y="16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567129" y="4432605"/>
              <a:ext cx="33953" cy="19492"/>
            </a:xfrm>
            <a:custGeom>
              <a:avLst/>
              <a:gdLst/>
              <a:ahLst/>
              <a:cxnLst/>
              <a:rect l="l" t="t" r="r" b="b"/>
              <a:pathLst>
                <a:path w="810" h="465" extrusionOk="0">
                  <a:moveTo>
                    <a:pt x="146" y="89"/>
                  </a:moveTo>
                  <a:cubicBezTo>
                    <a:pt x="167" y="89"/>
                    <a:pt x="191" y="95"/>
                    <a:pt x="214" y="107"/>
                  </a:cubicBezTo>
                  <a:cubicBezTo>
                    <a:pt x="274" y="119"/>
                    <a:pt x="322" y="131"/>
                    <a:pt x="369" y="155"/>
                  </a:cubicBezTo>
                  <a:cubicBezTo>
                    <a:pt x="453" y="191"/>
                    <a:pt x="536" y="238"/>
                    <a:pt x="607" y="298"/>
                  </a:cubicBezTo>
                  <a:cubicBezTo>
                    <a:pt x="675" y="345"/>
                    <a:pt x="724" y="393"/>
                    <a:pt x="755" y="425"/>
                  </a:cubicBezTo>
                  <a:lnTo>
                    <a:pt x="755" y="425"/>
                  </a:lnTo>
                  <a:cubicBezTo>
                    <a:pt x="690" y="407"/>
                    <a:pt x="622" y="388"/>
                    <a:pt x="548" y="369"/>
                  </a:cubicBezTo>
                  <a:cubicBezTo>
                    <a:pt x="465" y="345"/>
                    <a:pt x="381" y="310"/>
                    <a:pt x="298" y="262"/>
                  </a:cubicBezTo>
                  <a:cubicBezTo>
                    <a:pt x="250" y="238"/>
                    <a:pt x="203" y="214"/>
                    <a:pt x="155" y="179"/>
                  </a:cubicBezTo>
                  <a:cubicBezTo>
                    <a:pt x="131" y="167"/>
                    <a:pt x="119" y="155"/>
                    <a:pt x="95" y="131"/>
                  </a:cubicBezTo>
                  <a:cubicBezTo>
                    <a:pt x="95" y="119"/>
                    <a:pt x="84" y="119"/>
                    <a:pt x="95" y="107"/>
                  </a:cubicBezTo>
                  <a:cubicBezTo>
                    <a:pt x="107" y="95"/>
                    <a:pt x="125" y="89"/>
                    <a:pt x="146" y="89"/>
                  </a:cubicBezTo>
                  <a:close/>
                  <a:moveTo>
                    <a:pt x="143" y="0"/>
                  </a:moveTo>
                  <a:cubicBezTo>
                    <a:pt x="95" y="0"/>
                    <a:pt x="48" y="12"/>
                    <a:pt x="24" y="48"/>
                  </a:cubicBezTo>
                  <a:cubicBezTo>
                    <a:pt x="0" y="95"/>
                    <a:pt x="0" y="155"/>
                    <a:pt x="36" y="191"/>
                  </a:cubicBezTo>
                  <a:cubicBezTo>
                    <a:pt x="60" y="214"/>
                    <a:pt x="84" y="238"/>
                    <a:pt x="119" y="262"/>
                  </a:cubicBezTo>
                  <a:cubicBezTo>
                    <a:pt x="167" y="286"/>
                    <a:pt x="214" y="322"/>
                    <a:pt x="262" y="345"/>
                  </a:cubicBezTo>
                  <a:cubicBezTo>
                    <a:pt x="357" y="381"/>
                    <a:pt x="441" y="417"/>
                    <a:pt x="536" y="429"/>
                  </a:cubicBezTo>
                  <a:cubicBezTo>
                    <a:pt x="588" y="448"/>
                    <a:pt x="637" y="457"/>
                    <a:pt x="686" y="457"/>
                  </a:cubicBezTo>
                  <a:cubicBezTo>
                    <a:pt x="716" y="457"/>
                    <a:pt x="746" y="454"/>
                    <a:pt x="778" y="448"/>
                  </a:cubicBezTo>
                  <a:lnTo>
                    <a:pt x="778" y="448"/>
                  </a:lnTo>
                  <a:cubicBezTo>
                    <a:pt x="788" y="458"/>
                    <a:pt x="795" y="464"/>
                    <a:pt x="798" y="464"/>
                  </a:cubicBezTo>
                  <a:cubicBezTo>
                    <a:pt x="801" y="462"/>
                    <a:pt x="800" y="455"/>
                    <a:pt x="797" y="444"/>
                  </a:cubicBezTo>
                  <a:lnTo>
                    <a:pt x="797" y="444"/>
                  </a:lnTo>
                  <a:cubicBezTo>
                    <a:pt x="801" y="443"/>
                    <a:pt x="805" y="442"/>
                    <a:pt x="810" y="441"/>
                  </a:cubicBezTo>
                  <a:cubicBezTo>
                    <a:pt x="804" y="439"/>
                    <a:pt x="799" y="438"/>
                    <a:pt x="794" y="436"/>
                  </a:cubicBezTo>
                  <a:lnTo>
                    <a:pt x="794" y="436"/>
                  </a:lnTo>
                  <a:cubicBezTo>
                    <a:pt x="777" y="397"/>
                    <a:pt x="729" y="324"/>
                    <a:pt x="643" y="238"/>
                  </a:cubicBezTo>
                  <a:cubicBezTo>
                    <a:pt x="572" y="167"/>
                    <a:pt x="488" y="119"/>
                    <a:pt x="405" y="72"/>
                  </a:cubicBezTo>
                  <a:cubicBezTo>
                    <a:pt x="357" y="48"/>
                    <a:pt x="298" y="24"/>
                    <a:pt x="238" y="12"/>
                  </a:cubicBezTo>
                  <a:cubicBezTo>
                    <a:pt x="214" y="0"/>
                    <a:pt x="179" y="0"/>
                    <a:pt x="143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596554" y="4417599"/>
              <a:ext cx="18528" cy="35504"/>
            </a:xfrm>
            <a:custGeom>
              <a:avLst/>
              <a:gdLst/>
              <a:ahLst/>
              <a:cxnLst/>
              <a:rect l="l" t="t" r="r" b="b"/>
              <a:pathLst>
                <a:path w="442" h="847" extrusionOk="0">
                  <a:moveTo>
                    <a:pt x="298" y="1"/>
                  </a:moveTo>
                  <a:cubicBezTo>
                    <a:pt x="215" y="13"/>
                    <a:pt x="155" y="60"/>
                    <a:pt x="120" y="132"/>
                  </a:cubicBezTo>
                  <a:cubicBezTo>
                    <a:pt x="96" y="180"/>
                    <a:pt x="72" y="239"/>
                    <a:pt x="48" y="299"/>
                  </a:cubicBezTo>
                  <a:cubicBezTo>
                    <a:pt x="24" y="382"/>
                    <a:pt x="1" y="489"/>
                    <a:pt x="13" y="584"/>
                  </a:cubicBezTo>
                  <a:cubicBezTo>
                    <a:pt x="1" y="680"/>
                    <a:pt x="24" y="763"/>
                    <a:pt x="72" y="846"/>
                  </a:cubicBezTo>
                  <a:cubicBezTo>
                    <a:pt x="84" y="834"/>
                    <a:pt x="60" y="739"/>
                    <a:pt x="72" y="584"/>
                  </a:cubicBezTo>
                  <a:cubicBezTo>
                    <a:pt x="84" y="489"/>
                    <a:pt x="96" y="406"/>
                    <a:pt x="132" y="310"/>
                  </a:cubicBezTo>
                  <a:cubicBezTo>
                    <a:pt x="155" y="263"/>
                    <a:pt x="179" y="215"/>
                    <a:pt x="203" y="180"/>
                  </a:cubicBezTo>
                  <a:cubicBezTo>
                    <a:pt x="227" y="132"/>
                    <a:pt x="274" y="96"/>
                    <a:pt x="298" y="84"/>
                  </a:cubicBezTo>
                  <a:cubicBezTo>
                    <a:pt x="322" y="84"/>
                    <a:pt x="346" y="132"/>
                    <a:pt x="346" y="191"/>
                  </a:cubicBezTo>
                  <a:cubicBezTo>
                    <a:pt x="358" y="239"/>
                    <a:pt x="358" y="287"/>
                    <a:pt x="346" y="346"/>
                  </a:cubicBezTo>
                  <a:cubicBezTo>
                    <a:pt x="334" y="430"/>
                    <a:pt x="298" y="513"/>
                    <a:pt x="251" y="584"/>
                  </a:cubicBezTo>
                  <a:cubicBezTo>
                    <a:pt x="179" y="715"/>
                    <a:pt x="84" y="775"/>
                    <a:pt x="96" y="787"/>
                  </a:cubicBezTo>
                  <a:cubicBezTo>
                    <a:pt x="96" y="787"/>
                    <a:pt x="203" y="763"/>
                    <a:pt x="310" y="632"/>
                  </a:cubicBezTo>
                  <a:cubicBezTo>
                    <a:pt x="370" y="549"/>
                    <a:pt x="417" y="453"/>
                    <a:pt x="429" y="358"/>
                  </a:cubicBezTo>
                  <a:cubicBezTo>
                    <a:pt x="441" y="299"/>
                    <a:pt x="441" y="239"/>
                    <a:pt x="429" y="180"/>
                  </a:cubicBezTo>
                  <a:cubicBezTo>
                    <a:pt x="429" y="144"/>
                    <a:pt x="417" y="108"/>
                    <a:pt x="405" y="72"/>
                  </a:cubicBezTo>
                  <a:cubicBezTo>
                    <a:pt x="394" y="37"/>
                    <a:pt x="346" y="1"/>
                    <a:pt x="298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473279" y="3686996"/>
              <a:ext cx="211683" cy="789558"/>
            </a:xfrm>
            <a:custGeom>
              <a:avLst/>
              <a:gdLst/>
              <a:ahLst/>
              <a:cxnLst/>
              <a:rect l="l" t="t" r="r" b="b"/>
              <a:pathLst>
                <a:path w="5050" h="18836" extrusionOk="0">
                  <a:moveTo>
                    <a:pt x="4239" y="0"/>
                  </a:moveTo>
                  <a:lnTo>
                    <a:pt x="1" y="1358"/>
                  </a:lnTo>
                  <a:cubicBezTo>
                    <a:pt x="60" y="1393"/>
                    <a:pt x="787" y="6156"/>
                    <a:pt x="787" y="6156"/>
                  </a:cubicBezTo>
                  <a:lnTo>
                    <a:pt x="179" y="18788"/>
                  </a:lnTo>
                  <a:lnTo>
                    <a:pt x="3537" y="18836"/>
                  </a:lnTo>
                  <a:lnTo>
                    <a:pt x="5049" y="5584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3291152" y="4386664"/>
              <a:ext cx="225600" cy="179700"/>
            </a:xfrm>
            <a:custGeom>
              <a:avLst/>
              <a:gdLst/>
              <a:ahLst/>
              <a:cxnLst/>
              <a:rect l="l" t="t" r="r" b="b"/>
              <a:pathLst>
                <a:path w="5382" h="4287" extrusionOk="0">
                  <a:moveTo>
                    <a:pt x="0" y="1"/>
                  </a:moveTo>
                  <a:lnTo>
                    <a:pt x="48" y="4287"/>
                  </a:lnTo>
                  <a:lnTo>
                    <a:pt x="5382" y="4263"/>
                  </a:lnTo>
                  <a:cubicBezTo>
                    <a:pt x="5346" y="3751"/>
                    <a:pt x="2584" y="2739"/>
                    <a:pt x="2584" y="2739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3323554" y="4491958"/>
              <a:ext cx="18528" cy="17228"/>
            </a:xfrm>
            <a:custGeom>
              <a:avLst/>
              <a:gdLst/>
              <a:ahLst/>
              <a:cxnLst/>
              <a:rect l="l" t="t" r="r" b="b"/>
              <a:pathLst>
                <a:path w="442" h="411" extrusionOk="0">
                  <a:moveTo>
                    <a:pt x="168" y="1"/>
                  </a:moveTo>
                  <a:cubicBezTo>
                    <a:pt x="60" y="37"/>
                    <a:pt x="1" y="144"/>
                    <a:pt x="13" y="251"/>
                  </a:cubicBezTo>
                  <a:cubicBezTo>
                    <a:pt x="44" y="344"/>
                    <a:pt x="129" y="410"/>
                    <a:pt x="221" y="410"/>
                  </a:cubicBezTo>
                  <a:cubicBezTo>
                    <a:pt x="235" y="410"/>
                    <a:pt x="249" y="409"/>
                    <a:pt x="263" y="406"/>
                  </a:cubicBezTo>
                  <a:cubicBezTo>
                    <a:pt x="370" y="370"/>
                    <a:pt x="441" y="251"/>
                    <a:pt x="418" y="144"/>
                  </a:cubicBezTo>
                  <a:cubicBezTo>
                    <a:pt x="389" y="58"/>
                    <a:pt x="299" y="2"/>
                    <a:pt x="209" y="2"/>
                  </a:cubicBezTo>
                  <a:cubicBezTo>
                    <a:pt x="187" y="2"/>
                    <a:pt x="165" y="6"/>
                    <a:pt x="144" y="13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3293625" y="4548378"/>
              <a:ext cx="224133" cy="17983"/>
            </a:xfrm>
            <a:custGeom>
              <a:avLst/>
              <a:gdLst/>
              <a:ahLst/>
              <a:cxnLst/>
              <a:rect l="l" t="t" r="r" b="b"/>
              <a:pathLst>
                <a:path w="5347" h="429" extrusionOk="0">
                  <a:moveTo>
                    <a:pt x="12" y="0"/>
                  </a:moveTo>
                  <a:lnTo>
                    <a:pt x="1" y="429"/>
                  </a:lnTo>
                  <a:lnTo>
                    <a:pt x="5323" y="405"/>
                  </a:lnTo>
                  <a:cubicBezTo>
                    <a:pt x="5346" y="238"/>
                    <a:pt x="5108" y="131"/>
                    <a:pt x="5108" y="13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3381943" y="4499587"/>
              <a:ext cx="21252" cy="13875"/>
            </a:xfrm>
            <a:custGeom>
              <a:avLst/>
              <a:gdLst/>
              <a:ahLst/>
              <a:cxnLst/>
              <a:rect l="l" t="t" r="r" b="b"/>
              <a:pathLst>
                <a:path w="507" h="331" extrusionOk="0">
                  <a:moveTo>
                    <a:pt x="423" y="0"/>
                  </a:moveTo>
                  <a:cubicBezTo>
                    <a:pt x="360" y="0"/>
                    <a:pt x="270" y="16"/>
                    <a:pt x="191" y="69"/>
                  </a:cubicBezTo>
                  <a:cubicBezTo>
                    <a:pt x="37" y="164"/>
                    <a:pt x="1" y="319"/>
                    <a:pt x="25" y="331"/>
                  </a:cubicBezTo>
                  <a:cubicBezTo>
                    <a:pt x="49" y="331"/>
                    <a:pt x="120" y="224"/>
                    <a:pt x="239" y="140"/>
                  </a:cubicBezTo>
                  <a:cubicBezTo>
                    <a:pt x="370" y="57"/>
                    <a:pt x="501" y="45"/>
                    <a:pt x="501" y="21"/>
                  </a:cubicBezTo>
                  <a:cubicBezTo>
                    <a:pt x="506" y="11"/>
                    <a:pt x="474" y="0"/>
                    <a:pt x="423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3410907" y="4509521"/>
              <a:ext cx="16012" cy="17438"/>
            </a:xfrm>
            <a:custGeom>
              <a:avLst/>
              <a:gdLst/>
              <a:ahLst/>
              <a:cxnLst/>
              <a:rect l="l" t="t" r="r" b="b"/>
              <a:pathLst>
                <a:path w="382" h="416" extrusionOk="0">
                  <a:moveTo>
                    <a:pt x="354" y="1"/>
                  </a:moveTo>
                  <a:cubicBezTo>
                    <a:pt x="304" y="1"/>
                    <a:pt x="196" y="32"/>
                    <a:pt x="108" y="130"/>
                  </a:cubicBezTo>
                  <a:cubicBezTo>
                    <a:pt x="1" y="273"/>
                    <a:pt x="12" y="415"/>
                    <a:pt x="48" y="415"/>
                  </a:cubicBezTo>
                  <a:cubicBezTo>
                    <a:pt x="72" y="415"/>
                    <a:pt x="96" y="296"/>
                    <a:pt x="179" y="189"/>
                  </a:cubicBezTo>
                  <a:cubicBezTo>
                    <a:pt x="274" y="82"/>
                    <a:pt x="382" y="34"/>
                    <a:pt x="382" y="11"/>
                  </a:cubicBezTo>
                  <a:cubicBezTo>
                    <a:pt x="382" y="4"/>
                    <a:pt x="371" y="1"/>
                    <a:pt x="35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3437859" y="4519204"/>
              <a:ext cx="11024" cy="18737"/>
            </a:xfrm>
            <a:custGeom>
              <a:avLst/>
              <a:gdLst/>
              <a:ahLst/>
              <a:cxnLst/>
              <a:rect l="l" t="t" r="r" b="b"/>
              <a:pathLst>
                <a:path w="263" h="447" extrusionOk="0">
                  <a:moveTo>
                    <a:pt x="239" y="1"/>
                  </a:moveTo>
                  <a:cubicBezTo>
                    <a:pt x="206" y="1"/>
                    <a:pt x="111" y="62"/>
                    <a:pt x="60" y="184"/>
                  </a:cubicBezTo>
                  <a:cubicBezTo>
                    <a:pt x="0" y="327"/>
                    <a:pt x="36" y="446"/>
                    <a:pt x="60" y="446"/>
                  </a:cubicBezTo>
                  <a:cubicBezTo>
                    <a:pt x="84" y="446"/>
                    <a:pt x="84" y="339"/>
                    <a:pt x="143" y="220"/>
                  </a:cubicBezTo>
                  <a:cubicBezTo>
                    <a:pt x="191" y="101"/>
                    <a:pt x="262" y="18"/>
                    <a:pt x="250" y="6"/>
                  </a:cubicBezTo>
                  <a:cubicBezTo>
                    <a:pt x="249" y="2"/>
                    <a:pt x="245" y="1"/>
                    <a:pt x="239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3377458" y="4470455"/>
              <a:ext cx="23977" cy="5365"/>
            </a:xfrm>
            <a:custGeom>
              <a:avLst/>
              <a:gdLst/>
              <a:ahLst/>
              <a:cxnLst/>
              <a:rect l="l" t="t" r="r" b="b"/>
              <a:pathLst>
                <a:path w="572" h="128" extrusionOk="0">
                  <a:moveTo>
                    <a:pt x="324" y="1"/>
                  </a:moveTo>
                  <a:cubicBezTo>
                    <a:pt x="312" y="1"/>
                    <a:pt x="299" y="1"/>
                    <a:pt x="287" y="2"/>
                  </a:cubicBezTo>
                  <a:cubicBezTo>
                    <a:pt x="108" y="2"/>
                    <a:pt x="1" y="97"/>
                    <a:pt x="13" y="121"/>
                  </a:cubicBezTo>
                  <a:cubicBezTo>
                    <a:pt x="15" y="126"/>
                    <a:pt x="21" y="128"/>
                    <a:pt x="31" y="128"/>
                  </a:cubicBezTo>
                  <a:cubicBezTo>
                    <a:pt x="72" y="128"/>
                    <a:pt x="172" y="95"/>
                    <a:pt x="287" y="85"/>
                  </a:cubicBezTo>
                  <a:cubicBezTo>
                    <a:pt x="308" y="84"/>
                    <a:pt x="329" y="83"/>
                    <a:pt x="350" y="83"/>
                  </a:cubicBezTo>
                  <a:cubicBezTo>
                    <a:pt x="430" y="83"/>
                    <a:pt x="500" y="94"/>
                    <a:pt x="536" y="94"/>
                  </a:cubicBezTo>
                  <a:cubicBezTo>
                    <a:pt x="551" y="94"/>
                    <a:pt x="560" y="92"/>
                    <a:pt x="560" y="85"/>
                  </a:cubicBezTo>
                  <a:cubicBezTo>
                    <a:pt x="571" y="63"/>
                    <a:pt x="471" y="1"/>
                    <a:pt x="324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3291613" y="4405653"/>
              <a:ext cx="110872" cy="23977"/>
            </a:xfrm>
            <a:custGeom>
              <a:avLst/>
              <a:gdLst/>
              <a:ahLst/>
              <a:cxnLst/>
              <a:rect l="l" t="t" r="r" b="b"/>
              <a:pathLst>
                <a:path w="2645" h="572" extrusionOk="0">
                  <a:moveTo>
                    <a:pt x="1" y="0"/>
                  </a:moveTo>
                  <a:lnTo>
                    <a:pt x="13" y="560"/>
                  </a:lnTo>
                  <a:lnTo>
                    <a:pt x="2632" y="572"/>
                  </a:lnTo>
                  <a:lnTo>
                    <a:pt x="2644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3366979" y="4433108"/>
              <a:ext cx="34498" cy="18989"/>
            </a:xfrm>
            <a:custGeom>
              <a:avLst/>
              <a:gdLst/>
              <a:ahLst/>
              <a:cxnLst/>
              <a:rect l="l" t="t" r="r" b="b"/>
              <a:pathLst>
                <a:path w="823" h="453" extrusionOk="0">
                  <a:moveTo>
                    <a:pt x="156" y="91"/>
                  </a:moveTo>
                  <a:cubicBezTo>
                    <a:pt x="176" y="91"/>
                    <a:pt x="200" y="96"/>
                    <a:pt x="227" y="107"/>
                  </a:cubicBezTo>
                  <a:cubicBezTo>
                    <a:pt x="275" y="119"/>
                    <a:pt x="334" y="131"/>
                    <a:pt x="382" y="155"/>
                  </a:cubicBezTo>
                  <a:cubicBezTo>
                    <a:pt x="465" y="179"/>
                    <a:pt x="548" y="226"/>
                    <a:pt x="620" y="286"/>
                  </a:cubicBezTo>
                  <a:cubicBezTo>
                    <a:pt x="688" y="336"/>
                    <a:pt x="741" y="379"/>
                    <a:pt x="775" y="409"/>
                  </a:cubicBezTo>
                  <a:lnTo>
                    <a:pt x="775" y="409"/>
                  </a:lnTo>
                  <a:cubicBezTo>
                    <a:pt x="707" y="396"/>
                    <a:pt x="640" y="379"/>
                    <a:pt x="572" y="369"/>
                  </a:cubicBezTo>
                  <a:cubicBezTo>
                    <a:pt x="477" y="345"/>
                    <a:pt x="394" y="310"/>
                    <a:pt x="310" y="274"/>
                  </a:cubicBezTo>
                  <a:cubicBezTo>
                    <a:pt x="263" y="250"/>
                    <a:pt x="215" y="214"/>
                    <a:pt x="167" y="191"/>
                  </a:cubicBezTo>
                  <a:cubicBezTo>
                    <a:pt x="144" y="179"/>
                    <a:pt x="132" y="167"/>
                    <a:pt x="108" y="143"/>
                  </a:cubicBezTo>
                  <a:cubicBezTo>
                    <a:pt x="108" y="131"/>
                    <a:pt x="96" y="143"/>
                    <a:pt x="108" y="119"/>
                  </a:cubicBezTo>
                  <a:cubicBezTo>
                    <a:pt x="114" y="99"/>
                    <a:pt x="132" y="91"/>
                    <a:pt x="156" y="91"/>
                  </a:cubicBezTo>
                  <a:close/>
                  <a:moveTo>
                    <a:pt x="144" y="0"/>
                  </a:moveTo>
                  <a:cubicBezTo>
                    <a:pt x="96" y="0"/>
                    <a:pt x="60" y="24"/>
                    <a:pt x="25" y="60"/>
                  </a:cubicBezTo>
                  <a:cubicBezTo>
                    <a:pt x="1" y="95"/>
                    <a:pt x="1" y="155"/>
                    <a:pt x="36" y="191"/>
                  </a:cubicBezTo>
                  <a:cubicBezTo>
                    <a:pt x="60" y="226"/>
                    <a:pt x="96" y="238"/>
                    <a:pt x="120" y="262"/>
                  </a:cubicBezTo>
                  <a:cubicBezTo>
                    <a:pt x="167" y="286"/>
                    <a:pt x="227" y="310"/>
                    <a:pt x="275" y="333"/>
                  </a:cubicBezTo>
                  <a:cubicBezTo>
                    <a:pt x="370" y="381"/>
                    <a:pt x="465" y="405"/>
                    <a:pt x="560" y="417"/>
                  </a:cubicBezTo>
                  <a:cubicBezTo>
                    <a:pt x="602" y="435"/>
                    <a:pt x="647" y="444"/>
                    <a:pt x="691" y="444"/>
                  </a:cubicBezTo>
                  <a:cubicBezTo>
                    <a:pt x="726" y="444"/>
                    <a:pt x="762" y="438"/>
                    <a:pt x="795" y="427"/>
                  </a:cubicBezTo>
                  <a:lnTo>
                    <a:pt x="795" y="427"/>
                  </a:lnTo>
                  <a:cubicBezTo>
                    <a:pt x="813" y="443"/>
                    <a:pt x="822" y="452"/>
                    <a:pt x="822" y="452"/>
                  </a:cubicBezTo>
                  <a:cubicBezTo>
                    <a:pt x="822" y="449"/>
                    <a:pt x="818" y="438"/>
                    <a:pt x="809" y="422"/>
                  </a:cubicBezTo>
                  <a:lnTo>
                    <a:pt x="809" y="422"/>
                  </a:lnTo>
                  <a:cubicBezTo>
                    <a:pt x="814" y="420"/>
                    <a:pt x="818" y="419"/>
                    <a:pt x="822" y="417"/>
                  </a:cubicBezTo>
                  <a:cubicBezTo>
                    <a:pt x="817" y="416"/>
                    <a:pt x="811" y="415"/>
                    <a:pt x="805" y="414"/>
                  </a:cubicBezTo>
                  <a:lnTo>
                    <a:pt x="805" y="414"/>
                  </a:lnTo>
                  <a:cubicBezTo>
                    <a:pt x="782" y="373"/>
                    <a:pt x="734" y="305"/>
                    <a:pt x="656" y="226"/>
                  </a:cubicBezTo>
                  <a:cubicBezTo>
                    <a:pt x="584" y="167"/>
                    <a:pt x="501" y="107"/>
                    <a:pt x="406" y="71"/>
                  </a:cubicBezTo>
                  <a:cubicBezTo>
                    <a:pt x="358" y="48"/>
                    <a:pt x="298" y="24"/>
                    <a:pt x="239" y="12"/>
                  </a:cubicBezTo>
                  <a:cubicBezTo>
                    <a:pt x="215" y="0"/>
                    <a:pt x="179" y="0"/>
                    <a:pt x="14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3396949" y="4416635"/>
              <a:ext cx="17480" cy="35965"/>
            </a:xfrm>
            <a:custGeom>
              <a:avLst/>
              <a:gdLst/>
              <a:ahLst/>
              <a:cxnLst/>
              <a:rect l="l" t="t" r="r" b="b"/>
              <a:pathLst>
                <a:path w="417" h="858" extrusionOk="0">
                  <a:moveTo>
                    <a:pt x="274" y="0"/>
                  </a:moveTo>
                  <a:cubicBezTo>
                    <a:pt x="191" y="24"/>
                    <a:pt x="131" y="72"/>
                    <a:pt x="107" y="143"/>
                  </a:cubicBezTo>
                  <a:cubicBezTo>
                    <a:pt x="72" y="191"/>
                    <a:pt x="48" y="250"/>
                    <a:pt x="36" y="310"/>
                  </a:cubicBezTo>
                  <a:cubicBezTo>
                    <a:pt x="12" y="405"/>
                    <a:pt x="0" y="500"/>
                    <a:pt x="0" y="595"/>
                  </a:cubicBezTo>
                  <a:cubicBezTo>
                    <a:pt x="0" y="691"/>
                    <a:pt x="24" y="774"/>
                    <a:pt x="72" y="857"/>
                  </a:cubicBezTo>
                  <a:cubicBezTo>
                    <a:pt x="83" y="845"/>
                    <a:pt x="60" y="750"/>
                    <a:pt x="72" y="595"/>
                  </a:cubicBezTo>
                  <a:cubicBezTo>
                    <a:pt x="72" y="512"/>
                    <a:pt x="83" y="417"/>
                    <a:pt x="119" y="333"/>
                  </a:cubicBezTo>
                  <a:cubicBezTo>
                    <a:pt x="131" y="286"/>
                    <a:pt x="155" y="238"/>
                    <a:pt x="179" y="191"/>
                  </a:cubicBezTo>
                  <a:cubicBezTo>
                    <a:pt x="203" y="143"/>
                    <a:pt x="250" y="107"/>
                    <a:pt x="274" y="95"/>
                  </a:cubicBezTo>
                  <a:cubicBezTo>
                    <a:pt x="298" y="95"/>
                    <a:pt x="322" y="143"/>
                    <a:pt x="334" y="191"/>
                  </a:cubicBezTo>
                  <a:cubicBezTo>
                    <a:pt x="334" y="250"/>
                    <a:pt x="334" y="298"/>
                    <a:pt x="334" y="345"/>
                  </a:cubicBezTo>
                  <a:cubicBezTo>
                    <a:pt x="322" y="441"/>
                    <a:pt x="298" y="524"/>
                    <a:pt x="250" y="595"/>
                  </a:cubicBezTo>
                  <a:cubicBezTo>
                    <a:pt x="191" y="667"/>
                    <a:pt x="143" y="738"/>
                    <a:pt x="83" y="798"/>
                  </a:cubicBezTo>
                  <a:cubicBezTo>
                    <a:pt x="83" y="798"/>
                    <a:pt x="191" y="774"/>
                    <a:pt x="298" y="631"/>
                  </a:cubicBezTo>
                  <a:cubicBezTo>
                    <a:pt x="357" y="548"/>
                    <a:pt x="393" y="453"/>
                    <a:pt x="405" y="357"/>
                  </a:cubicBezTo>
                  <a:cubicBezTo>
                    <a:pt x="417" y="298"/>
                    <a:pt x="417" y="238"/>
                    <a:pt x="405" y="179"/>
                  </a:cubicBezTo>
                  <a:cubicBezTo>
                    <a:pt x="405" y="143"/>
                    <a:pt x="393" y="107"/>
                    <a:pt x="381" y="72"/>
                  </a:cubicBezTo>
                  <a:cubicBezTo>
                    <a:pt x="357" y="36"/>
                    <a:pt x="322" y="0"/>
                    <a:pt x="27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3260176" y="3714912"/>
              <a:ext cx="208162" cy="783606"/>
            </a:xfrm>
            <a:custGeom>
              <a:avLst/>
              <a:gdLst/>
              <a:ahLst/>
              <a:cxnLst/>
              <a:rect l="l" t="t" r="r" b="b"/>
              <a:pathLst>
                <a:path w="4966" h="18694" extrusionOk="0">
                  <a:moveTo>
                    <a:pt x="1" y="1"/>
                  </a:moveTo>
                  <a:cubicBezTo>
                    <a:pt x="1" y="965"/>
                    <a:pt x="382" y="18694"/>
                    <a:pt x="382" y="18694"/>
                  </a:cubicBezTo>
                  <a:lnTo>
                    <a:pt x="3573" y="18420"/>
                  </a:lnTo>
                  <a:lnTo>
                    <a:pt x="4228" y="7514"/>
                  </a:lnTo>
                  <a:lnTo>
                    <a:pt x="4573" y="6561"/>
                  </a:lnTo>
                  <a:lnTo>
                    <a:pt x="4966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3522698" y="2751254"/>
              <a:ext cx="304992" cy="318070"/>
            </a:xfrm>
            <a:custGeom>
              <a:avLst/>
              <a:gdLst/>
              <a:ahLst/>
              <a:cxnLst/>
              <a:rect l="l" t="t" r="r" b="b"/>
              <a:pathLst>
                <a:path w="7276" h="7588" extrusionOk="0">
                  <a:moveTo>
                    <a:pt x="501" y="0"/>
                  </a:moveTo>
                  <a:lnTo>
                    <a:pt x="1" y="4834"/>
                  </a:lnTo>
                  <a:lnTo>
                    <a:pt x="1977" y="7441"/>
                  </a:lnTo>
                  <a:cubicBezTo>
                    <a:pt x="1977" y="7441"/>
                    <a:pt x="2803" y="7587"/>
                    <a:pt x="3390" y="7587"/>
                  </a:cubicBezTo>
                  <a:cubicBezTo>
                    <a:pt x="3572" y="7587"/>
                    <a:pt x="3730" y="7573"/>
                    <a:pt x="3834" y="7537"/>
                  </a:cubicBezTo>
                  <a:cubicBezTo>
                    <a:pt x="4275" y="7382"/>
                    <a:pt x="7275" y="3155"/>
                    <a:pt x="7275" y="3155"/>
                  </a:cubicBezTo>
                  <a:lnTo>
                    <a:pt x="5835" y="1084"/>
                  </a:lnTo>
                  <a:lnTo>
                    <a:pt x="3037" y="4012"/>
                  </a:lnTo>
                  <a:cubicBezTo>
                    <a:pt x="3037" y="4012"/>
                    <a:pt x="548" y="60"/>
                    <a:pt x="5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3647944" y="2918920"/>
              <a:ext cx="5072" cy="38480"/>
            </a:xfrm>
            <a:custGeom>
              <a:avLst/>
              <a:gdLst/>
              <a:ahLst/>
              <a:cxnLst/>
              <a:rect l="l" t="t" r="r" b="b"/>
              <a:pathLst>
                <a:path w="121" h="918" extrusionOk="0">
                  <a:moveTo>
                    <a:pt x="49" y="1"/>
                  </a:moveTo>
                  <a:cubicBezTo>
                    <a:pt x="13" y="155"/>
                    <a:pt x="1" y="310"/>
                    <a:pt x="25" y="465"/>
                  </a:cubicBezTo>
                  <a:cubicBezTo>
                    <a:pt x="1" y="620"/>
                    <a:pt x="25" y="774"/>
                    <a:pt x="72" y="917"/>
                  </a:cubicBezTo>
                  <a:cubicBezTo>
                    <a:pt x="108" y="774"/>
                    <a:pt x="120" y="620"/>
                    <a:pt x="108" y="465"/>
                  </a:cubicBezTo>
                  <a:cubicBezTo>
                    <a:pt x="120" y="310"/>
                    <a:pt x="96" y="155"/>
                    <a:pt x="49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3150397" y="2627475"/>
              <a:ext cx="429738" cy="1122718"/>
            </a:xfrm>
            <a:custGeom>
              <a:avLst/>
              <a:gdLst/>
              <a:ahLst/>
              <a:cxnLst/>
              <a:rect l="l" t="t" r="r" b="b"/>
              <a:pathLst>
                <a:path w="10252" h="26784" extrusionOk="0">
                  <a:moveTo>
                    <a:pt x="3048" y="0"/>
                  </a:moveTo>
                  <a:lnTo>
                    <a:pt x="2620" y="1060"/>
                  </a:lnTo>
                  <a:cubicBezTo>
                    <a:pt x="2620" y="1060"/>
                    <a:pt x="405" y="2929"/>
                    <a:pt x="203" y="3215"/>
                  </a:cubicBezTo>
                  <a:cubicBezTo>
                    <a:pt x="0" y="3501"/>
                    <a:pt x="1786" y="12799"/>
                    <a:pt x="1786" y="12799"/>
                  </a:cubicBezTo>
                  <a:cubicBezTo>
                    <a:pt x="1786" y="12799"/>
                    <a:pt x="1667" y="26468"/>
                    <a:pt x="1786" y="26468"/>
                  </a:cubicBezTo>
                  <a:cubicBezTo>
                    <a:pt x="1873" y="26468"/>
                    <a:pt x="2882" y="26783"/>
                    <a:pt x="4895" y="26783"/>
                  </a:cubicBezTo>
                  <a:cubicBezTo>
                    <a:pt x="5386" y="26783"/>
                    <a:pt x="5937" y="26765"/>
                    <a:pt x="6549" y="26718"/>
                  </a:cubicBezTo>
                  <a:cubicBezTo>
                    <a:pt x="9668" y="26492"/>
                    <a:pt x="10252" y="26170"/>
                    <a:pt x="10252" y="26170"/>
                  </a:cubicBezTo>
                  <a:lnTo>
                    <a:pt x="9275" y="14097"/>
                  </a:lnTo>
                  <a:lnTo>
                    <a:pt x="7787" y="5965"/>
                  </a:lnTo>
                  <a:lnTo>
                    <a:pt x="5215" y="266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3282140" y="2612008"/>
              <a:ext cx="235115" cy="373820"/>
            </a:xfrm>
            <a:custGeom>
              <a:avLst/>
              <a:gdLst/>
              <a:ahLst/>
              <a:cxnLst/>
              <a:rect l="l" t="t" r="r" b="b"/>
              <a:pathLst>
                <a:path w="5609" h="8918" extrusionOk="0">
                  <a:moveTo>
                    <a:pt x="167" y="0"/>
                  </a:moveTo>
                  <a:lnTo>
                    <a:pt x="1" y="536"/>
                  </a:lnTo>
                  <a:lnTo>
                    <a:pt x="4644" y="6394"/>
                  </a:lnTo>
                  <a:lnTo>
                    <a:pt x="5120" y="8918"/>
                  </a:lnTo>
                  <a:lnTo>
                    <a:pt x="5609" y="8227"/>
                  </a:lnTo>
                  <a:lnTo>
                    <a:pt x="4942" y="4977"/>
                  </a:lnTo>
                  <a:cubicBezTo>
                    <a:pt x="4942" y="4977"/>
                    <a:pt x="4608" y="3405"/>
                    <a:pt x="4644" y="3358"/>
                  </a:cubicBezTo>
                  <a:cubicBezTo>
                    <a:pt x="4668" y="3310"/>
                    <a:pt x="3906" y="1441"/>
                    <a:pt x="3906" y="1441"/>
                  </a:cubicBezTo>
                  <a:cubicBezTo>
                    <a:pt x="3906" y="1441"/>
                    <a:pt x="3644" y="596"/>
                    <a:pt x="3644" y="596"/>
                  </a:cubicBezTo>
                  <a:cubicBezTo>
                    <a:pt x="3644" y="596"/>
                    <a:pt x="167" y="0"/>
                    <a:pt x="167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3440835" y="2655895"/>
              <a:ext cx="226145" cy="1054602"/>
            </a:xfrm>
            <a:custGeom>
              <a:avLst/>
              <a:gdLst/>
              <a:ahLst/>
              <a:cxnLst/>
              <a:rect l="l" t="t" r="r" b="b"/>
              <a:pathLst>
                <a:path w="5395" h="25159" extrusionOk="0">
                  <a:moveTo>
                    <a:pt x="1" y="1"/>
                  </a:moveTo>
                  <a:lnTo>
                    <a:pt x="858" y="2180"/>
                  </a:lnTo>
                  <a:lnTo>
                    <a:pt x="1156" y="3930"/>
                  </a:lnTo>
                  <a:lnTo>
                    <a:pt x="1346" y="7942"/>
                  </a:lnTo>
                  <a:lnTo>
                    <a:pt x="2335" y="13324"/>
                  </a:lnTo>
                  <a:lnTo>
                    <a:pt x="3299" y="25159"/>
                  </a:lnTo>
                  <a:lnTo>
                    <a:pt x="5394" y="24742"/>
                  </a:lnTo>
                  <a:lnTo>
                    <a:pt x="4263" y="15801"/>
                  </a:lnTo>
                  <a:lnTo>
                    <a:pt x="3501" y="6704"/>
                  </a:lnTo>
                  <a:lnTo>
                    <a:pt x="2882" y="3156"/>
                  </a:lnTo>
                  <a:cubicBezTo>
                    <a:pt x="2799" y="2656"/>
                    <a:pt x="2608" y="2168"/>
                    <a:pt x="2323" y="1739"/>
                  </a:cubicBezTo>
                  <a:lnTo>
                    <a:pt x="525" y="692"/>
                  </a:lnTo>
                  <a:cubicBezTo>
                    <a:pt x="334" y="465"/>
                    <a:pt x="168" y="239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440835" y="2655895"/>
              <a:ext cx="76416" cy="218139"/>
            </a:xfrm>
            <a:custGeom>
              <a:avLst/>
              <a:gdLst/>
              <a:ahLst/>
              <a:cxnLst/>
              <a:rect l="l" t="t" r="r" b="b"/>
              <a:pathLst>
                <a:path w="1823" h="5204" extrusionOk="0">
                  <a:moveTo>
                    <a:pt x="1" y="1"/>
                  </a:moveTo>
                  <a:lnTo>
                    <a:pt x="799" y="2311"/>
                  </a:lnTo>
                  <a:lnTo>
                    <a:pt x="1418" y="5204"/>
                  </a:lnTo>
                  <a:lnTo>
                    <a:pt x="1823" y="2227"/>
                  </a:lnTo>
                  <a:lnTo>
                    <a:pt x="513" y="6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3385464" y="2918920"/>
              <a:ext cx="390797" cy="295518"/>
            </a:xfrm>
            <a:custGeom>
              <a:avLst/>
              <a:gdLst/>
              <a:ahLst/>
              <a:cxnLst/>
              <a:rect l="l" t="t" r="r" b="b"/>
              <a:pathLst>
                <a:path w="9323" h="7050" extrusionOk="0">
                  <a:moveTo>
                    <a:pt x="3834" y="1"/>
                  </a:moveTo>
                  <a:lnTo>
                    <a:pt x="667" y="4501"/>
                  </a:lnTo>
                  <a:lnTo>
                    <a:pt x="0" y="5370"/>
                  </a:lnTo>
                  <a:lnTo>
                    <a:pt x="5168" y="7049"/>
                  </a:lnTo>
                  <a:lnTo>
                    <a:pt x="9323" y="1667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3697363" y="2974333"/>
              <a:ext cx="11527" cy="11485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44" y="274"/>
                  </a:cubicBezTo>
                  <a:cubicBezTo>
                    <a:pt x="215" y="274"/>
                    <a:pt x="275" y="214"/>
                    <a:pt x="275" y="143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3605525" y="2948848"/>
              <a:ext cx="11527" cy="11527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75"/>
                    <a:pt x="132" y="275"/>
                  </a:cubicBezTo>
                  <a:cubicBezTo>
                    <a:pt x="215" y="275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3508740" y="2798159"/>
              <a:ext cx="14503" cy="54451"/>
            </a:xfrm>
            <a:custGeom>
              <a:avLst/>
              <a:gdLst/>
              <a:ahLst/>
              <a:cxnLst/>
              <a:rect l="l" t="t" r="r" b="b"/>
              <a:pathLst>
                <a:path w="346" h="1299" extrusionOk="0">
                  <a:moveTo>
                    <a:pt x="0" y="0"/>
                  </a:moveTo>
                  <a:cubicBezTo>
                    <a:pt x="0" y="0"/>
                    <a:pt x="60" y="298"/>
                    <a:pt x="155" y="655"/>
                  </a:cubicBezTo>
                  <a:cubicBezTo>
                    <a:pt x="203" y="869"/>
                    <a:pt x="274" y="1084"/>
                    <a:pt x="345" y="1298"/>
                  </a:cubicBezTo>
                  <a:cubicBezTo>
                    <a:pt x="345" y="1298"/>
                    <a:pt x="286" y="1000"/>
                    <a:pt x="191" y="643"/>
                  </a:cubicBezTo>
                  <a:cubicBezTo>
                    <a:pt x="95" y="298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3503752" y="2843890"/>
              <a:ext cx="49924" cy="66649"/>
            </a:xfrm>
            <a:custGeom>
              <a:avLst/>
              <a:gdLst/>
              <a:ahLst/>
              <a:cxnLst/>
              <a:rect l="l" t="t" r="r" b="b"/>
              <a:pathLst>
                <a:path w="1191" h="1590" extrusionOk="0">
                  <a:moveTo>
                    <a:pt x="513" y="0"/>
                  </a:moveTo>
                  <a:cubicBezTo>
                    <a:pt x="470" y="0"/>
                    <a:pt x="425" y="5"/>
                    <a:pt x="381" y="17"/>
                  </a:cubicBezTo>
                  <a:cubicBezTo>
                    <a:pt x="179" y="100"/>
                    <a:pt x="36" y="290"/>
                    <a:pt x="24" y="505"/>
                  </a:cubicBezTo>
                  <a:cubicBezTo>
                    <a:pt x="0" y="850"/>
                    <a:pt x="107" y="1195"/>
                    <a:pt x="333" y="1457"/>
                  </a:cubicBezTo>
                  <a:cubicBezTo>
                    <a:pt x="435" y="1541"/>
                    <a:pt x="560" y="1590"/>
                    <a:pt x="683" y="1590"/>
                  </a:cubicBezTo>
                  <a:cubicBezTo>
                    <a:pt x="734" y="1590"/>
                    <a:pt x="785" y="1582"/>
                    <a:pt x="834" y="1564"/>
                  </a:cubicBezTo>
                  <a:cubicBezTo>
                    <a:pt x="964" y="1517"/>
                    <a:pt x="1072" y="1421"/>
                    <a:pt x="1119" y="1302"/>
                  </a:cubicBezTo>
                  <a:cubicBezTo>
                    <a:pt x="1179" y="1183"/>
                    <a:pt x="1191" y="1052"/>
                    <a:pt x="1167" y="921"/>
                  </a:cubicBezTo>
                  <a:lnTo>
                    <a:pt x="976" y="267"/>
                  </a:lnTo>
                  <a:cubicBezTo>
                    <a:pt x="879" y="102"/>
                    <a:pt x="704" y="0"/>
                    <a:pt x="5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3503752" y="2843051"/>
              <a:ext cx="49924" cy="68242"/>
            </a:xfrm>
            <a:custGeom>
              <a:avLst/>
              <a:gdLst/>
              <a:ahLst/>
              <a:cxnLst/>
              <a:rect l="l" t="t" r="r" b="b"/>
              <a:pathLst>
                <a:path w="1191" h="1628" extrusionOk="0">
                  <a:moveTo>
                    <a:pt x="1179" y="941"/>
                  </a:moveTo>
                  <a:cubicBezTo>
                    <a:pt x="1179" y="953"/>
                    <a:pt x="1179" y="953"/>
                    <a:pt x="1179" y="965"/>
                  </a:cubicBezTo>
                  <a:cubicBezTo>
                    <a:pt x="1179" y="977"/>
                    <a:pt x="1179" y="989"/>
                    <a:pt x="1179" y="1001"/>
                  </a:cubicBezTo>
                  <a:cubicBezTo>
                    <a:pt x="1181" y="1010"/>
                    <a:pt x="1182" y="1018"/>
                    <a:pt x="1183" y="1026"/>
                  </a:cubicBezTo>
                  <a:lnTo>
                    <a:pt x="1183" y="1026"/>
                  </a:lnTo>
                  <a:cubicBezTo>
                    <a:pt x="1184" y="998"/>
                    <a:pt x="1183" y="970"/>
                    <a:pt x="1179" y="941"/>
                  </a:cubicBezTo>
                  <a:close/>
                  <a:moveTo>
                    <a:pt x="536" y="1"/>
                  </a:moveTo>
                  <a:cubicBezTo>
                    <a:pt x="500" y="1"/>
                    <a:pt x="453" y="13"/>
                    <a:pt x="405" y="25"/>
                  </a:cubicBezTo>
                  <a:cubicBezTo>
                    <a:pt x="357" y="25"/>
                    <a:pt x="310" y="48"/>
                    <a:pt x="274" y="72"/>
                  </a:cubicBezTo>
                  <a:cubicBezTo>
                    <a:pt x="179" y="132"/>
                    <a:pt x="107" y="215"/>
                    <a:pt x="72" y="322"/>
                  </a:cubicBezTo>
                  <a:cubicBezTo>
                    <a:pt x="24" y="429"/>
                    <a:pt x="0" y="548"/>
                    <a:pt x="0" y="668"/>
                  </a:cubicBezTo>
                  <a:cubicBezTo>
                    <a:pt x="12" y="787"/>
                    <a:pt x="24" y="906"/>
                    <a:pt x="72" y="1025"/>
                  </a:cubicBezTo>
                  <a:cubicBezTo>
                    <a:pt x="119" y="1215"/>
                    <a:pt x="214" y="1394"/>
                    <a:pt x="357" y="1525"/>
                  </a:cubicBezTo>
                  <a:cubicBezTo>
                    <a:pt x="429" y="1584"/>
                    <a:pt x="512" y="1608"/>
                    <a:pt x="607" y="1620"/>
                  </a:cubicBezTo>
                  <a:cubicBezTo>
                    <a:pt x="633" y="1624"/>
                    <a:pt x="661" y="1627"/>
                    <a:pt x="690" y="1627"/>
                  </a:cubicBezTo>
                  <a:cubicBezTo>
                    <a:pt x="740" y="1627"/>
                    <a:pt x="793" y="1619"/>
                    <a:pt x="845" y="1596"/>
                  </a:cubicBezTo>
                  <a:cubicBezTo>
                    <a:pt x="905" y="1584"/>
                    <a:pt x="953" y="1561"/>
                    <a:pt x="1000" y="1513"/>
                  </a:cubicBezTo>
                  <a:cubicBezTo>
                    <a:pt x="1036" y="1489"/>
                    <a:pt x="1072" y="1441"/>
                    <a:pt x="1095" y="1394"/>
                  </a:cubicBezTo>
                  <a:cubicBezTo>
                    <a:pt x="1143" y="1322"/>
                    <a:pt x="1167" y="1251"/>
                    <a:pt x="1179" y="1168"/>
                  </a:cubicBezTo>
                  <a:cubicBezTo>
                    <a:pt x="1189" y="1117"/>
                    <a:pt x="1190" y="1074"/>
                    <a:pt x="1183" y="1026"/>
                  </a:cubicBezTo>
                  <a:lnTo>
                    <a:pt x="1183" y="1026"/>
                  </a:lnTo>
                  <a:cubicBezTo>
                    <a:pt x="1181" y="1069"/>
                    <a:pt x="1174" y="1113"/>
                    <a:pt x="1167" y="1156"/>
                  </a:cubicBezTo>
                  <a:cubicBezTo>
                    <a:pt x="1155" y="1239"/>
                    <a:pt x="1131" y="1310"/>
                    <a:pt x="1084" y="1382"/>
                  </a:cubicBezTo>
                  <a:cubicBezTo>
                    <a:pt x="1060" y="1430"/>
                    <a:pt x="1024" y="1465"/>
                    <a:pt x="988" y="1501"/>
                  </a:cubicBezTo>
                  <a:cubicBezTo>
                    <a:pt x="941" y="1537"/>
                    <a:pt x="893" y="1561"/>
                    <a:pt x="845" y="1572"/>
                  </a:cubicBezTo>
                  <a:cubicBezTo>
                    <a:pt x="799" y="1587"/>
                    <a:pt x="752" y="1593"/>
                    <a:pt x="705" y="1593"/>
                  </a:cubicBezTo>
                  <a:cubicBezTo>
                    <a:pt x="594" y="1593"/>
                    <a:pt x="485" y="1556"/>
                    <a:pt x="393" y="1489"/>
                  </a:cubicBezTo>
                  <a:cubicBezTo>
                    <a:pt x="250" y="1358"/>
                    <a:pt x="155" y="1203"/>
                    <a:pt x="107" y="1025"/>
                  </a:cubicBezTo>
                  <a:cubicBezTo>
                    <a:pt x="24" y="799"/>
                    <a:pt x="24" y="548"/>
                    <a:pt x="107" y="334"/>
                  </a:cubicBezTo>
                  <a:cubicBezTo>
                    <a:pt x="155" y="239"/>
                    <a:pt x="214" y="156"/>
                    <a:pt x="298" y="96"/>
                  </a:cubicBezTo>
                  <a:cubicBezTo>
                    <a:pt x="333" y="72"/>
                    <a:pt x="381" y="60"/>
                    <a:pt x="429" y="48"/>
                  </a:cubicBezTo>
                  <a:cubicBezTo>
                    <a:pt x="469" y="35"/>
                    <a:pt x="511" y="28"/>
                    <a:pt x="553" y="28"/>
                  </a:cubicBezTo>
                  <a:cubicBezTo>
                    <a:pt x="623" y="28"/>
                    <a:pt x="695" y="47"/>
                    <a:pt x="762" y="84"/>
                  </a:cubicBezTo>
                  <a:cubicBezTo>
                    <a:pt x="810" y="108"/>
                    <a:pt x="857" y="144"/>
                    <a:pt x="893" y="179"/>
                  </a:cubicBezTo>
                  <a:cubicBezTo>
                    <a:pt x="857" y="132"/>
                    <a:pt x="810" y="96"/>
                    <a:pt x="762" y="72"/>
                  </a:cubicBezTo>
                  <a:cubicBezTo>
                    <a:pt x="691" y="37"/>
                    <a:pt x="619" y="13"/>
                    <a:pt x="536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3509704" y="2842632"/>
              <a:ext cx="49966" cy="66691"/>
            </a:xfrm>
            <a:custGeom>
              <a:avLst/>
              <a:gdLst/>
              <a:ahLst/>
              <a:cxnLst/>
              <a:rect l="l" t="t" r="r" b="b"/>
              <a:pathLst>
                <a:path w="1192" h="1591" extrusionOk="0">
                  <a:moveTo>
                    <a:pt x="531" y="1"/>
                  </a:moveTo>
                  <a:cubicBezTo>
                    <a:pt x="482" y="1"/>
                    <a:pt x="432" y="8"/>
                    <a:pt x="382" y="23"/>
                  </a:cubicBezTo>
                  <a:cubicBezTo>
                    <a:pt x="180" y="106"/>
                    <a:pt x="49" y="297"/>
                    <a:pt x="25" y="511"/>
                  </a:cubicBezTo>
                  <a:cubicBezTo>
                    <a:pt x="1" y="856"/>
                    <a:pt x="120" y="1201"/>
                    <a:pt x="346" y="1463"/>
                  </a:cubicBezTo>
                  <a:cubicBezTo>
                    <a:pt x="440" y="1548"/>
                    <a:pt x="564" y="1591"/>
                    <a:pt x="692" y="1591"/>
                  </a:cubicBezTo>
                  <a:cubicBezTo>
                    <a:pt x="743" y="1591"/>
                    <a:pt x="795" y="1584"/>
                    <a:pt x="846" y="1571"/>
                  </a:cubicBezTo>
                  <a:cubicBezTo>
                    <a:pt x="965" y="1523"/>
                    <a:pt x="1073" y="1428"/>
                    <a:pt x="1132" y="1309"/>
                  </a:cubicBezTo>
                  <a:cubicBezTo>
                    <a:pt x="1180" y="1190"/>
                    <a:pt x="1192" y="1059"/>
                    <a:pt x="1180" y="928"/>
                  </a:cubicBezTo>
                  <a:lnTo>
                    <a:pt x="977" y="273"/>
                  </a:lnTo>
                  <a:cubicBezTo>
                    <a:pt x="892" y="103"/>
                    <a:pt x="718" y="1"/>
                    <a:pt x="53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3509704" y="2842045"/>
              <a:ext cx="49966" cy="68116"/>
            </a:xfrm>
            <a:custGeom>
              <a:avLst/>
              <a:gdLst/>
              <a:ahLst/>
              <a:cxnLst/>
              <a:rect l="l" t="t" r="r" b="b"/>
              <a:pathLst>
                <a:path w="1192" h="1625" extrusionOk="0">
                  <a:moveTo>
                    <a:pt x="871" y="153"/>
                  </a:moveTo>
                  <a:cubicBezTo>
                    <a:pt x="879" y="161"/>
                    <a:pt x="887" y="170"/>
                    <a:pt x="894" y="180"/>
                  </a:cubicBezTo>
                  <a:cubicBezTo>
                    <a:pt x="903" y="186"/>
                    <a:pt x="912" y="193"/>
                    <a:pt x="920" y="201"/>
                  </a:cubicBezTo>
                  <a:cubicBezTo>
                    <a:pt x="915" y="194"/>
                    <a:pt x="911" y="187"/>
                    <a:pt x="906" y="180"/>
                  </a:cubicBezTo>
                  <a:cubicBezTo>
                    <a:pt x="894" y="171"/>
                    <a:pt x="882" y="161"/>
                    <a:pt x="871" y="153"/>
                  </a:cubicBezTo>
                  <a:close/>
                  <a:moveTo>
                    <a:pt x="920" y="201"/>
                  </a:moveTo>
                  <a:cubicBezTo>
                    <a:pt x="939" y="230"/>
                    <a:pt x="958" y="258"/>
                    <a:pt x="977" y="287"/>
                  </a:cubicBezTo>
                  <a:cubicBezTo>
                    <a:pt x="968" y="260"/>
                    <a:pt x="946" y="226"/>
                    <a:pt x="920" y="201"/>
                  </a:cubicBezTo>
                  <a:close/>
                  <a:moveTo>
                    <a:pt x="537" y="1"/>
                  </a:moveTo>
                  <a:cubicBezTo>
                    <a:pt x="501" y="1"/>
                    <a:pt x="453" y="13"/>
                    <a:pt x="406" y="25"/>
                  </a:cubicBezTo>
                  <a:cubicBezTo>
                    <a:pt x="358" y="25"/>
                    <a:pt x="311" y="49"/>
                    <a:pt x="275" y="72"/>
                  </a:cubicBezTo>
                  <a:cubicBezTo>
                    <a:pt x="180" y="132"/>
                    <a:pt x="120" y="215"/>
                    <a:pt x="72" y="322"/>
                  </a:cubicBezTo>
                  <a:cubicBezTo>
                    <a:pt x="25" y="430"/>
                    <a:pt x="1" y="537"/>
                    <a:pt x="1" y="656"/>
                  </a:cubicBezTo>
                  <a:cubicBezTo>
                    <a:pt x="13" y="787"/>
                    <a:pt x="37" y="906"/>
                    <a:pt x="72" y="1025"/>
                  </a:cubicBezTo>
                  <a:cubicBezTo>
                    <a:pt x="120" y="1215"/>
                    <a:pt x="227" y="1394"/>
                    <a:pt x="370" y="1525"/>
                  </a:cubicBezTo>
                  <a:cubicBezTo>
                    <a:pt x="430" y="1573"/>
                    <a:pt x="525" y="1608"/>
                    <a:pt x="608" y="1620"/>
                  </a:cubicBezTo>
                  <a:cubicBezTo>
                    <a:pt x="630" y="1623"/>
                    <a:pt x="653" y="1625"/>
                    <a:pt x="675" y="1625"/>
                  </a:cubicBezTo>
                  <a:cubicBezTo>
                    <a:pt x="735" y="1625"/>
                    <a:pt x="794" y="1614"/>
                    <a:pt x="846" y="1596"/>
                  </a:cubicBezTo>
                  <a:cubicBezTo>
                    <a:pt x="906" y="1585"/>
                    <a:pt x="953" y="1561"/>
                    <a:pt x="1001" y="1513"/>
                  </a:cubicBezTo>
                  <a:cubicBezTo>
                    <a:pt x="1037" y="1489"/>
                    <a:pt x="1073" y="1442"/>
                    <a:pt x="1108" y="1394"/>
                  </a:cubicBezTo>
                  <a:cubicBezTo>
                    <a:pt x="1144" y="1323"/>
                    <a:pt x="1180" y="1251"/>
                    <a:pt x="1192" y="1168"/>
                  </a:cubicBezTo>
                  <a:cubicBezTo>
                    <a:pt x="1192" y="1108"/>
                    <a:pt x="1192" y="1061"/>
                    <a:pt x="1192" y="1001"/>
                  </a:cubicBezTo>
                  <a:cubicBezTo>
                    <a:pt x="1192" y="989"/>
                    <a:pt x="1192" y="977"/>
                    <a:pt x="1192" y="953"/>
                  </a:cubicBezTo>
                  <a:cubicBezTo>
                    <a:pt x="1192" y="953"/>
                    <a:pt x="1192" y="953"/>
                    <a:pt x="1192" y="942"/>
                  </a:cubicBezTo>
                  <a:cubicBezTo>
                    <a:pt x="1192" y="1013"/>
                    <a:pt x="1192" y="1084"/>
                    <a:pt x="1180" y="1156"/>
                  </a:cubicBezTo>
                  <a:cubicBezTo>
                    <a:pt x="1168" y="1239"/>
                    <a:pt x="1132" y="1311"/>
                    <a:pt x="1096" y="1382"/>
                  </a:cubicBezTo>
                  <a:cubicBezTo>
                    <a:pt x="1061" y="1430"/>
                    <a:pt x="1037" y="1465"/>
                    <a:pt x="989" y="1489"/>
                  </a:cubicBezTo>
                  <a:cubicBezTo>
                    <a:pt x="953" y="1537"/>
                    <a:pt x="906" y="1561"/>
                    <a:pt x="846" y="1573"/>
                  </a:cubicBezTo>
                  <a:cubicBezTo>
                    <a:pt x="800" y="1587"/>
                    <a:pt x="753" y="1594"/>
                    <a:pt x="706" y="1594"/>
                  </a:cubicBezTo>
                  <a:cubicBezTo>
                    <a:pt x="595" y="1594"/>
                    <a:pt x="486" y="1556"/>
                    <a:pt x="394" y="1489"/>
                  </a:cubicBezTo>
                  <a:cubicBezTo>
                    <a:pt x="263" y="1370"/>
                    <a:pt x="168" y="1204"/>
                    <a:pt x="120" y="1025"/>
                  </a:cubicBezTo>
                  <a:cubicBezTo>
                    <a:pt x="25" y="799"/>
                    <a:pt x="25" y="549"/>
                    <a:pt x="120" y="334"/>
                  </a:cubicBezTo>
                  <a:cubicBezTo>
                    <a:pt x="156" y="239"/>
                    <a:pt x="215" y="156"/>
                    <a:pt x="299" y="96"/>
                  </a:cubicBezTo>
                  <a:cubicBezTo>
                    <a:pt x="346" y="72"/>
                    <a:pt x="382" y="61"/>
                    <a:pt x="430" y="49"/>
                  </a:cubicBezTo>
                  <a:cubicBezTo>
                    <a:pt x="477" y="37"/>
                    <a:pt x="513" y="25"/>
                    <a:pt x="561" y="25"/>
                  </a:cubicBezTo>
                  <a:cubicBezTo>
                    <a:pt x="632" y="37"/>
                    <a:pt x="703" y="49"/>
                    <a:pt x="763" y="84"/>
                  </a:cubicBezTo>
                  <a:cubicBezTo>
                    <a:pt x="807" y="102"/>
                    <a:pt x="839" y="127"/>
                    <a:pt x="871" y="153"/>
                  </a:cubicBezTo>
                  <a:lnTo>
                    <a:pt x="871" y="153"/>
                  </a:lnTo>
                  <a:cubicBezTo>
                    <a:pt x="839" y="118"/>
                    <a:pt x="801" y="91"/>
                    <a:pt x="763" y="72"/>
                  </a:cubicBezTo>
                  <a:cubicBezTo>
                    <a:pt x="692" y="25"/>
                    <a:pt x="620" y="13"/>
                    <a:pt x="537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3529698" y="2853195"/>
              <a:ext cx="31480" cy="36636"/>
            </a:xfrm>
            <a:custGeom>
              <a:avLst/>
              <a:gdLst/>
              <a:ahLst/>
              <a:cxnLst/>
              <a:rect l="l" t="t" r="r" b="b"/>
              <a:pathLst>
                <a:path w="751" h="874" extrusionOk="0">
                  <a:moveTo>
                    <a:pt x="366" y="0"/>
                  </a:moveTo>
                  <a:cubicBezTo>
                    <a:pt x="327" y="0"/>
                    <a:pt x="288" y="7"/>
                    <a:pt x="250" y="21"/>
                  </a:cubicBezTo>
                  <a:lnTo>
                    <a:pt x="179" y="56"/>
                  </a:lnTo>
                  <a:cubicBezTo>
                    <a:pt x="72" y="104"/>
                    <a:pt x="0" y="223"/>
                    <a:pt x="12" y="330"/>
                  </a:cubicBezTo>
                  <a:cubicBezTo>
                    <a:pt x="12" y="509"/>
                    <a:pt x="95" y="664"/>
                    <a:pt x="226" y="783"/>
                  </a:cubicBezTo>
                  <a:cubicBezTo>
                    <a:pt x="283" y="839"/>
                    <a:pt x="362" y="873"/>
                    <a:pt x="445" y="873"/>
                  </a:cubicBezTo>
                  <a:cubicBezTo>
                    <a:pt x="467" y="873"/>
                    <a:pt x="490" y="871"/>
                    <a:pt x="512" y="866"/>
                  </a:cubicBezTo>
                  <a:cubicBezTo>
                    <a:pt x="584" y="842"/>
                    <a:pt x="643" y="795"/>
                    <a:pt x="679" y="723"/>
                  </a:cubicBezTo>
                  <a:cubicBezTo>
                    <a:pt x="715" y="664"/>
                    <a:pt x="726" y="592"/>
                    <a:pt x="726" y="521"/>
                  </a:cubicBezTo>
                  <a:cubicBezTo>
                    <a:pt x="750" y="378"/>
                    <a:pt x="715" y="235"/>
                    <a:pt x="631" y="128"/>
                  </a:cubicBezTo>
                  <a:cubicBezTo>
                    <a:pt x="563" y="43"/>
                    <a:pt x="465" y="0"/>
                    <a:pt x="3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3529698" y="2852566"/>
              <a:ext cx="31480" cy="37558"/>
            </a:xfrm>
            <a:custGeom>
              <a:avLst/>
              <a:gdLst/>
              <a:ahLst/>
              <a:cxnLst/>
              <a:rect l="l" t="t" r="r" b="b"/>
              <a:pathLst>
                <a:path w="751" h="896" extrusionOk="0">
                  <a:moveTo>
                    <a:pt x="155" y="71"/>
                  </a:moveTo>
                  <a:cubicBezTo>
                    <a:pt x="131" y="83"/>
                    <a:pt x="107" y="95"/>
                    <a:pt x="95" y="119"/>
                  </a:cubicBezTo>
                  <a:cubicBezTo>
                    <a:pt x="119" y="107"/>
                    <a:pt x="155" y="83"/>
                    <a:pt x="179" y="71"/>
                  </a:cubicBezTo>
                  <a:close/>
                  <a:moveTo>
                    <a:pt x="345" y="0"/>
                  </a:moveTo>
                  <a:cubicBezTo>
                    <a:pt x="322" y="0"/>
                    <a:pt x="298" y="12"/>
                    <a:pt x="274" y="24"/>
                  </a:cubicBezTo>
                  <a:cubicBezTo>
                    <a:pt x="262" y="24"/>
                    <a:pt x="250" y="36"/>
                    <a:pt x="250" y="36"/>
                  </a:cubicBezTo>
                  <a:cubicBezTo>
                    <a:pt x="286" y="24"/>
                    <a:pt x="310" y="12"/>
                    <a:pt x="345" y="12"/>
                  </a:cubicBezTo>
                  <a:cubicBezTo>
                    <a:pt x="429" y="12"/>
                    <a:pt x="512" y="48"/>
                    <a:pt x="572" y="95"/>
                  </a:cubicBezTo>
                  <a:cubicBezTo>
                    <a:pt x="667" y="191"/>
                    <a:pt x="715" y="310"/>
                    <a:pt x="715" y="441"/>
                  </a:cubicBezTo>
                  <a:cubicBezTo>
                    <a:pt x="715" y="512"/>
                    <a:pt x="715" y="583"/>
                    <a:pt x="691" y="655"/>
                  </a:cubicBezTo>
                  <a:cubicBezTo>
                    <a:pt x="667" y="726"/>
                    <a:pt x="619" y="798"/>
                    <a:pt x="560" y="845"/>
                  </a:cubicBezTo>
                  <a:cubicBezTo>
                    <a:pt x="524" y="863"/>
                    <a:pt x="485" y="872"/>
                    <a:pt x="447" y="872"/>
                  </a:cubicBezTo>
                  <a:cubicBezTo>
                    <a:pt x="408" y="872"/>
                    <a:pt x="369" y="863"/>
                    <a:pt x="334" y="845"/>
                  </a:cubicBezTo>
                  <a:cubicBezTo>
                    <a:pt x="274" y="810"/>
                    <a:pt x="215" y="762"/>
                    <a:pt x="167" y="702"/>
                  </a:cubicBezTo>
                  <a:cubicBezTo>
                    <a:pt x="84" y="607"/>
                    <a:pt x="36" y="488"/>
                    <a:pt x="36" y="357"/>
                  </a:cubicBezTo>
                  <a:cubicBezTo>
                    <a:pt x="24" y="274"/>
                    <a:pt x="48" y="191"/>
                    <a:pt x="95" y="119"/>
                  </a:cubicBezTo>
                  <a:lnTo>
                    <a:pt x="95" y="119"/>
                  </a:lnTo>
                  <a:cubicBezTo>
                    <a:pt x="36" y="179"/>
                    <a:pt x="0" y="274"/>
                    <a:pt x="12" y="357"/>
                  </a:cubicBezTo>
                  <a:cubicBezTo>
                    <a:pt x="12" y="500"/>
                    <a:pt x="60" y="619"/>
                    <a:pt x="143" y="726"/>
                  </a:cubicBezTo>
                  <a:cubicBezTo>
                    <a:pt x="191" y="786"/>
                    <a:pt x="250" y="833"/>
                    <a:pt x="322" y="869"/>
                  </a:cubicBezTo>
                  <a:cubicBezTo>
                    <a:pt x="363" y="887"/>
                    <a:pt x="408" y="896"/>
                    <a:pt x="451" y="896"/>
                  </a:cubicBezTo>
                  <a:cubicBezTo>
                    <a:pt x="494" y="896"/>
                    <a:pt x="536" y="887"/>
                    <a:pt x="572" y="869"/>
                  </a:cubicBezTo>
                  <a:cubicBezTo>
                    <a:pt x="655" y="822"/>
                    <a:pt x="703" y="750"/>
                    <a:pt x="726" y="667"/>
                  </a:cubicBezTo>
                  <a:cubicBezTo>
                    <a:pt x="750" y="595"/>
                    <a:pt x="750" y="512"/>
                    <a:pt x="750" y="441"/>
                  </a:cubicBezTo>
                  <a:cubicBezTo>
                    <a:pt x="750" y="298"/>
                    <a:pt x="691" y="179"/>
                    <a:pt x="596" y="83"/>
                  </a:cubicBezTo>
                  <a:cubicBezTo>
                    <a:pt x="524" y="24"/>
                    <a:pt x="429" y="0"/>
                    <a:pt x="345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3537662" y="2889956"/>
              <a:ext cx="12533" cy="9557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239" y="1"/>
                  </a:moveTo>
                  <a:cubicBezTo>
                    <a:pt x="191" y="13"/>
                    <a:pt x="144" y="25"/>
                    <a:pt x="108" y="49"/>
                  </a:cubicBezTo>
                  <a:cubicBezTo>
                    <a:pt x="60" y="72"/>
                    <a:pt x="25" y="120"/>
                    <a:pt x="13" y="168"/>
                  </a:cubicBezTo>
                  <a:cubicBezTo>
                    <a:pt x="1" y="203"/>
                    <a:pt x="13" y="227"/>
                    <a:pt x="13" y="227"/>
                  </a:cubicBezTo>
                  <a:cubicBezTo>
                    <a:pt x="13" y="227"/>
                    <a:pt x="13" y="203"/>
                    <a:pt x="36" y="180"/>
                  </a:cubicBezTo>
                  <a:cubicBezTo>
                    <a:pt x="60" y="132"/>
                    <a:pt x="84" y="108"/>
                    <a:pt x="120" y="84"/>
                  </a:cubicBezTo>
                  <a:cubicBezTo>
                    <a:pt x="155" y="61"/>
                    <a:pt x="203" y="37"/>
                    <a:pt x="251" y="25"/>
                  </a:cubicBezTo>
                  <a:cubicBezTo>
                    <a:pt x="275" y="13"/>
                    <a:pt x="298" y="1"/>
                    <a:pt x="298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3524207" y="2853530"/>
              <a:ext cx="16012" cy="3563"/>
            </a:xfrm>
            <a:custGeom>
              <a:avLst/>
              <a:gdLst/>
              <a:ahLst/>
              <a:cxnLst/>
              <a:rect l="l" t="t" r="r" b="b"/>
              <a:pathLst>
                <a:path w="382" h="85" extrusionOk="0">
                  <a:moveTo>
                    <a:pt x="381" y="1"/>
                  </a:moveTo>
                  <a:lnTo>
                    <a:pt x="381" y="1"/>
                  </a:lnTo>
                  <a:cubicBezTo>
                    <a:pt x="322" y="25"/>
                    <a:pt x="262" y="48"/>
                    <a:pt x="191" y="48"/>
                  </a:cubicBezTo>
                  <a:cubicBezTo>
                    <a:pt x="131" y="48"/>
                    <a:pt x="72" y="48"/>
                    <a:pt x="0" y="25"/>
                  </a:cubicBezTo>
                  <a:lnTo>
                    <a:pt x="0" y="25"/>
                  </a:lnTo>
                  <a:cubicBezTo>
                    <a:pt x="0" y="25"/>
                    <a:pt x="24" y="48"/>
                    <a:pt x="48" y="60"/>
                  </a:cubicBezTo>
                  <a:cubicBezTo>
                    <a:pt x="89" y="76"/>
                    <a:pt x="133" y="85"/>
                    <a:pt x="176" y="85"/>
                  </a:cubicBezTo>
                  <a:cubicBezTo>
                    <a:pt x="232" y="85"/>
                    <a:pt x="287" y="70"/>
                    <a:pt x="334" y="37"/>
                  </a:cubicBezTo>
                  <a:cubicBezTo>
                    <a:pt x="369" y="25"/>
                    <a:pt x="381" y="1"/>
                    <a:pt x="381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3388943" y="2946166"/>
              <a:ext cx="30474" cy="19953"/>
            </a:xfrm>
            <a:custGeom>
              <a:avLst/>
              <a:gdLst/>
              <a:ahLst/>
              <a:cxnLst/>
              <a:rect l="l" t="t" r="r" b="b"/>
              <a:pathLst>
                <a:path w="727" h="476" extrusionOk="0">
                  <a:moveTo>
                    <a:pt x="280" y="0"/>
                  </a:moveTo>
                  <a:cubicBezTo>
                    <a:pt x="245" y="0"/>
                    <a:pt x="212" y="5"/>
                    <a:pt x="179" y="17"/>
                  </a:cubicBezTo>
                  <a:cubicBezTo>
                    <a:pt x="60" y="65"/>
                    <a:pt x="1" y="208"/>
                    <a:pt x="48" y="327"/>
                  </a:cubicBezTo>
                  <a:cubicBezTo>
                    <a:pt x="84" y="425"/>
                    <a:pt x="172" y="476"/>
                    <a:pt x="269" y="476"/>
                  </a:cubicBezTo>
                  <a:cubicBezTo>
                    <a:pt x="302" y="476"/>
                    <a:pt x="336" y="470"/>
                    <a:pt x="370" y="458"/>
                  </a:cubicBezTo>
                  <a:cubicBezTo>
                    <a:pt x="525" y="386"/>
                    <a:pt x="572" y="148"/>
                    <a:pt x="727" y="53"/>
                  </a:cubicBezTo>
                  <a:lnTo>
                    <a:pt x="691" y="29"/>
                  </a:lnTo>
                  <a:cubicBezTo>
                    <a:pt x="662" y="37"/>
                    <a:pt x="632" y="41"/>
                    <a:pt x="602" y="41"/>
                  </a:cubicBezTo>
                  <a:cubicBezTo>
                    <a:pt x="495" y="41"/>
                    <a:pt x="383" y="0"/>
                    <a:pt x="28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3270152" y="2771961"/>
              <a:ext cx="166245" cy="201917"/>
            </a:xfrm>
            <a:custGeom>
              <a:avLst/>
              <a:gdLst/>
              <a:ahLst/>
              <a:cxnLst/>
              <a:rect l="l" t="t" r="r" b="b"/>
              <a:pathLst>
                <a:path w="3966" h="4817" extrusionOk="0">
                  <a:moveTo>
                    <a:pt x="910" y="0"/>
                  </a:moveTo>
                  <a:cubicBezTo>
                    <a:pt x="713" y="0"/>
                    <a:pt x="584" y="66"/>
                    <a:pt x="584" y="66"/>
                  </a:cubicBezTo>
                  <a:cubicBezTo>
                    <a:pt x="180" y="280"/>
                    <a:pt x="1" y="756"/>
                    <a:pt x="156" y="1173"/>
                  </a:cubicBezTo>
                  <a:cubicBezTo>
                    <a:pt x="287" y="1554"/>
                    <a:pt x="1120" y="4066"/>
                    <a:pt x="1180" y="4185"/>
                  </a:cubicBezTo>
                  <a:lnTo>
                    <a:pt x="1180" y="4197"/>
                  </a:lnTo>
                  <a:cubicBezTo>
                    <a:pt x="1287" y="4459"/>
                    <a:pt x="1489" y="4673"/>
                    <a:pt x="1751" y="4781"/>
                  </a:cubicBezTo>
                  <a:cubicBezTo>
                    <a:pt x="1823" y="4804"/>
                    <a:pt x="1897" y="4816"/>
                    <a:pt x="1970" y="4816"/>
                  </a:cubicBezTo>
                  <a:cubicBezTo>
                    <a:pt x="2043" y="4816"/>
                    <a:pt x="2114" y="4804"/>
                    <a:pt x="2180" y="4781"/>
                  </a:cubicBezTo>
                  <a:cubicBezTo>
                    <a:pt x="2239" y="4757"/>
                    <a:pt x="2287" y="4733"/>
                    <a:pt x="2335" y="4709"/>
                  </a:cubicBezTo>
                  <a:lnTo>
                    <a:pt x="2311" y="4661"/>
                  </a:lnTo>
                  <a:cubicBezTo>
                    <a:pt x="2205" y="4722"/>
                    <a:pt x="2085" y="4753"/>
                    <a:pt x="1966" y="4753"/>
                  </a:cubicBezTo>
                  <a:cubicBezTo>
                    <a:pt x="1897" y="4753"/>
                    <a:pt x="1829" y="4743"/>
                    <a:pt x="1763" y="4721"/>
                  </a:cubicBezTo>
                  <a:cubicBezTo>
                    <a:pt x="1525" y="4626"/>
                    <a:pt x="1323" y="4423"/>
                    <a:pt x="1227" y="4173"/>
                  </a:cubicBezTo>
                  <a:lnTo>
                    <a:pt x="1227" y="4161"/>
                  </a:lnTo>
                  <a:cubicBezTo>
                    <a:pt x="1168" y="4042"/>
                    <a:pt x="358" y="1625"/>
                    <a:pt x="203" y="1161"/>
                  </a:cubicBezTo>
                  <a:cubicBezTo>
                    <a:pt x="49" y="768"/>
                    <a:pt x="227" y="316"/>
                    <a:pt x="596" y="125"/>
                  </a:cubicBezTo>
                  <a:cubicBezTo>
                    <a:pt x="607" y="120"/>
                    <a:pt x="728" y="57"/>
                    <a:pt x="910" y="57"/>
                  </a:cubicBezTo>
                  <a:cubicBezTo>
                    <a:pt x="1125" y="57"/>
                    <a:pt x="1425" y="144"/>
                    <a:pt x="1727" y="518"/>
                  </a:cubicBezTo>
                  <a:cubicBezTo>
                    <a:pt x="2311" y="1232"/>
                    <a:pt x="3347" y="2649"/>
                    <a:pt x="3442" y="2840"/>
                  </a:cubicBezTo>
                  <a:lnTo>
                    <a:pt x="3478" y="2911"/>
                  </a:lnTo>
                  <a:cubicBezTo>
                    <a:pt x="3609" y="3137"/>
                    <a:pt x="3882" y="3590"/>
                    <a:pt x="3644" y="3995"/>
                  </a:cubicBezTo>
                  <a:cubicBezTo>
                    <a:pt x="3409" y="4380"/>
                    <a:pt x="3115" y="4400"/>
                    <a:pt x="3050" y="4400"/>
                  </a:cubicBezTo>
                  <a:cubicBezTo>
                    <a:pt x="3043" y="4400"/>
                    <a:pt x="3038" y="4400"/>
                    <a:pt x="3037" y="4400"/>
                  </a:cubicBezTo>
                  <a:lnTo>
                    <a:pt x="3037" y="4459"/>
                  </a:lnTo>
                  <a:cubicBezTo>
                    <a:pt x="3039" y="4459"/>
                    <a:pt x="3046" y="4460"/>
                    <a:pt x="3059" y="4460"/>
                  </a:cubicBezTo>
                  <a:cubicBezTo>
                    <a:pt x="3144" y="4460"/>
                    <a:pt x="3455" y="4433"/>
                    <a:pt x="3704" y="4019"/>
                  </a:cubicBezTo>
                  <a:cubicBezTo>
                    <a:pt x="3966" y="3602"/>
                    <a:pt x="3680" y="3114"/>
                    <a:pt x="3537" y="2887"/>
                  </a:cubicBezTo>
                  <a:lnTo>
                    <a:pt x="3501" y="2804"/>
                  </a:lnTo>
                  <a:cubicBezTo>
                    <a:pt x="3394" y="2625"/>
                    <a:pt x="2370" y="1197"/>
                    <a:pt x="1787" y="482"/>
                  </a:cubicBezTo>
                  <a:cubicBezTo>
                    <a:pt x="1466" y="90"/>
                    <a:pt x="1141" y="0"/>
                    <a:pt x="91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3282643" y="2793841"/>
              <a:ext cx="65433" cy="46780"/>
            </a:xfrm>
            <a:custGeom>
              <a:avLst/>
              <a:gdLst/>
              <a:ahLst/>
              <a:cxnLst/>
              <a:rect l="l" t="t" r="r" b="b"/>
              <a:pathLst>
                <a:path w="1561" h="1116" extrusionOk="0">
                  <a:moveTo>
                    <a:pt x="1042" y="0"/>
                  </a:moveTo>
                  <a:cubicBezTo>
                    <a:pt x="992" y="0"/>
                    <a:pt x="943" y="3"/>
                    <a:pt x="894" y="8"/>
                  </a:cubicBezTo>
                  <a:cubicBezTo>
                    <a:pt x="751" y="32"/>
                    <a:pt x="608" y="79"/>
                    <a:pt x="489" y="151"/>
                  </a:cubicBezTo>
                  <a:cubicBezTo>
                    <a:pt x="358" y="234"/>
                    <a:pt x="251" y="329"/>
                    <a:pt x="167" y="460"/>
                  </a:cubicBezTo>
                  <a:cubicBezTo>
                    <a:pt x="96" y="556"/>
                    <a:pt x="48" y="675"/>
                    <a:pt x="24" y="782"/>
                  </a:cubicBezTo>
                  <a:cubicBezTo>
                    <a:pt x="1" y="865"/>
                    <a:pt x="1" y="949"/>
                    <a:pt x="1" y="1032"/>
                  </a:cubicBezTo>
                  <a:cubicBezTo>
                    <a:pt x="1" y="1056"/>
                    <a:pt x="1" y="1080"/>
                    <a:pt x="13" y="1091"/>
                  </a:cubicBezTo>
                  <a:cubicBezTo>
                    <a:pt x="24" y="1103"/>
                    <a:pt x="13" y="1115"/>
                    <a:pt x="24" y="1115"/>
                  </a:cubicBezTo>
                  <a:cubicBezTo>
                    <a:pt x="13" y="1008"/>
                    <a:pt x="24" y="889"/>
                    <a:pt x="48" y="794"/>
                  </a:cubicBezTo>
                  <a:cubicBezTo>
                    <a:pt x="72" y="675"/>
                    <a:pt x="120" y="568"/>
                    <a:pt x="191" y="472"/>
                  </a:cubicBezTo>
                  <a:cubicBezTo>
                    <a:pt x="274" y="353"/>
                    <a:pt x="382" y="258"/>
                    <a:pt x="501" y="187"/>
                  </a:cubicBezTo>
                  <a:cubicBezTo>
                    <a:pt x="675" y="86"/>
                    <a:pt x="870" y="27"/>
                    <a:pt x="1070" y="27"/>
                  </a:cubicBezTo>
                  <a:cubicBezTo>
                    <a:pt x="1130" y="27"/>
                    <a:pt x="1190" y="33"/>
                    <a:pt x="1251" y="44"/>
                  </a:cubicBezTo>
                  <a:cubicBezTo>
                    <a:pt x="1358" y="68"/>
                    <a:pt x="1465" y="91"/>
                    <a:pt x="1560" y="139"/>
                  </a:cubicBezTo>
                  <a:lnTo>
                    <a:pt x="1537" y="127"/>
                  </a:lnTo>
                  <a:cubicBezTo>
                    <a:pt x="1525" y="115"/>
                    <a:pt x="1501" y="103"/>
                    <a:pt x="1489" y="91"/>
                  </a:cubicBezTo>
                  <a:cubicBezTo>
                    <a:pt x="1406" y="68"/>
                    <a:pt x="1334" y="32"/>
                    <a:pt x="1251" y="20"/>
                  </a:cubicBezTo>
                  <a:cubicBezTo>
                    <a:pt x="1181" y="6"/>
                    <a:pt x="1111" y="0"/>
                    <a:pt x="1042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3260176" y="2627475"/>
              <a:ext cx="216672" cy="250080"/>
            </a:xfrm>
            <a:custGeom>
              <a:avLst/>
              <a:gdLst/>
              <a:ahLst/>
              <a:cxnLst/>
              <a:rect l="l" t="t" r="r" b="b"/>
              <a:pathLst>
                <a:path w="5169" h="5966" extrusionOk="0">
                  <a:moveTo>
                    <a:pt x="429" y="0"/>
                  </a:moveTo>
                  <a:lnTo>
                    <a:pt x="1" y="1060"/>
                  </a:lnTo>
                  <a:lnTo>
                    <a:pt x="2727" y="4441"/>
                  </a:lnTo>
                  <a:lnTo>
                    <a:pt x="5168" y="5965"/>
                  </a:lnTo>
                  <a:lnTo>
                    <a:pt x="5168" y="5965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3129942" y="2758548"/>
              <a:ext cx="397294" cy="508292"/>
            </a:xfrm>
            <a:custGeom>
              <a:avLst/>
              <a:gdLst/>
              <a:ahLst/>
              <a:cxnLst/>
              <a:rect l="l" t="t" r="r" b="b"/>
              <a:pathLst>
                <a:path w="9478" h="12126" extrusionOk="0">
                  <a:moveTo>
                    <a:pt x="1168" y="1"/>
                  </a:moveTo>
                  <a:cubicBezTo>
                    <a:pt x="998" y="1"/>
                    <a:pt x="835" y="26"/>
                    <a:pt x="691" y="88"/>
                  </a:cubicBezTo>
                  <a:cubicBezTo>
                    <a:pt x="691" y="88"/>
                    <a:pt x="119" y="993"/>
                    <a:pt x="36" y="1910"/>
                  </a:cubicBezTo>
                  <a:cubicBezTo>
                    <a:pt x="0" y="2267"/>
                    <a:pt x="893" y="9030"/>
                    <a:pt x="1000" y="9327"/>
                  </a:cubicBezTo>
                  <a:cubicBezTo>
                    <a:pt x="1096" y="9637"/>
                    <a:pt x="2286" y="10399"/>
                    <a:pt x="2643" y="10554"/>
                  </a:cubicBezTo>
                  <a:cubicBezTo>
                    <a:pt x="2986" y="10695"/>
                    <a:pt x="7252" y="12125"/>
                    <a:pt x="9053" y="12125"/>
                  </a:cubicBezTo>
                  <a:cubicBezTo>
                    <a:pt x="9068" y="12125"/>
                    <a:pt x="9082" y="12125"/>
                    <a:pt x="9097" y="12125"/>
                  </a:cubicBezTo>
                  <a:lnTo>
                    <a:pt x="9478" y="8780"/>
                  </a:lnTo>
                  <a:lnTo>
                    <a:pt x="4918" y="8018"/>
                  </a:lnTo>
                  <a:cubicBezTo>
                    <a:pt x="4918" y="8018"/>
                    <a:pt x="4382" y="7506"/>
                    <a:pt x="4108" y="7410"/>
                  </a:cubicBezTo>
                  <a:lnTo>
                    <a:pt x="3727" y="3684"/>
                  </a:lnTo>
                  <a:lnTo>
                    <a:pt x="3167" y="695"/>
                  </a:lnTo>
                  <a:cubicBezTo>
                    <a:pt x="3167" y="695"/>
                    <a:pt x="2054" y="1"/>
                    <a:pt x="116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3545165" y="2745763"/>
              <a:ext cx="44433" cy="186198"/>
            </a:xfrm>
            <a:custGeom>
              <a:avLst/>
              <a:gdLst/>
              <a:ahLst/>
              <a:cxnLst/>
              <a:rect l="l" t="t" r="r" b="b"/>
              <a:pathLst>
                <a:path w="1060" h="4442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215" y="1012"/>
                    <a:pt x="488" y="2227"/>
                  </a:cubicBezTo>
                  <a:cubicBezTo>
                    <a:pt x="762" y="3453"/>
                    <a:pt x="1012" y="4441"/>
                    <a:pt x="1036" y="4441"/>
                  </a:cubicBezTo>
                  <a:cubicBezTo>
                    <a:pt x="1060" y="4429"/>
                    <a:pt x="858" y="3429"/>
                    <a:pt x="572" y="2215"/>
                  </a:cubicBezTo>
                  <a:cubicBezTo>
                    <a:pt x="286" y="988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3130445" y="2762194"/>
              <a:ext cx="398803" cy="506112"/>
            </a:xfrm>
            <a:custGeom>
              <a:avLst/>
              <a:gdLst/>
              <a:ahLst/>
              <a:cxnLst/>
              <a:rect l="l" t="t" r="r" b="b"/>
              <a:pathLst>
                <a:path w="9514" h="12074" extrusionOk="0">
                  <a:moveTo>
                    <a:pt x="3489" y="3263"/>
                  </a:moveTo>
                  <a:cubicBezTo>
                    <a:pt x="3489" y="3263"/>
                    <a:pt x="3489" y="3287"/>
                    <a:pt x="3501" y="3335"/>
                  </a:cubicBezTo>
                  <a:cubicBezTo>
                    <a:pt x="3506" y="3345"/>
                    <a:pt x="3510" y="3357"/>
                    <a:pt x="3513" y="3370"/>
                  </a:cubicBezTo>
                  <a:lnTo>
                    <a:pt x="3513" y="3370"/>
                  </a:lnTo>
                  <a:cubicBezTo>
                    <a:pt x="3513" y="3361"/>
                    <a:pt x="3513" y="3354"/>
                    <a:pt x="3513" y="3347"/>
                  </a:cubicBezTo>
                  <a:cubicBezTo>
                    <a:pt x="3501" y="3323"/>
                    <a:pt x="3501" y="3287"/>
                    <a:pt x="3489" y="3263"/>
                  </a:cubicBezTo>
                  <a:close/>
                  <a:moveTo>
                    <a:pt x="691" y="1"/>
                  </a:moveTo>
                  <a:cubicBezTo>
                    <a:pt x="667" y="25"/>
                    <a:pt x="655" y="37"/>
                    <a:pt x="643" y="61"/>
                  </a:cubicBezTo>
                  <a:cubicBezTo>
                    <a:pt x="619" y="108"/>
                    <a:pt x="572" y="180"/>
                    <a:pt x="524" y="275"/>
                  </a:cubicBezTo>
                  <a:cubicBezTo>
                    <a:pt x="381" y="537"/>
                    <a:pt x="262" y="823"/>
                    <a:pt x="167" y="1108"/>
                  </a:cubicBezTo>
                  <a:cubicBezTo>
                    <a:pt x="107" y="1323"/>
                    <a:pt x="48" y="1537"/>
                    <a:pt x="12" y="1751"/>
                  </a:cubicBezTo>
                  <a:cubicBezTo>
                    <a:pt x="0" y="1882"/>
                    <a:pt x="0" y="2013"/>
                    <a:pt x="12" y="2132"/>
                  </a:cubicBezTo>
                  <a:cubicBezTo>
                    <a:pt x="24" y="2263"/>
                    <a:pt x="36" y="2406"/>
                    <a:pt x="60" y="2537"/>
                  </a:cubicBezTo>
                  <a:cubicBezTo>
                    <a:pt x="107" y="3097"/>
                    <a:pt x="191" y="3728"/>
                    <a:pt x="274" y="4442"/>
                  </a:cubicBezTo>
                  <a:cubicBezTo>
                    <a:pt x="357" y="5144"/>
                    <a:pt x="465" y="5918"/>
                    <a:pt x="572" y="6740"/>
                  </a:cubicBezTo>
                  <a:lnTo>
                    <a:pt x="750" y="8014"/>
                  </a:lnTo>
                  <a:cubicBezTo>
                    <a:pt x="786" y="8240"/>
                    <a:pt x="810" y="8454"/>
                    <a:pt x="846" y="8681"/>
                  </a:cubicBezTo>
                  <a:cubicBezTo>
                    <a:pt x="869" y="8800"/>
                    <a:pt x="881" y="8907"/>
                    <a:pt x="905" y="9026"/>
                  </a:cubicBezTo>
                  <a:cubicBezTo>
                    <a:pt x="917" y="9085"/>
                    <a:pt x="917" y="9145"/>
                    <a:pt x="941" y="9204"/>
                  </a:cubicBezTo>
                  <a:cubicBezTo>
                    <a:pt x="953" y="9264"/>
                    <a:pt x="977" y="9324"/>
                    <a:pt x="1012" y="9359"/>
                  </a:cubicBezTo>
                  <a:cubicBezTo>
                    <a:pt x="1179" y="9550"/>
                    <a:pt x="1358" y="9705"/>
                    <a:pt x="1548" y="9836"/>
                  </a:cubicBezTo>
                  <a:cubicBezTo>
                    <a:pt x="1750" y="9978"/>
                    <a:pt x="1953" y="10121"/>
                    <a:pt x="2155" y="10240"/>
                  </a:cubicBezTo>
                  <a:cubicBezTo>
                    <a:pt x="2370" y="10383"/>
                    <a:pt x="2596" y="10490"/>
                    <a:pt x="2834" y="10574"/>
                  </a:cubicBezTo>
                  <a:cubicBezTo>
                    <a:pt x="3072" y="10657"/>
                    <a:pt x="3310" y="10740"/>
                    <a:pt x="3548" y="10812"/>
                  </a:cubicBezTo>
                  <a:cubicBezTo>
                    <a:pt x="4525" y="11121"/>
                    <a:pt x="5537" y="11431"/>
                    <a:pt x="6584" y="11681"/>
                  </a:cubicBezTo>
                  <a:cubicBezTo>
                    <a:pt x="7406" y="11895"/>
                    <a:pt x="8251" y="12026"/>
                    <a:pt x="9097" y="12074"/>
                  </a:cubicBezTo>
                  <a:lnTo>
                    <a:pt x="9132" y="12074"/>
                  </a:lnTo>
                  <a:lnTo>
                    <a:pt x="9132" y="12026"/>
                  </a:lnTo>
                  <a:cubicBezTo>
                    <a:pt x="9263" y="10859"/>
                    <a:pt x="9394" y="9728"/>
                    <a:pt x="9513" y="8681"/>
                  </a:cubicBezTo>
                  <a:lnTo>
                    <a:pt x="9513" y="8645"/>
                  </a:lnTo>
                  <a:lnTo>
                    <a:pt x="9478" y="8645"/>
                  </a:lnTo>
                  <a:lnTo>
                    <a:pt x="4917" y="7895"/>
                  </a:lnTo>
                  <a:lnTo>
                    <a:pt x="4917" y="7895"/>
                  </a:lnTo>
                  <a:lnTo>
                    <a:pt x="4929" y="7907"/>
                  </a:lnTo>
                  <a:cubicBezTo>
                    <a:pt x="4798" y="7788"/>
                    <a:pt x="4667" y="7669"/>
                    <a:pt x="4536" y="7561"/>
                  </a:cubicBezTo>
                  <a:cubicBezTo>
                    <a:pt x="4408" y="7456"/>
                    <a:pt x="4268" y="7363"/>
                    <a:pt x="4117" y="7292"/>
                  </a:cubicBezTo>
                  <a:lnTo>
                    <a:pt x="4117" y="7292"/>
                  </a:lnTo>
                  <a:cubicBezTo>
                    <a:pt x="3928" y="6039"/>
                    <a:pt x="3774" y="5034"/>
                    <a:pt x="3667" y="4347"/>
                  </a:cubicBezTo>
                  <a:cubicBezTo>
                    <a:pt x="3620" y="3990"/>
                    <a:pt x="3572" y="3728"/>
                    <a:pt x="3536" y="3537"/>
                  </a:cubicBezTo>
                  <a:cubicBezTo>
                    <a:pt x="3527" y="3472"/>
                    <a:pt x="3525" y="3414"/>
                    <a:pt x="3513" y="3370"/>
                  </a:cubicBezTo>
                  <a:lnTo>
                    <a:pt x="3513" y="3370"/>
                  </a:lnTo>
                  <a:cubicBezTo>
                    <a:pt x="3516" y="3416"/>
                    <a:pt x="3526" y="3478"/>
                    <a:pt x="3536" y="3549"/>
                  </a:cubicBezTo>
                  <a:cubicBezTo>
                    <a:pt x="3560" y="3740"/>
                    <a:pt x="3596" y="4013"/>
                    <a:pt x="3644" y="4359"/>
                  </a:cubicBezTo>
                  <a:cubicBezTo>
                    <a:pt x="3751" y="5049"/>
                    <a:pt x="3894" y="6073"/>
                    <a:pt x="4072" y="7335"/>
                  </a:cubicBezTo>
                  <a:lnTo>
                    <a:pt x="4072" y="7347"/>
                  </a:lnTo>
                  <a:lnTo>
                    <a:pt x="4096" y="7359"/>
                  </a:lnTo>
                  <a:cubicBezTo>
                    <a:pt x="4239" y="7419"/>
                    <a:pt x="4382" y="7514"/>
                    <a:pt x="4501" y="7621"/>
                  </a:cubicBezTo>
                  <a:cubicBezTo>
                    <a:pt x="4632" y="7728"/>
                    <a:pt x="4763" y="7835"/>
                    <a:pt x="4894" y="7954"/>
                  </a:cubicBezTo>
                  <a:lnTo>
                    <a:pt x="4906" y="7954"/>
                  </a:lnTo>
                  <a:lnTo>
                    <a:pt x="9425" y="8733"/>
                  </a:lnTo>
                  <a:lnTo>
                    <a:pt x="9425" y="8733"/>
                  </a:lnTo>
                  <a:cubicBezTo>
                    <a:pt x="9309" y="9758"/>
                    <a:pt x="9181" y="10851"/>
                    <a:pt x="9053" y="12001"/>
                  </a:cubicBezTo>
                  <a:lnTo>
                    <a:pt x="9053" y="12001"/>
                  </a:lnTo>
                  <a:cubicBezTo>
                    <a:pt x="8230" y="11952"/>
                    <a:pt x="7407" y="11821"/>
                    <a:pt x="6596" y="11610"/>
                  </a:cubicBezTo>
                  <a:cubicBezTo>
                    <a:pt x="5549" y="11360"/>
                    <a:pt x="4536" y="11062"/>
                    <a:pt x="3572" y="10752"/>
                  </a:cubicBezTo>
                  <a:cubicBezTo>
                    <a:pt x="3334" y="10669"/>
                    <a:pt x="3096" y="10598"/>
                    <a:pt x="2858" y="10514"/>
                  </a:cubicBezTo>
                  <a:cubicBezTo>
                    <a:pt x="2620" y="10431"/>
                    <a:pt x="2405" y="10312"/>
                    <a:pt x="2203" y="10181"/>
                  </a:cubicBezTo>
                  <a:cubicBezTo>
                    <a:pt x="1989" y="10050"/>
                    <a:pt x="1786" y="9919"/>
                    <a:pt x="1596" y="9776"/>
                  </a:cubicBezTo>
                  <a:cubicBezTo>
                    <a:pt x="1405" y="9645"/>
                    <a:pt x="1227" y="9490"/>
                    <a:pt x="1072" y="9324"/>
                  </a:cubicBezTo>
                  <a:cubicBezTo>
                    <a:pt x="1036" y="9276"/>
                    <a:pt x="1012" y="9228"/>
                    <a:pt x="1012" y="9181"/>
                  </a:cubicBezTo>
                  <a:cubicBezTo>
                    <a:pt x="1000" y="9133"/>
                    <a:pt x="988" y="9074"/>
                    <a:pt x="977" y="9014"/>
                  </a:cubicBezTo>
                  <a:lnTo>
                    <a:pt x="917" y="8669"/>
                  </a:lnTo>
                  <a:cubicBezTo>
                    <a:pt x="881" y="8454"/>
                    <a:pt x="846" y="8228"/>
                    <a:pt x="822" y="8014"/>
                  </a:cubicBezTo>
                  <a:cubicBezTo>
                    <a:pt x="750" y="7573"/>
                    <a:pt x="691" y="7145"/>
                    <a:pt x="643" y="6728"/>
                  </a:cubicBezTo>
                  <a:cubicBezTo>
                    <a:pt x="524" y="5906"/>
                    <a:pt x="417" y="5133"/>
                    <a:pt x="334" y="4430"/>
                  </a:cubicBezTo>
                  <a:cubicBezTo>
                    <a:pt x="238" y="3728"/>
                    <a:pt x="155" y="3097"/>
                    <a:pt x="95" y="2537"/>
                  </a:cubicBezTo>
                  <a:cubicBezTo>
                    <a:pt x="84" y="2394"/>
                    <a:pt x="72" y="2263"/>
                    <a:pt x="60" y="2132"/>
                  </a:cubicBezTo>
                  <a:cubicBezTo>
                    <a:pt x="36" y="2013"/>
                    <a:pt x="36" y="1882"/>
                    <a:pt x="60" y="1763"/>
                  </a:cubicBezTo>
                  <a:cubicBezTo>
                    <a:pt x="84" y="1549"/>
                    <a:pt x="143" y="1334"/>
                    <a:pt x="203" y="1120"/>
                  </a:cubicBezTo>
                  <a:cubicBezTo>
                    <a:pt x="286" y="834"/>
                    <a:pt x="405" y="549"/>
                    <a:pt x="536" y="275"/>
                  </a:cubicBezTo>
                  <a:cubicBezTo>
                    <a:pt x="584" y="180"/>
                    <a:pt x="619" y="120"/>
                    <a:pt x="655" y="72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3177852" y="2770201"/>
              <a:ext cx="87859" cy="86895"/>
            </a:xfrm>
            <a:custGeom>
              <a:avLst/>
              <a:gdLst/>
              <a:ahLst/>
              <a:cxnLst/>
              <a:rect l="l" t="t" r="r" b="b"/>
              <a:pathLst>
                <a:path w="2096" h="2073" extrusionOk="0">
                  <a:moveTo>
                    <a:pt x="119" y="0"/>
                  </a:moveTo>
                  <a:cubicBezTo>
                    <a:pt x="84" y="0"/>
                    <a:pt x="36" y="0"/>
                    <a:pt x="0" y="12"/>
                  </a:cubicBezTo>
                  <a:cubicBezTo>
                    <a:pt x="155" y="36"/>
                    <a:pt x="298" y="72"/>
                    <a:pt x="441" y="108"/>
                  </a:cubicBezTo>
                  <a:cubicBezTo>
                    <a:pt x="786" y="239"/>
                    <a:pt x="1084" y="453"/>
                    <a:pt x="1310" y="739"/>
                  </a:cubicBezTo>
                  <a:cubicBezTo>
                    <a:pt x="1536" y="1024"/>
                    <a:pt x="1727" y="1334"/>
                    <a:pt x="1881" y="1667"/>
                  </a:cubicBezTo>
                  <a:cubicBezTo>
                    <a:pt x="1941" y="1810"/>
                    <a:pt x="2012" y="1941"/>
                    <a:pt x="2096" y="2072"/>
                  </a:cubicBezTo>
                  <a:cubicBezTo>
                    <a:pt x="2060" y="1917"/>
                    <a:pt x="2001" y="1775"/>
                    <a:pt x="1941" y="1644"/>
                  </a:cubicBezTo>
                  <a:cubicBezTo>
                    <a:pt x="1798" y="1298"/>
                    <a:pt x="1608" y="965"/>
                    <a:pt x="1381" y="679"/>
                  </a:cubicBezTo>
                  <a:cubicBezTo>
                    <a:pt x="1143" y="381"/>
                    <a:pt x="822" y="167"/>
                    <a:pt x="465" y="60"/>
                  </a:cubicBezTo>
                  <a:cubicBezTo>
                    <a:pt x="357" y="24"/>
                    <a:pt x="238" y="0"/>
                    <a:pt x="119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3234733" y="3068939"/>
              <a:ext cx="66439" cy="26198"/>
            </a:xfrm>
            <a:custGeom>
              <a:avLst/>
              <a:gdLst/>
              <a:ahLst/>
              <a:cxnLst/>
              <a:rect l="l" t="t" r="r" b="b"/>
              <a:pathLst>
                <a:path w="1585" h="625" extrusionOk="0">
                  <a:moveTo>
                    <a:pt x="1340" y="0"/>
                  </a:moveTo>
                  <a:cubicBezTo>
                    <a:pt x="830" y="0"/>
                    <a:pt x="340" y="224"/>
                    <a:pt x="1" y="624"/>
                  </a:cubicBezTo>
                  <a:cubicBezTo>
                    <a:pt x="239" y="458"/>
                    <a:pt x="489" y="315"/>
                    <a:pt x="751" y="196"/>
                  </a:cubicBezTo>
                  <a:cubicBezTo>
                    <a:pt x="1025" y="112"/>
                    <a:pt x="1298" y="53"/>
                    <a:pt x="1584" y="17"/>
                  </a:cubicBezTo>
                  <a:cubicBezTo>
                    <a:pt x="1503" y="6"/>
                    <a:pt x="1421" y="0"/>
                    <a:pt x="134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3256697" y="3069148"/>
              <a:ext cx="47451" cy="47954"/>
            </a:xfrm>
            <a:custGeom>
              <a:avLst/>
              <a:gdLst/>
              <a:ahLst/>
              <a:cxnLst/>
              <a:rect l="l" t="t" r="r" b="b"/>
              <a:pathLst>
                <a:path w="1132" h="1144" extrusionOk="0">
                  <a:moveTo>
                    <a:pt x="1132" y="0"/>
                  </a:moveTo>
                  <a:lnTo>
                    <a:pt x="1132" y="0"/>
                  </a:lnTo>
                  <a:cubicBezTo>
                    <a:pt x="584" y="167"/>
                    <a:pt x="155" y="596"/>
                    <a:pt x="0" y="1143"/>
                  </a:cubicBezTo>
                  <a:cubicBezTo>
                    <a:pt x="131" y="917"/>
                    <a:pt x="298" y="691"/>
                    <a:pt x="477" y="488"/>
                  </a:cubicBezTo>
                  <a:cubicBezTo>
                    <a:pt x="679" y="310"/>
                    <a:pt x="893" y="143"/>
                    <a:pt x="1132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3258709" y="2627978"/>
              <a:ext cx="218139" cy="249577"/>
            </a:xfrm>
            <a:custGeom>
              <a:avLst/>
              <a:gdLst/>
              <a:ahLst/>
              <a:cxnLst/>
              <a:rect l="l" t="t" r="r" b="b"/>
              <a:pathLst>
                <a:path w="5204" h="5954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53" y="24"/>
                    <a:pt x="441" y="48"/>
                    <a:pt x="429" y="72"/>
                  </a:cubicBezTo>
                  <a:lnTo>
                    <a:pt x="333" y="274"/>
                  </a:lnTo>
                  <a:lnTo>
                    <a:pt x="0" y="1048"/>
                  </a:lnTo>
                  <a:lnTo>
                    <a:pt x="0" y="1060"/>
                  </a:lnTo>
                  <a:lnTo>
                    <a:pt x="12" y="1084"/>
                  </a:lnTo>
                  <a:cubicBezTo>
                    <a:pt x="488" y="1667"/>
                    <a:pt x="1155" y="2512"/>
                    <a:pt x="1917" y="3453"/>
                  </a:cubicBezTo>
                  <a:lnTo>
                    <a:pt x="2739" y="4465"/>
                  </a:lnTo>
                  <a:lnTo>
                    <a:pt x="4501" y="5549"/>
                  </a:lnTo>
                  <a:lnTo>
                    <a:pt x="5013" y="5858"/>
                  </a:lnTo>
                  <a:cubicBezTo>
                    <a:pt x="5072" y="5894"/>
                    <a:pt x="5132" y="5930"/>
                    <a:pt x="5203" y="5953"/>
                  </a:cubicBezTo>
                  <a:cubicBezTo>
                    <a:pt x="5144" y="5918"/>
                    <a:pt x="5084" y="5882"/>
                    <a:pt x="5025" y="5846"/>
                  </a:cubicBezTo>
                  <a:lnTo>
                    <a:pt x="4536" y="5513"/>
                  </a:lnTo>
                  <a:lnTo>
                    <a:pt x="2786" y="4406"/>
                  </a:lnTo>
                  <a:lnTo>
                    <a:pt x="2798" y="4406"/>
                  </a:lnTo>
                  <a:lnTo>
                    <a:pt x="1977" y="3393"/>
                  </a:lnTo>
                  <a:cubicBezTo>
                    <a:pt x="1232" y="2471"/>
                    <a:pt x="545" y="1631"/>
                    <a:pt x="69" y="1048"/>
                  </a:cubicBezTo>
                  <a:lnTo>
                    <a:pt x="69" y="1048"/>
                  </a:lnTo>
                  <a:cubicBezTo>
                    <a:pt x="195" y="737"/>
                    <a:pt x="288" y="483"/>
                    <a:pt x="369" y="286"/>
                  </a:cubicBezTo>
                  <a:cubicBezTo>
                    <a:pt x="393" y="203"/>
                    <a:pt x="417" y="131"/>
                    <a:pt x="441" y="72"/>
                  </a:cubicBezTo>
                  <a:cubicBezTo>
                    <a:pt x="453" y="48"/>
                    <a:pt x="464" y="24"/>
                    <a:pt x="46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440332" y="2655895"/>
              <a:ext cx="71930" cy="248613"/>
            </a:xfrm>
            <a:custGeom>
              <a:avLst/>
              <a:gdLst/>
              <a:ahLst/>
              <a:cxnLst/>
              <a:rect l="l" t="t" r="r" b="b"/>
              <a:pathLst>
                <a:path w="1716" h="5931" extrusionOk="0">
                  <a:moveTo>
                    <a:pt x="1" y="1"/>
                  </a:moveTo>
                  <a:cubicBezTo>
                    <a:pt x="25" y="72"/>
                    <a:pt x="61" y="156"/>
                    <a:pt x="108" y="227"/>
                  </a:cubicBezTo>
                  <a:lnTo>
                    <a:pt x="418" y="834"/>
                  </a:lnTo>
                  <a:cubicBezTo>
                    <a:pt x="680" y="1346"/>
                    <a:pt x="1061" y="2049"/>
                    <a:pt x="1477" y="2823"/>
                  </a:cubicBezTo>
                  <a:cubicBezTo>
                    <a:pt x="1536" y="2928"/>
                    <a:pt x="1583" y="3034"/>
                    <a:pt x="1641" y="3128"/>
                  </a:cubicBezTo>
                  <a:lnTo>
                    <a:pt x="1641" y="3128"/>
                  </a:lnTo>
                  <a:cubicBezTo>
                    <a:pt x="1523" y="3906"/>
                    <a:pt x="1417" y="4601"/>
                    <a:pt x="1358" y="5109"/>
                  </a:cubicBezTo>
                  <a:cubicBezTo>
                    <a:pt x="1323" y="5347"/>
                    <a:pt x="1299" y="5549"/>
                    <a:pt x="1275" y="5704"/>
                  </a:cubicBezTo>
                  <a:cubicBezTo>
                    <a:pt x="1263" y="5775"/>
                    <a:pt x="1263" y="5847"/>
                    <a:pt x="1263" y="5930"/>
                  </a:cubicBezTo>
                  <a:cubicBezTo>
                    <a:pt x="1287" y="5859"/>
                    <a:pt x="1299" y="5775"/>
                    <a:pt x="1299" y="5704"/>
                  </a:cubicBezTo>
                  <a:cubicBezTo>
                    <a:pt x="1323" y="5549"/>
                    <a:pt x="1358" y="5347"/>
                    <a:pt x="1394" y="5109"/>
                  </a:cubicBezTo>
                  <a:cubicBezTo>
                    <a:pt x="1477" y="4609"/>
                    <a:pt x="1596" y="3894"/>
                    <a:pt x="1715" y="3108"/>
                  </a:cubicBezTo>
                  <a:lnTo>
                    <a:pt x="1715" y="3097"/>
                  </a:lnTo>
                  <a:lnTo>
                    <a:pt x="1715" y="3085"/>
                  </a:lnTo>
                  <a:cubicBezTo>
                    <a:pt x="1656" y="2989"/>
                    <a:pt x="1608" y="2882"/>
                    <a:pt x="1549" y="2775"/>
                  </a:cubicBezTo>
                  <a:cubicBezTo>
                    <a:pt x="1132" y="2013"/>
                    <a:pt x="751" y="1311"/>
                    <a:pt x="465" y="811"/>
                  </a:cubicBezTo>
                  <a:lnTo>
                    <a:pt x="132" y="215"/>
                  </a:lnTo>
                  <a:cubicBezTo>
                    <a:pt x="96" y="132"/>
                    <a:pt x="49" y="60"/>
                    <a:pt x="1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3241733" y="2653421"/>
              <a:ext cx="53948" cy="128309"/>
            </a:xfrm>
            <a:custGeom>
              <a:avLst/>
              <a:gdLst/>
              <a:ahLst/>
              <a:cxnLst/>
              <a:rect l="l" t="t" r="r" b="b"/>
              <a:pathLst>
                <a:path w="1287" h="3061" extrusionOk="0">
                  <a:moveTo>
                    <a:pt x="429" y="0"/>
                  </a:moveTo>
                  <a:lnTo>
                    <a:pt x="381" y="36"/>
                  </a:lnTo>
                  <a:cubicBezTo>
                    <a:pt x="227" y="155"/>
                    <a:pt x="119" y="334"/>
                    <a:pt x="84" y="524"/>
                  </a:cubicBezTo>
                  <a:lnTo>
                    <a:pt x="84" y="536"/>
                  </a:lnTo>
                  <a:cubicBezTo>
                    <a:pt x="0" y="977"/>
                    <a:pt x="191" y="1429"/>
                    <a:pt x="357" y="1834"/>
                  </a:cubicBezTo>
                  <a:lnTo>
                    <a:pt x="381" y="1905"/>
                  </a:lnTo>
                  <a:cubicBezTo>
                    <a:pt x="560" y="2310"/>
                    <a:pt x="762" y="2691"/>
                    <a:pt x="1000" y="3060"/>
                  </a:cubicBezTo>
                  <a:lnTo>
                    <a:pt x="1286" y="2882"/>
                  </a:lnTo>
                  <a:cubicBezTo>
                    <a:pt x="1072" y="2536"/>
                    <a:pt x="869" y="2167"/>
                    <a:pt x="703" y="1786"/>
                  </a:cubicBezTo>
                  <a:lnTo>
                    <a:pt x="667" y="1715"/>
                  </a:lnTo>
                  <a:cubicBezTo>
                    <a:pt x="524" y="1358"/>
                    <a:pt x="357" y="953"/>
                    <a:pt x="417" y="608"/>
                  </a:cubicBezTo>
                  <a:lnTo>
                    <a:pt x="417" y="596"/>
                  </a:lnTo>
                  <a:cubicBezTo>
                    <a:pt x="429" y="489"/>
                    <a:pt x="488" y="393"/>
                    <a:pt x="560" y="322"/>
                  </a:cubicBezTo>
                  <a:lnTo>
                    <a:pt x="560" y="310"/>
                  </a:lnTo>
                  <a:lnTo>
                    <a:pt x="584" y="286"/>
                  </a:lnTo>
                  <a:lnTo>
                    <a:pt x="560" y="25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535692" y="3201394"/>
              <a:ext cx="43930" cy="514076"/>
            </a:xfrm>
            <a:custGeom>
              <a:avLst/>
              <a:gdLst/>
              <a:ahLst/>
              <a:cxnLst/>
              <a:rect l="l" t="t" r="r" b="b"/>
              <a:pathLst>
                <a:path w="1048" h="12264" extrusionOk="0">
                  <a:moveTo>
                    <a:pt x="0" y="0"/>
                  </a:moveTo>
                  <a:cubicBezTo>
                    <a:pt x="0" y="48"/>
                    <a:pt x="0" y="84"/>
                    <a:pt x="0" y="120"/>
                  </a:cubicBezTo>
                  <a:cubicBezTo>
                    <a:pt x="12" y="215"/>
                    <a:pt x="24" y="334"/>
                    <a:pt x="36" y="477"/>
                  </a:cubicBezTo>
                  <a:cubicBezTo>
                    <a:pt x="72" y="810"/>
                    <a:pt x="107" y="1251"/>
                    <a:pt x="167" y="1798"/>
                  </a:cubicBezTo>
                  <a:cubicBezTo>
                    <a:pt x="286" y="2906"/>
                    <a:pt x="441" y="4441"/>
                    <a:pt x="583" y="6132"/>
                  </a:cubicBezTo>
                  <a:cubicBezTo>
                    <a:pt x="714" y="7823"/>
                    <a:pt x="834" y="9359"/>
                    <a:pt x="905" y="10466"/>
                  </a:cubicBezTo>
                  <a:cubicBezTo>
                    <a:pt x="941" y="11014"/>
                    <a:pt x="976" y="11466"/>
                    <a:pt x="1000" y="11776"/>
                  </a:cubicBezTo>
                  <a:cubicBezTo>
                    <a:pt x="1012" y="11930"/>
                    <a:pt x="1024" y="12050"/>
                    <a:pt x="1024" y="12133"/>
                  </a:cubicBezTo>
                  <a:cubicBezTo>
                    <a:pt x="1024" y="12181"/>
                    <a:pt x="1036" y="12216"/>
                    <a:pt x="1048" y="12264"/>
                  </a:cubicBezTo>
                  <a:cubicBezTo>
                    <a:pt x="1048" y="12216"/>
                    <a:pt x="1048" y="12181"/>
                    <a:pt x="1048" y="12133"/>
                  </a:cubicBezTo>
                  <a:cubicBezTo>
                    <a:pt x="1036" y="12050"/>
                    <a:pt x="1036" y="11930"/>
                    <a:pt x="1036" y="11776"/>
                  </a:cubicBezTo>
                  <a:cubicBezTo>
                    <a:pt x="1024" y="11466"/>
                    <a:pt x="1000" y="11014"/>
                    <a:pt x="964" y="10466"/>
                  </a:cubicBezTo>
                  <a:cubicBezTo>
                    <a:pt x="905" y="9347"/>
                    <a:pt x="798" y="7823"/>
                    <a:pt x="655" y="6120"/>
                  </a:cubicBezTo>
                  <a:cubicBezTo>
                    <a:pt x="512" y="4430"/>
                    <a:pt x="357" y="2906"/>
                    <a:pt x="238" y="1798"/>
                  </a:cubicBezTo>
                  <a:cubicBezTo>
                    <a:pt x="167" y="1239"/>
                    <a:pt x="107" y="786"/>
                    <a:pt x="72" y="477"/>
                  </a:cubicBezTo>
                  <a:cubicBezTo>
                    <a:pt x="48" y="334"/>
                    <a:pt x="36" y="215"/>
                    <a:pt x="24" y="131"/>
                  </a:cubicBezTo>
                  <a:cubicBezTo>
                    <a:pt x="24" y="84"/>
                    <a:pt x="12" y="48"/>
                    <a:pt x="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303601" y="3363108"/>
              <a:ext cx="143777" cy="73775"/>
            </a:xfrm>
            <a:custGeom>
              <a:avLst/>
              <a:gdLst/>
              <a:ahLst/>
              <a:cxnLst/>
              <a:rect l="l" t="t" r="r" b="b"/>
              <a:pathLst>
                <a:path w="3430" h="1760" extrusionOk="0">
                  <a:moveTo>
                    <a:pt x="3430" y="0"/>
                  </a:moveTo>
                  <a:lnTo>
                    <a:pt x="3430" y="0"/>
                  </a:lnTo>
                  <a:cubicBezTo>
                    <a:pt x="3263" y="95"/>
                    <a:pt x="3108" y="202"/>
                    <a:pt x="2953" y="322"/>
                  </a:cubicBezTo>
                  <a:cubicBezTo>
                    <a:pt x="2668" y="524"/>
                    <a:pt x="2275" y="810"/>
                    <a:pt x="1810" y="1072"/>
                  </a:cubicBezTo>
                  <a:cubicBezTo>
                    <a:pt x="1584" y="1203"/>
                    <a:pt x="1358" y="1310"/>
                    <a:pt x="1132" y="1417"/>
                  </a:cubicBezTo>
                  <a:cubicBezTo>
                    <a:pt x="941" y="1500"/>
                    <a:pt x="751" y="1560"/>
                    <a:pt x="548" y="1619"/>
                  </a:cubicBezTo>
                  <a:cubicBezTo>
                    <a:pt x="215" y="1715"/>
                    <a:pt x="1" y="1738"/>
                    <a:pt x="1" y="1750"/>
                  </a:cubicBezTo>
                  <a:cubicBezTo>
                    <a:pt x="24" y="1756"/>
                    <a:pt x="48" y="1759"/>
                    <a:pt x="74" y="1759"/>
                  </a:cubicBezTo>
                  <a:cubicBezTo>
                    <a:pt x="99" y="1759"/>
                    <a:pt x="126" y="1756"/>
                    <a:pt x="155" y="1750"/>
                  </a:cubicBezTo>
                  <a:cubicBezTo>
                    <a:pt x="286" y="1738"/>
                    <a:pt x="429" y="1715"/>
                    <a:pt x="572" y="1679"/>
                  </a:cubicBezTo>
                  <a:cubicBezTo>
                    <a:pt x="775" y="1631"/>
                    <a:pt x="965" y="1572"/>
                    <a:pt x="1156" y="1488"/>
                  </a:cubicBezTo>
                  <a:cubicBezTo>
                    <a:pt x="1394" y="1393"/>
                    <a:pt x="1632" y="1286"/>
                    <a:pt x="1846" y="1155"/>
                  </a:cubicBezTo>
                  <a:cubicBezTo>
                    <a:pt x="2251" y="917"/>
                    <a:pt x="2632" y="655"/>
                    <a:pt x="2989" y="369"/>
                  </a:cubicBezTo>
                  <a:cubicBezTo>
                    <a:pt x="3132" y="262"/>
                    <a:pt x="3239" y="167"/>
                    <a:pt x="3323" y="107"/>
                  </a:cubicBezTo>
                  <a:cubicBezTo>
                    <a:pt x="3394" y="48"/>
                    <a:pt x="3430" y="0"/>
                    <a:pt x="343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3312571" y="3390018"/>
              <a:ext cx="145286" cy="77422"/>
            </a:xfrm>
            <a:custGeom>
              <a:avLst/>
              <a:gdLst/>
              <a:ahLst/>
              <a:cxnLst/>
              <a:rect l="l" t="t" r="r" b="b"/>
              <a:pathLst>
                <a:path w="3466" h="1847" extrusionOk="0">
                  <a:moveTo>
                    <a:pt x="3464" y="0"/>
                  </a:moveTo>
                  <a:cubicBezTo>
                    <a:pt x="3445" y="0"/>
                    <a:pt x="3303" y="176"/>
                    <a:pt x="3061" y="418"/>
                  </a:cubicBezTo>
                  <a:cubicBezTo>
                    <a:pt x="2716" y="739"/>
                    <a:pt x="2323" y="1013"/>
                    <a:pt x="1906" y="1239"/>
                  </a:cubicBezTo>
                  <a:cubicBezTo>
                    <a:pt x="1489" y="1465"/>
                    <a:pt x="1049" y="1620"/>
                    <a:pt x="584" y="1727"/>
                  </a:cubicBezTo>
                  <a:cubicBezTo>
                    <a:pt x="227" y="1811"/>
                    <a:pt x="1" y="1823"/>
                    <a:pt x="1" y="1846"/>
                  </a:cubicBezTo>
                  <a:lnTo>
                    <a:pt x="168" y="1846"/>
                  </a:lnTo>
                  <a:cubicBezTo>
                    <a:pt x="311" y="1835"/>
                    <a:pt x="453" y="1811"/>
                    <a:pt x="596" y="1787"/>
                  </a:cubicBezTo>
                  <a:cubicBezTo>
                    <a:pt x="1549" y="1620"/>
                    <a:pt x="2430" y="1156"/>
                    <a:pt x="3097" y="453"/>
                  </a:cubicBezTo>
                  <a:cubicBezTo>
                    <a:pt x="3204" y="358"/>
                    <a:pt x="3299" y="251"/>
                    <a:pt x="3382" y="132"/>
                  </a:cubicBezTo>
                  <a:cubicBezTo>
                    <a:pt x="3418" y="96"/>
                    <a:pt x="3454" y="49"/>
                    <a:pt x="3466" y="1"/>
                  </a:cubicBezTo>
                  <a:cubicBezTo>
                    <a:pt x="3465" y="1"/>
                    <a:pt x="3465" y="0"/>
                    <a:pt x="3464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305613" y="3431474"/>
              <a:ext cx="6036" cy="38480"/>
            </a:xfrm>
            <a:custGeom>
              <a:avLst/>
              <a:gdLst/>
              <a:ahLst/>
              <a:cxnLst/>
              <a:rect l="l" t="t" r="r" b="b"/>
              <a:pathLst>
                <a:path w="144" h="918" extrusionOk="0">
                  <a:moveTo>
                    <a:pt x="36" y="0"/>
                  </a:moveTo>
                  <a:cubicBezTo>
                    <a:pt x="0" y="155"/>
                    <a:pt x="0" y="310"/>
                    <a:pt x="36" y="465"/>
                  </a:cubicBezTo>
                  <a:cubicBezTo>
                    <a:pt x="36" y="619"/>
                    <a:pt x="60" y="762"/>
                    <a:pt x="119" y="917"/>
                  </a:cubicBezTo>
                  <a:cubicBezTo>
                    <a:pt x="143" y="607"/>
                    <a:pt x="119" y="298"/>
                    <a:pt x="36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263697" y="2305473"/>
              <a:ext cx="142771" cy="251170"/>
            </a:xfrm>
            <a:custGeom>
              <a:avLst/>
              <a:gdLst/>
              <a:ahLst/>
              <a:cxnLst/>
              <a:rect l="l" t="t" r="r" b="b"/>
              <a:pathLst>
                <a:path w="3406" h="5992" extrusionOk="0">
                  <a:moveTo>
                    <a:pt x="2426" y="0"/>
                  </a:moveTo>
                  <a:cubicBezTo>
                    <a:pt x="1307" y="0"/>
                    <a:pt x="624" y="617"/>
                    <a:pt x="417" y="1003"/>
                  </a:cubicBezTo>
                  <a:cubicBezTo>
                    <a:pt x="179" y="1408"/>
                    <a:pt x="36" y="1860"/>
                    <a:pt x="0" y="2324"/>
                  </a:cubicBezTo>
                  <a:cubicBezTo>
                    <a:pt x="0" y="2801"/>
                    <a:pt x="36" y="3277"/>
                    <a:pt x="119" y="3753"/>
                  </a:cubicBezTo>
                  <a:cubicBezTo>
                    <a:pt x="191" y="4313"/>
                    <a:pt x="274" y="4872"/>
                    <a:pt x="345" y="5432"/>
                  </a:cubicBezTo>
                  <a:cubicBezTo>
                    <a:pt x="357" y="5563"/>
                    <a:pt x="393" y="5682"/>
                    <a:pt x="441" y="5801"/>
                  </a:cubicBezTo>
                  <a:cubicBezTo>
                    <a:pt x="488" y="5908"/>
                    <a:pt x="595" y="5992"/>
                    <a:pt x="726" y="5992"/>
                  </a:cubicBezTo>
                  <a:lnTo>
                    <a:pt x="3405" y="146"/>
                  </a:lnTo>
                  <a:cubicBezTo>
                    <a:pt x="3049" y="43"/>
                    <a:pt x="2722" y="0"/>
                    <a:pt x="2426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252925" y="2470917"/>
              <a:ext cx="40744" cy="57678"/>
            </a:xfrm>
            <a:custGeom>
              <a:avLst/>
              <a:gdLst/>
              <a:ahLst/>
              <a:cxnLst/>
              <a:rect l="l" t="t" r="r" b="b"/>
              <a:pathLst>
                <a:path w="972" h="1376" extrusionOk="0">
                  <a:moveTo>
                    <a:pt x="626" y="1"/>
                  </a:moveTo>
                  <a:cubicBezTo>
                    <a:pt x="360" y="1"/>
                    <a:pt x="0" y="105"/>
                    <a:pt x="31" y="687"/>
                  </a:cubicBezTo>
                  <a:cubicBezTo>
                    <a:pt x="61" y="1263"/>
                    <a:pt x="433" y="1376"/>
                    <a:pt x="700" y="1376"/>
                  </a:cubicBezTo>
                  <a:cubicBezTo>
                    <a:pt x="853" y="1376"/>
                    <a:pt x="972" y="1339"/>
                    <a:pt x="972" y="1330"/>
                  </a:cubicBezTo>
                  <a:cubicBezTo>
                    <a:pt x="972" y="1306"/>
                    <a:pt x="900" y="32"/>
                    <a:pt x="900" y="32"/>
                  </a:cubicBezTo>
                  <a:cubicBezTo>
                    <a:pt x="892" y="32"/>
                    <a:pt x="773" y="1"/>
                    <a:pt x="626" y="1"/>
                  </a:cubicBezTo>
                  <a:close/>
                </a:path>
              </a:pathLst>
            </a:custGeom>
            <a:solidFill>
              <a:srgbClr val="FE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262691" y="2483241"/>
              <a:ext cx="18989" cy="32654"/>
            </a:xfrm>
            <a:custGeom>
              <a:avLst/>
              <a:gdLst/>
              <a:ahLst/>
              <a:cxnLst/>
              <a:rect l="l" t="t" r="r" b="b"/>
              <a:pathLst>
                <a:path w="453" h="779" extrusionOk="0">
                  <a:moveTo>
                    <a:pt x="215" y="0"/>
                  </a:moveTo>
                  <a:cubicBezTo>
                    <a:pt x="143" y="12"/>
                    <a:pt x="84" y="72"/>
                    <a:pt x="48" y="143"/>
                  </a:cubicBezTo>
                  <a:cubicBezTo>
                    <a:pt x="24" y="227"/>
                    <a:pt x="0" y="310"/>
                    <a:pt x="12" y="405"/>
                  </a:cubicBezTo>
                  <a:cubicBezTo>
                    <a:pt x="12" y="560"/>
                    <a:pt x="108" y="715"/>
                    <a:pt x="262" y="774"/>
                  </a:cubicBezTo>
                  <a:cubicBezTo>
                    <a:pt x="275" y="777"/>
                    <a:pt x="288" y="779"/>
                    <a:pt x="301" y="779"/>
                  </a:cubicBezTo>
                  <a:cubicBezTo>
                    <a:pt x="335" y="779"/>
                    <a:pt x="370" y="768"/>
                    <a:pt x="405" y="750"/>
                  </a:cubicBezTo>
                  <a:cubicBezTo>
                    <a:pt x="441" y="727"/>
                    <a:pt x="453" y="703"/>
                    <a:pt x="441" y="703"/>
                  </a:cubicBezTo>
                  <a:lnTo>
                    <a:pt x="441" y="703"/>
                  </a:lnTo>
                  <a:cubicBezTo>
                    <a:pt x="441" y="703"/>
                    <a:pt x="429" y="715"/>
                    <a:pt x="405" y="727"/>
                  </a:cubicBezTo>
                  <a:cubicBezTo>
                    <a:pt x="380" y="735"/>
                    <a:pt x="349" y="744"/>
                    <a:pt x="320" y="744"/>
                  </a:cubicBezTo>
                  <a:cubicBezTo>
                    <a:pt x="308" y="744"/>
                    <a:pt x="297" y="742"/>
                    <a:pt x="286" y="739"/>
                  </a:cubicBezTo>
                  <a:cubicBezTo>
                    <a:pt x="167" y="667"/>
                    <a:pt x="84" y="536"/>
                    <a:pt x="84" y="393"/>
                  </a:cubicBezTo>
                  <a:cubicBezTo>
                    <a:pt x="84" y="322"/>
                    <a:pt x="96" y="239"/>
                    <a:pt x="119" y="167"/>
                  </a:cubicBezTo>
                  <a:cubicBezTo>
                    <a:pt x="131" y="108"/>
                    <a:pt x="179" y="60"/>
                    <a:pt x="238" y="48"/>
                  </a:cubicBezTo>
                  <a:cubicBezTo>
                    <a:pt x="247" y="45"/>
                    <a:pt x="256" y="44"/>
                    <a:pt x="265" y="44"/>
                  </a:cubicBezTo>
                  <a:cubicBezTo>
                    <a:pt x="291" y="44"/>
                    <a:pt x="316" y="57"/>
                    <a:pt x="334" y="84"/>
                  </a:cubicBezTo>
                  <a:cubicBezTo>
                    <a:pt x="346" y="108"/>
                    <a:pt x="334" y="119"/>
                    <a:pt x="346" y="131"/>
                  </a:cubicBezTo>
                  <a:cubicBezTo>
                    <a:pt x="346" y="131"/>
                    <a:pt x="358" y="108"/>
                    <a:pt x="346" y="72"/>
                  </a:cubicBezTo>
                  <a:cubicBezTo>
                    <a:pt x="334" y="48"/>
                    <a:pt x="322" y="36"/>
                    <a:pt x="310" y="24"/>
                  </a:cubicBezTo>
                  <a:cubicBezTo>
                    <a:pt x="274" y="0"/>
                    <a:pt x="250" y="0"/>
                    <a:pt x="2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279164" y="2318551"/>
              <a:ext cx="205144" cy="370341"/>
            </a:xfrm>
            <a:custGeom>
              <a:avLst/>
              <a:gdLst/>
              <a:ahLst/>
              <a:cxnLst/>
              <a:rect l="l" t="t" r="r" b="b"/>
              <a:pathLst>
                <a:path w="4894" h="8835" extrusionOk="0">
                  <a:moveTo>
                    <a:pt x="2191" y="0"/>
                  </a:moveTo>
                  <a:cubicBezTo>
                    <a:pt x="2183" y="0"/>
                    <a:pt x="2175" y="0"/>
                    <a:pt x="2167" y="0"/>
                  </a:cubicBezTo>
                  <a:lnTo>
                    <a:pt x="2048" y="0"/>
                  </a:lnTo>
                  <a:cubicBezTo>
                    <a:pt x="679" y="108"/>
                    <a:pt x="0" y="1334"/>
                    <a:pt x="143" y="2691"/>
                  </a:cubicBezTo>
                  <a:lnTo>
                    <a:pt x="334" y="7049"/>
                  </a:lnTo>
                  <a:lnTo>
                    <a:pt x="3596" y="8835"/>
                  </a:lnTo>
                  <a:lnTo>
                    <a:pt x="3584" y="6882"/>
                  </a:lnTo>
                  <a:cubicBezTo>
                    <a:pt x="3584" y="6882"/>
                    <a:pt x="4894" y="6656"/>
                    <a:pt x="4894" y="5334"/>
                  </a:cubicBezTo>
                  <a:cubicBezTo>
                    <a:pt x="4894" y="4703"/>
                    <a:pt x="4775" y="3394"/>
                    <a:pt x="4656" y="2215"/>
                  </a:cubicBezTo>
                  <a:cubicBezTo>
                    <a:pt x="4525" y="949"/>
                    <a:pt x="3466" y="0"/>
                    <a:pt x="2191" y="0"/>
                  </a:cubicBezTo>
                  <a:close/>
                </a:path>
              </a:pathLst>
            </a:custGeom>
            <a:solidFill>
              <a:srgbClr val="FE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3357506" y="2588032"/>
              <a:ext cx="71930" cy="34582"/>
            </a:xfrm>
            <a:custGeom>
              <a:avLst/>
              <a:gdLst/>
              <a:ahLst/>
              <a:cxnLst/>
              <a:rect l="l" t="t" r="r" b="b"/>
              <a:pathLst>
                <a:path w="1716" h="825" extrusionOk="0">
                  <a:moveTo>
                    <a:pt x="1" y="1"/>
                  </a:moveTo>
                  <a:cubicBezTo>
                    <a:pt x="1" y="1"/>
                    <a:pt x="351" y="825"/>
                    <a:pt x="1454" y="825"/>
                  </a:cubicBezTo>
                  <a:cubicBezTo>
                    <a:pt x="1537" y="825"/>
                    <a:pt x="1624" y="820"/>
                    <a:pt x="1715" y="810"/>
                  </a:cubicBezTo>
                  <a:lnTo>
                    <a:pt x="1715" y="453"/>
                  </a:lnTo>
                  <a:cubicBezTo>
                    <a:pt x="1674" y="455"/>
                    <a:pt x="1634" y="456"/>
                    <a:pt x="1594" y="456"/>
                  </a:cubicBezTo>
                  <a:cubicBezTo>
                    <a:pt x="1029" y="456"/>
                    <a:pt x="478" y="30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3440332" y="2440318"/>
              <a:ext cx="16012" cy="15048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80" y="0"/>
                  </a:moveTo>
                  <a:cubicBezTo>
                    <a:pt x="72" y="12"/>
                    <a:pt x="1" y="96"/>
                    <a:pt x="1" y="203"/>
                  </a:cubicBezTo>
                  <a:cubicBezTo>
                    <a:pt x="12" y="291"/>
                    <a:pt x="84" y="359"/>
                    <a:pt x="180" y="359"/>
                  </a:cubicBezTo>
                  <a:cubicBezTo>
                    <a:pt x="188" y="359"/>
                    <a:pt x="196" y="359"/>
                    <a:pt x="203" y="358"/>
                  </a:cubicBezTo>
                  <a:cubicBezTo>
                    <a:pt x="299" y="358"/>
                    <a:pt x="382" y="274"/>
                    <a:pt x="370" y="167"/>
                  </a:cubicBezTo>
                  <a:cubicBezTo>
                    <a:pt x="370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431865" y="2427324"/>
              <a:ext cx="32486" cy="8719"/>
            </a:xfrm>
            <a:custGeom>
              <a:avLst/>
              <a:gdLst/>
              <a:ahLst/>
              <a:cxnLst/>
              <a:rect l="l" t="t" r="r" b="b"/>
              <a:pathLst>
                <a:path w="775" h="208" extrusionOk="0">
                  <a:moveTo>
                    <a:pt x="393" y="1"/>
                  </a:moveTo>
                  <a:cubicBezTo>
                    <a:pt x="286" y="13"/>
                    <a:pt x="179" y="37"/>
                    <a:pt x="96" y="108"/>
                  </a:cubicBezTo>
                  <a:cubicBezTo>
                    <a:pt x="36" y="156"/>
                    <a:pt x="1" y="179"/>
                    <a:pt x="24" y="203"/>
                  </a:cubicBezTo>
                  <a:cubicBezTo>
                    <a:pt x="26" y="206"/>
                    <a:pt x="29" y="207"/>
                    <a:pt x="33" y="207"/>
                  </a:cubicBezTo>
                  <a:cubicBezTo>
                    <a:pt x="71" y="207"/>
                    <a:pt x="213" y="131"/>
                    <a:pt x="393" y="120"/>
                  </a:cubicBezTo>
                  <a:cubicBezTo>
                    <a:pt x="567" y="120"/>
                    <a:pt x="697" y="199"/>
                    <a:pt x="745" y="199"/>
                  </a:cubicBezTo>
                  <a:cubicBezTo>
                    <a:pt x="753" y="199"/>
                    <a:pt x="759" y="197"/>
                    <a:pt x="763" y="191"/>
                  </a:cubicBezTo>
                  <a:cubicBezTo>
                    <a:pt x="774" y="179"/>
                    <a:pt x="751" y="144"/>
                    <a:pt x="691" y="96"/>
                  </a:cubicBezTo>
                  <a:cubicBezTo>
                    <a:pt x="596" y="37"/>
                    <a:pt x="501" y="1"/>
                    <a:pt x="393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3358009" y="2442247"/>
              <a:ext cx="16012" cy="15132"/>
            </a:xfrm>
            <a:custGeom>
              <a:avLst/>
              <a:gdLst/>
              <a:ahLst/>
              <a:cxnLst/>
              <a:rect l="l" t="t" r="r" b="b"/>
              <a:pathLst>
                <a:path w="382" h="361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"/>
                    <a:pt x="0" y="85"/>
                    <a:pt x="0" y="193"/>
                  </a:cubicBezTo>
                  <a:cubicBezTo>
                    <a:pt x="0" y="193"/>
                    <a:pt x="0" y="193"/>
                    <a:pt x="0" y="204"/>
                  </a:cubicBezTo>
                  <a:cubicBezTo>
                    <a:pt x="11" y="293"/>
                    <a:pt x="84" y="361"/>
                    <a:pt x="170" y="361"/>
                  </a:cubicBezTo>
                  <a:cubicBezTo>
                    <a:pt x="177" y="361"/>
                    <a:pt x="184" y="360"/>
                    <a:pt x="191" y="359"/>
                  </a:cubicBezTo>
                  <a:cubicBezTo>
                    <a:pt x="298" y="347"/>
                    <a:pt x="381" y="264"/>
                    <a:pt x="370" y="169"/>
                  </a:cubicBezTo>
                  <a:cubicBezTo>
                    <a:pt x="370" y="157"/>
                    <a:pt x="370" y="157"/>
                    <a:pt x="370" y="157"/>
                  </a:cubicBezTo>
                  <a:cubicBezTo>
                    <a:pt x="359" y="69"/>
                    <a:pt x="286" y="1"/>
                    <a:pt x="20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347027" y="2428163"/>
              <a:ext cx="32486" cy="10312"/>
            </a:xfrm>
            <a:custGeom>
              <a:avLst/>
              <a:gdLst/>
              <a:ahLst/>
              <a:cxnLst/>
              <a:rect l="l" t="t" r="r" b="b"/>
              <a:pathLst>
                <a:path w="775" h="246" extrusionOk="0">
                  <a:moveTo>
                    <a:pt x="457" y="0"/>
                  </a:moveTo>
                  <a:cubicBezTo>
                    <a:pt x="432" y="0"/>
                    <a:pt x="407" y="2"/>
                    <a:pt x="382" y="5"/>
                  </a:cubicBezTo>
                  <a:cubicBezTo>
                    <a:pt x="274" y="17"/>
                    <a:pt x="179" y="52"/>
                    <a:pt x="96" y="124"/>
                  </a:cubicBezTo>
                  <a:cubicBezTo>
                    <a:pt x="36" y="183"/>
                    <a:pt x="1" y="219"/>
                    <a:pt x="36" y="243"/>
                  </a:cubicBezTo>
                  <a:cubicBezTo>
                    <a:pt x="38" y="245"/>
                    <a:pt x="41" y="246"/>
                    <a:pt x="45" y="246"/>
                  </a:cubicBezTo>
                  <a:cubicBezTo>
                    <a:pt x="84" y="246"/>
                    <a:pt x="209" y="144"/>
                    <a:pt x="393" y="112"/>
                  </a:cubicBezTo>
                  <a:cubicBezTo>
                    <a:pt x="419" y="109"/>
                    <a:pt x="444" y="108"/>
                    <a:pt x="468" y="108"/>
                  </a:cubicBezTo>
                  <a:cubicBezTo>
                    <a:pt x="609" y="108"/>
                    <a:pt x="716" y="152"/>
                    <a:pt x="751" y="152"/>
                  </a:cubicBezTo>
                  <a:cubicBezTo>
                    <a:pt x="757" y="152"/>
                    <a:pt x="761" y="151"/>
                    <a:pt x="763" y="148"/>
                  </a:cubicBezTo>
                  <a:cubicBezTo>
                    <a:pt x="774" y="148"/>
                    <a:pt x="751" y="100"/>
                    <a:pt x="679" y="52"/>
                  </a:cubicBezTo>
                  <a:cubicBezTo>
                    <a:pt x="615" y="16"/>
                    <a:pt x="538" y="0"/>
                    <a:pt x="457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406422" y="2433318"/>
              <a:ext cx="26995" cy="70757"/>
            </a:xfrm>
            <a:custGeom>
              <a:avLst/>
              <a:gdLst/>
              <a:ahLst/>
              <a:cxnLst/>
              <a:rect l="l" t="t" r="r" b="b"/>
              <a:pathLst>
                <a:path w="644" h="1688" extrusionOk="0">
                  <a:moveTo>
                    <a:pt x="0" y="1"/>
                  </a:moveTo>
                  <a:lnTo>
                    <a:pt x="0" y="1"/>
                  </a:lnTo>
                  <a:cubicBezTo>
                    <a:pt x="84" y="346"/>
                    <a:pt x="215" y="691"/>
                    <a:pt x="358" y="1025"/>
                  </a:cubicBezTo>
                  <a:lnTo>
                    <a:pt x="524" y="1418"/>
                  </a:lnTo>
                  <a:cubicBezTo>
                    <a:pt x="548" y="1453"/>
                    <a:pt x="560" y="1513"/>
                    <a:pt x="560" y="1560"/>
                  </a:cubicBezTo>
                  <a:cubicBezTo>
                    <a:pt x="548" y="1596"/>
                    <a:pt x="500" y="1620"/>
                    <a:pt x="453" y="1620"/>
                  </a:cubicBezTo>
                  <a:cubicBezTo>
                    <a:pt x="346" y="1620"/>
                    <a:pt x="227" y="1644"/>
                    <a:pt x="119" y="1680"/>
                  </a:cubicBezTo>
                  <a:cubicBezTo>
                    <a:pt x="169" y="1684"/>
                    <a:pt x="216" y="1687"/>
                    <a:pt x="262" y="1687"/>
                  </a:cubicBezTo>
                  <a:cubicBezTo>
                    <a:pt x="327" y="1687"/>
                    <a:pt x="390" y="1682"/>
                    <a:pt x="453" y="1668"/>
                  </a:cubicBezTo>
                  <a:cubicBezTo>
                    <a:pt x="489" y="1668"/>
                    <a:pt x="512" y="1668"/>
                    <a:pt x="536" y="1656"/>
                  </a:cubicBezTo>
                  <a:cubicBezTo>
                    <a:pt x="584" y="1644"/>
                    <a:pt x="608" y="1620"/>
                    <a:pt x="619" y="1584"/>
                  </a:cubicBezTo>
                  <a:cubicBezTo>
                    <a:pt x="643" y="1513"/>
                    <a:pt x="631" y="1441"/>
                    <a:pt x="596" y="1382"/>
                  </a:cubicBezTo>
                  <a:cubicBezTo>
                    <a:pt x="548" y="1251"/>
                    <a:pt x="489" y="1120"/>
                    <a:pt x="441" y="989"/>
                  </a:cubicBezTo>
                  <a:cubicBezTo>
                    <a:pt x="322" y="644"/>
                    <a:pt x="167" y="310"/>
                    <a:pt x="0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384961" y="2510193"/>
              <a:ext cx="29468" cy="23977"/>
            </a:xfrm>
            <a:custGeom>
              <a:avLst/>
              <a:gdLst/>
              <a:ahLst/>
              <a:cxnLst/>
              <a:rect l="l" t="t" r="r" b="b"/>
              <a:pathLst>
                <a:path w="703" h="572" extrusionOk="0">
                  <a:moveTo>
                    <a:pt x="36" y="0"/>
                  </a:moveTo>
                  <a:cubicBezTo>
                    <a:pt x="24" y="0"/>
                    <a:pt x="0" y="48"/>
                    <a:pt x="12" y="143"/>
                  </a:cubicBezTo>
                  <a:cubicBezTo>
                    <a:pt x="36" y="274"/>
                    <a:pt x="96" y="381"/>
                    <a:pt x="191" y="453"/>
                  </a:cubicBezTo>
                  <a:cubicBezTo>
                    <a:pt x="298" y="536"/>
                    <a:pt x="417" y="572"/>
                    <a:pt x="548" y="572"/>
                  </a:cubicBezTo>
                  <a:cubicBezTo>
                    <a:pt x="643" y="572"/>
                    <a:pt x="703" y="560"/>
                    <a:pt x="703" y="524"/>
                  </a:cubicBezTo>
                  <a:cubicBezTo>
                    <a:pt x="691" y="500"/>
                    <a:pt x="465" y="524"/>
                    <a:pt x="274" y="369"/>
                  </a:cubicBezTo>
                  <a:cubicBezTo>
                    <a:pt x="84" y="215"/>
                    <a:pt x="72" y="0"/>
                    <a:pt x="36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339524" y="2391905"/>
              <a:ext cx="40492" cy="11779"/>
            </a:xfrm>
            <a:custGeom>
              <a:avLst/>
              <a:gdLst/>
              <a:ahLst/>
              <a:cxnLst/>
              <a:rect l="l" t="t" r="r" b="b"/>
              <a:pathLst>
                <a:path w="966" h="281" extrusionOk="0">
                  <a:moveTo>
                    <a:pt x="596" y="1"/>
                  </a:moveTo>
                  <a:cubicBezTo>
                    <a:pt x="557" y="1"/>
                    <a:pt x="517" y="5"/>
                    <a:pt x="477" y="12"/>
                  </a:cubicBezTo>
                  <a:cubicBezTo>
                    <a:pt x="358" y="24"/>
                    <a:pt x="239" y="72"/>
                    <a:pt x="132" y="132"/>
                  </a:cubicBezTo>
                  <a:cubicBezTo>
                    <a:pt x="60" y="191"/>
                    <a:pt x="1" y="215"/>
                    <a:pt x="37" y="262"/>
                  </a:cubicBezTo>
                  <a:cubicBezTo>
                    <a:pt x="46" y="275"/>
                    <a:pt x="66" y="280"/>
                    <a:pt x="96" y="280"/>
                  </a:cubicBezTo>
                  <a:cubicBezTo>
                    <a:pt x="177" y="280"/>
                    <a:pt x="326" y="241"/>
                    <a:pt x="501" y="215"/>
                  </a:cubicBezTo>
                  <a:cubicBezTo>
                    <a:pt x="739" y="179"/>
                    <a:pt x="942" y="203"/>
                    <a:pt x="953" y="143"/>
                  </a:cubicBezTo>
                  <a:cubicBezTo>
                    <a:pt x="965" y="120"/>
                    <a:pt x="918" y="84"/>
                    <a:pt x="834" y="48"/>
                  </a:cubicBezTo>
                  <a:cubicBezTo>
                    <a:pt x="755" y="16"/>
                    <a:pt x="676" y="1"/>
                    <a:pt x="596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429392" y="2405276"/>
              <a:ext cx="30474" cy="9515"/>
            </a:xfrm>
            <a:custGeom>
              <a:avLst/>
              <a:gdLst/>
              <a:ahLst/>
              <a:cxnLst/>
              <a:rect l="l" t="t" r="r" b="b"/>
              <a:pathLst>
                <a:path w="727" h="227" extrusionOk="0">
                  <a:moveTo>
                    <a:pt x="339" y="1"/>
                  </a:moveTo>
                  <a:cubicBezTo>
                    <a:pt x="249" y="1"/>
                    <a:pt x="168" y="33"/>
                    <a:pt x="95" y="74"/>
                  </a:cubicBezTo>
                  <a:cubicBezTo>
                    <a:pt x="36" y="122"/>
                    <a:pt x="0" y="146"/>
                    <a:pt x="36" y="194"/>
                  </a:cubicBezTo>
                  <a:cubicBezTo>
                    <a:pt x="45" y="213"/>
                    <a:pt x="74" y="218"/>
                    <a:pt x="115" y="218"/>
                  </a:cubicBezTo>
                  <a:cubicBezTo>
                    <a:pt x="178" y="218"/>
                    <a:pt x="269" y="205"/>
                    <a:pt x="369" y="205"/>
                  </a:cubicBezTo>
                  <a:cubicBezTo>
                    <a:pt x="480" y="205"/>
                    <a:pt x="581" y="227"/>
                    <a:pt x="646" y="227"/>
                  </a:cubicBezTo>
                  <a:cubicBezTo>
                    <a:pt x="679" y="227"/>
                    <a:pt x="703" y="221"/>
                    <a:pt x="714" y="205"/>
                  </a:cubicBezTo>
                  <a:cubicBezTo>
                    <a:pt x="726" y="182"/>
                    <a:pt x="714" y="134"/>
                    <a:pt x="655" y="86"/>
                  </a:cubicBezTo>
                  <a:cubicBezTo>
                    <a:pt x="572" y="27"/>
                    <a:pt x="476" y="3"/>
                    <a:pt x="381" y="3"/>
                  </a:cubicBezTo>
                  <a:cubicBezTo>
                    <a:pt x="367" y="1"/>
                    <a:pt x="353" y="1"/>
                    <a:pt x="339" y="1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272667" y="2308282"/>
              <a:ext cx="181209" cy="189509"/>
            </a:xfrm>
            <a:custGeom>
              <a:avLst/>
              <a:gdLst/>
              <a:ahLst/>
              <a:cxnLst/>
              <a:rect l="l" t="t" r="r" b="b"/>
              <a:pathLst>
                <a:path w="4323" h="4521" extrusionOk="0">
                  <a:moveTo>
                    <a:pt x="2690" y="0"/>
                  </a:moveTo>
                  <a:cubicBezTo>
                    <a:pt x="2417" y="0"/>
                    <a:pt x="2139" y="49"/>
                    <a:pt x="1858" y="91"/>
                  </a:cubicBezTo>
                  <a:cubicBezTo>
                    <a:pt x="1477" y="138"/>
                    <a:pt x="1108" y="281"/>
                    <a:pt x="798" y="507"/>
                  </a:cubicBezTo>
                  <a:cubicBezTo>
                    <a:pt x="322" y="888"/>
                    <a:pt x="36" y="1472"/>
                    <a:pt x="24" y="2091"/>
                  </a:cubicBezTo>
                  <a:cubicBezTo>
                    <a:pt x="0" y="2686"/>
                    <a:pt x="72" y="3281"/>
                    <a:pt x="227" y="3865"/>
                  </a:cubicBezTo>
                  <a:lnTo>
                    <a:pt x="274" y="3853"/>
                  </a:lnTo>
                  <a:lnTo>
                    <a:pt x="274" y="3853"/>
                  </a:lnTo>
                  <a:cubicBezTo>
                    <a:pt x="227" y="4008"/>
                    <a:pt x="227" y="4162"/>
                    <a:pt x="262" y="4305"/>
                  </a:cubicBezTo>
                  <a:cubicBezTo>
                    <a:pt x="302" y="4433"/>
                    <a:pt x="422" y="4520"/>
                    <a:pt x="550" y="4520"/>
                  </a:cubicBezTo>
                  <a:cubicBezTo>
                    <a:pt x="577" y="4520"/>
                    <a:pt x="604" y="4516"/>
                    <a:pt x="632" y="4508"/>
                  </a:cubicBezTo>
                  <a:cubicBezTo>
                    <a:pt x="786" y="4436"/>
                    <a:pt x="786" y="4210"/>
                    <a:pt x="786" y="4032"/>
                  </a:cubicBezTo>
                  <a:cubicBezTo>
                    <a:pt x="751" y="3424"/>
                    <a:pt x="751" y="2805"/>
                    <a:pt x="786" y="2198"/>
                  </a:cubicBezTo>
                  <a:cubicBezTo>
                    <a:pt x="822" y="1746"/>
                    <a:pt x="1072" y="1186"/>
                    <a:pt x="1429" y="972"/>
                  </a:cubicBezTo>
                  <a:cubicBezTo>
                    <a:pt x="1665" y="815"/>
                    <a:pt x="1927" y="763"/>
                    <a:pt x="2180" y="763"/>
                  </a:cubicBezTo>
                  <a:cubicBezTo>
                    <a:pt x="2616" y="763"/>
                    <a:pt x="3022" y="918"/>
                    <a:pt x="3203" y="948"/>
                  </a:cubicBezTo>
                  <a:cubicBezTo>
                    <a:pt x="3351" y="820"/>
                    <a:pt x="3494" y="769"/>
                    <a:pt x="3630" y="769"/>
                  </a:cubicBezTo>
                  <a:cubicBezTo>
                    <a:pt x="3900" y="769"/>
                    <a:pt x="4140" y="972"/>
                    <a:pt x="4322" y="1186"/>
                  </a:cubicBezTo>
                  <a:cubicBezTo>
                    <a:pt x="4203" y="698"/>
                    <a:pt x="3751" y="293"/>
                    <a:pt x="3287" y="102"/>
                  </a:cubicBezTo>
                  <a:cubicBezTo>
                    <a:pt x="3090" y="27"/>
                    <a:pt x="2891" y="0"/>
                    <a:pt x="2690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388943" y="2306396"/>
              <a:ext cx="90877" cy="66607"/>
            </a:xfrm>
            <a:custGeom>
              <a:avLst/>
              <a:gdLst/>
              <a:ahLst/>
              <a:cxnLst/>
              <a:rect l="l" t="t" r="r" b="b"/>
              <a:pathLst>
                <a:path w="2168" h="1589" extrusionOk="0">
                  <a:moveTo>
                    <a:pt x="1103" y="0"/>
                  </a:moveTo>
                  <a:cubicBezTo>
                    <a:pt x="690" y="0"/>
                    <a:pt x="281" y="180"/>
                    <a:pt x="1" y="528"/>
                  </a:cubicBezTo>
                  <a:lnTo>
                    <a:pt x="417" y="993"/>
                  </a:lnTo>
                  <a:cubicBezTo>
                    <a:pt x="666" y="993"/>
                    <a:pt x="870" y="839"/>
                    <a:pt x="1132" y="839"/>
                  </a:cubicBezTo>
                  <a:cubicBezTo>
                    <a:pt x="1170" y="839"/>
                    <a:pt x="1210" y="842"/>
                    <a:pt x="1251" y="850"/>
                  </a:cubicBezTo>
                  <a:cubicBezTo>
                    <a:pt x="1453" y="874"/>
                    <a:pt x="1644" y="1195"/>
                    <a:pt x="1810" y="1588"/>
                  </a:cubicBezTo>
                  <a:cubicBezTo>
                    <a:pt x="2084" y="1433"/>
                    <a:pt x="2168" y="1076"/>
                    <a:pt x="2001" y="802"/>
                  </a:cubicBezTo>
                  <a:cubicBezTo>
                    <a:pt x="1959" y="725"/>
                    <a:pt x="1897" y="665"/>
                    <a:pt x="1821" y="621"/>
                  </a:cubicBezTo>
                  <a:lnTo>
                    <a:pt x="1821" y="621"/>
                  </a:lnTo>
                  <a:cubicBezTo>
                    <a:pt x="1848" y="627"/>
                    <a:pt x="1876" y="632"/>
                    <a:pt x="1906" y="636"/>
                  </a:cubicBezTo>
                  <a:cubicBezTo>
                    <a:pt x="2001" y="636"/>
                    <a:pt x="2072" y="564"/>
                    <a:pt x="2084" y="469"/>
                  </a:cubicBezTo>
                  <a:cubicBezTo>
                    <a:pt x="2072" y="398"/>
                    <a:pt x="2037" y="338"/>
                    <a:pt x="1977" y="302"/>
                  </a:cubicBezTo>
                  <a:cubicBezTo>
                    <a:pt x="1718" y="99"/>
                    <a:pt x="1410" y="0"/>
                    <a:pt x="1103" y="0"/>
                  </a:cubicBezTo>
                  <a:close/>
                </a:path>
              </a:pathLst>
            </a:custGeom>
            <a:solidFill>
              <a:srgbClr val="2C27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405919" y="2315366"/>
              <a:ext cx="62918" cy="31187"/>
            </a:xfrm>
            <a:custGeom>
              <a:avLst/>
              <a:gdLst/>
              <a:ahLst/>
              <a:cxnLst/>
              <a:rect l="l" t="t" r="r" b="b"/>
              <a:pathLst>
                <a:path w="1501" h="744" extrusionOk="0">
                  <a:moveTo>
                    <a:pt x="897" y="0"/>
                  </a:moveTo>
                  <a:cubicBezTo>
                    <a:pt x="570" y="0"/>
                    <a:pt x="257" y="177"/>
                    <a:pt x="84" y="481"/>
                  </a:cubicBezTo>
                  <a:cubicBezTo>
                    <a:pt x="36" y="565"/>
                    <a:pt x="0" y="648"/>
                    <a:pt x="0" y="743"/>
                  </a:cubicBezTo>
                  <a:cubicBezTo>
                    <a:pt x="12" y="743"/>
                    <a:pt x="48" y="648"/>
                    <a:pt x="131" y="517"/>
                  </a:cubicBezTo>
                  <a:cubicBezTo>
                    <a:pt x="250" y="338"/>
                    <a:pt x="429" y="207"/>
                    <a:pt x="631" y="136"/>
                  </a:cubicBezTo>
                  <a:cubicBezTo>
                    <a:pt x="733" y="100"/>
                    <a:pt x="837" y="82"/>
                    <a:pt x="940" y="82"/>
                  </a:cubicBezTo>
                  <a:cubicBezTo>
                    <a:pt x="1042" y="82"/>
                    <a:pt x="1143" y="100"/>
                    <a:pt x="1239" y="136"/>
                  </a:cubicBezTo>
                  <a:cubicBezTo>
                    <a:pt x="1391" y="179"/>
                    <a:pt x="1473" y="233"/>
                    <a:pt x="1487" y="233"/>
                  </a:cubicBezTo>
                  <a:cubicBezTo>
                    <a:pt x="1488" y="233"/>
                    <a:pt x="1489" y="232"/>
                    <a:pt x="1489" y="231"/>
                  </a:cubicBezTo>
                  <a:cubicBezTo>
                    <a:pt x="1501" y="219"/>
                    <a:pt x="1429" y="148"/>
                    <a:pt x="1263" y="76"/>
                  </a:cubicBezTo>
                  <a:cubicBezTo>
                    <a:pt x="1143" y="25"/>
                    <a:pt x="1019" y="0"/>
                    <a:pt x="8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405919" y="2328905"/>
              <a:ext cx="63924" cy="37600"/>
            </a:xfrm>
            <a:custGeom>
              <a:avLst/>
              <a:gdLst/>
              <a:ahLst/>
              <a:cxnLst/>
              <a:rect l="l" t="t" r="r" b="b"/>
              <a:pathLst>
                <a:path w="1525" h="897" extrusionOk="0">
                  <a:moveTo>
                    <a:pt x="762" y="0"/>
                  </a:moveTo>
                  <a:cubicBezTo>
                    <a:pt x="691" y="0"/>
                    <a:pt x="620" y="9"/>
                    <a:pt x="548" y="27"/>
                  </a:cubicBezTo>
                  <a:cubicBezTo>
                    <a:pt x="429" y="51"/>
                    <a:pt x="322" y="111"/>
                    <a:pt x="227" y="182"/>
                  </a:cubicBezTo>
                  <a:cubicBezTo>
                    <a:pt x="60" y="301"/>
                    <a:pt x="0" y="396"/>
                    <a:pt x="0" y="408"/>
                  </a:cubicBezTo>
                  <a:cubicBezTo>
                    <a:pt x="1" y="409"/>
                    <a:pt x="2" y="409"/>
                    <a:pt x="3" y="409"/>
                  </a:cubicBezTo>
                  <a:cubicBezTo>
                    <a:pt x="22" y="409"/>
                    <a:pt x="105" y="319"/>
                    <a:pt x="262" y="230"/>
                  </a:cubicBezTo>
                  <a:cubicBezTo>
                    <a:pt x="407" y="136"/>
                    <a:pt x="575" y="85"/>
                    <a:pt x="751" y="85"/>
                  </a:cubicBezTo>
                  <a:cubicBezTo>
                    <a:pt x="821" y="85"/>
                    <a:pt x="893" y="93"/>
                    <a:pt x="965" y="111"/>
                  </a:cubicBezTo>
                  <a:cubicBezTo>
                    <a:pt x="1084" y="134"/>
                    <a:pt x="1203" y="206"/>
                    <a:pt x="1286" y="301"/>
                  </a:cubicBezTo>
                  <a:cubicBezTo>
                    <a:pt x="1358" y="384"/>
                    <a:pt x="1405" y="492"/>
                    <a:pt x="1429" y="599"/>
                  </a:cubicBezTo>
                  <a:cubicBezTo>
                    <a:pt x="1453" y="694"/>
                    <a:pt x="1453" y="801"/>
                    <a:pt x="1429" y="896"/>
                  </a:cubicBezTo>
                  <a:cubicBezTo>
                    <a:pt x="1501" y="813"/>
                    <a:pt x="1524" y="694"/>
                    <a:pt x="1501" y="587"/>
                  </a:cubicBezTo>
                  <a:cubicBezTo>
                    <a:pt x="1477" y="468"/>
                    <a:pt x="1429" y="349"/>
                    <a:pt x="1358" y="253"/>
                  </a:cubicBezTo>
                  <a:cubicBezTo>
                    <a:pt x="1263" y="146"/>
                    <a:pt x="1132" y="63"/>
                    <a:pt x="977" y="27"/>
                  </a:cubicBezTo>
                  <a:cubicBezTo>
                    <a:pt x="905" y="9"/>
                    <a:pt x="834" y="0"/>
                    <a:pt x="7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267176" y="2349989"/>
              <a:ext cx="60445" cy="107351"/>
            </a:xfrm>
            <a:custGeom>
              <a:avLst/>
              <a:gdLst/>
              <a:ahLst/>
              <a:cxnLst/>
              <a:rect l="l" t="t" r="r" b="b"/>
              <a:pathLst>
                <a:path w="1442" h="2561" extrusionOk="0">
                  <a:moveTo>
                    <a:pt x="1441" y="0"/>
                  </a:moveTo>
                  <a:cubicBezTo>
                    <a:pt x="1405" y="0"/>
                    <a:pt x="1370" y="12"/>
                    <a:pt x="1322" y="36"/>
                  </a:cubicBezTo>
                  <a:cubicBezTo>
                    <a:pt x="1227" y="84"/>
                    <a:pt x="1120" y="131"/>
                    <a:pt x="1024" y="203"/>
                  </a:cubicBezTo>
                  <a:cubicBezTo>
                    <a:pt x="715" y="405"/>
                    <a:pt x="453" y="691"/>
                    <a:pt x="274" y="1024"/>
                  </a:cubicBezTo>
                  <a:cubicBezTo>
                    <a:pt x="96" y="1358"/>
                    <a:pt x="1" y="1727"/>
                    <a:pt x="1" y="2108"/>
                  </a:cubicBezTo>
                  <a:cubicBezTo>
                    <a:pt x="1" y="2215"/>
                    <a:pt x="1" y="2334"/>
                    <a:pt x="24" y="2441"/>
                  </a:cubicBezTo>
                  <a:cubicBezTo>
                    <a:pt x="36" y="2525"/>
                    <a:pt x="60" y="2560"/>
                    <a:pt x="60" y="2560"/>
                  </a:cubicBezTo>
                  <a:cubicBezTo>
                    <a:pt x="72" y="2560"/>
                    <a:pt x="48" y="2382"/>
                    <a:pt x="60" y="2108"/>
                  </a:cubicBezTo>
                  <a:cubicBezTo>
                    <a:pt x="84" y="1358"/>
                    <a:pt x="453" y="679"/>
                    <a:pt x="1060" y="250"/>
                  </a:cubicBezTo>
                  <a:cubicBezTo>
                    <a:pt x="1286" y="84"/>
                    <a:pt x="1441" y="12"/>
                    <a:pt x="14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273170" y="2387923"/>
              <a:ext cx="30474" cy="76374"/>
            </a:xfrm>
            <a:custGeom>
              <a:avLst/>
              <a:gdLst/>
              <a:ahLst/>
              <a:cxnLst/>
              <a:rect l="l" t="t" r="r" b="b"/>
              <a:pathLst>
                <a:path w="727" h="1822" extrusionOk="0">
                  <a:moveTo>
                    <a:pt x="727" y="0"/>
                  </a:moveTo>
                  <a:lnTo>
                    <a:pt x="727" y="0"/>
                  </a:lnTo>
                  <a:cubicBezTo>
                    <a:pt x="227" y="465"/>
                    <a:pt x="0" y="1155"/>
                    <a:pt x="119" y="1822"/>
                  </a:cubicBezTo>
                  <a:cubicBezTo>
                    <a:pt x="131" y="1500"/>
                    <a:pt x="179" y="1179"/>
                    <a:pt x="274" y="858"/>
                  </a:cubicBezTo>
                  <a:cubicBezTo>
                    <a:pt x="393" y="560"/>
                    <a:pt x="536" y="274"/>
                    <a:pt x="7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770256" y="2689008"/>
              <a:ext cx="132795" cy="186030"/>
            </a:xfrm>
            <a:custGeom>
              <a:avLst/>
              <a:gdLst/>
              <a:ahLst/>
              <a:cxnLst/>
              <a:rect l="l" t="t" r="r" b="b"/>
              <a:pathLst>
                <a:path w="3168" h="4438" extrusionOk="0">
                  <a:moveTo>
                    <a:pt x="557" y="0"/>
                  </a:moveTo>
                  <a:cubicBezTo>
                    <a:pt x="528" y="0"/>
                    <a:pt x="500" y="4"/>
                    <a:pt x="476" y="9"/>
                  </a:cubicBezTo>
                  <a:cubicBezTo>
                    <a:pt x="429" y="21"/>
                    <a:pt x="393" y="68"/>
                    <a:pt x="405" y="116"/>
                  </a:cubicBezTo>
                  <a:cubicBezTo>
                    <a:pt x="405" y="128"/>
                    <a:pt x="405" y="128"/>
                    <a:pt x="417" y="128"/>
                  </a:cubicBezTo>
                  <a:cubicBezTo>
                    <a:pt x="488" y="318"/>
                    <a:pt x="560" y="521"/>
                    <a:pt x="619" y="711"/>
                  </a:cubicBezTo>
                  <a:cubicBezTo>
                    <a:pt x="655" y="854"/>
                    <a:pt x="548" y="1926"/>
                    <a:pt x="548" y="1926"/>
                  </a:cubicBezTo>
                  <a:lnTo>
                    <a:pt x="0" y="2664"/>
                  </a:lnTo>
                  <a:lnTo>
                    <a:pt x="1238" y="4438"/>
                  </a:lnTo>
                  <a:lnTo>
                    <a:pt x="1774" y="3640"/>
                  </a:lnTo>
                  <a:lnTo>
                    <a:pt x="2941" y="3128"/>
                  </a:lnTo>
                  <a:cubicBezTo>
                    <a:pt x="2941" y="3128"/>
                    <a:pt x="3155" y="2842"/>
                    <a:pt x="3131" y="2747"/>
                  </a:cubicBezTo>
                  <a:cubicBezTo>
                    <a:pt x="3119" y="2688"/>
                    <a:pt x="3072" y="2640"/>
                    <a:pt x="3024" y="2604"/>
                  </a:cubicBezTo>
                  <a:lnTo>
                    <a:pt x="3167" y="2402"/>
                  </a:lnTo>
                  <a:cubicBezTo>
                    <a:pt x="3167" y="2318"/>
                    <a:pt x="3155" y="2235"/>
                    <a:pt x="3131" y="2164"/>
                  </a:cubicBezTo>
                  <a:cubicBezTo>
                    <a:pt x="3096" y="2068"/>
                    <a:pt x="2905" y="2045"/>
                    <a:pt x="2905" y="2045"/>
                  </a:cubicBezTo>
                  <a:lnTo>
                    <a:pt x="2941" y="1985"/>
                  </a:lnTo>
                  <a:cubicBezTo>
                    <a:pt x="3000" y="1902"/>
                    <a:pt x="3012" y="1795"/>
                    <a:pt x="2965" y="1711"/>
                  </a:cubicBezTo>
                  <a:lnTo>
                    <a:pt x="2941" y="1676"/>
                  </a:lnTo>
                  <a:cubicBezTo>
                    <a:pt x="2893" y="1592"/>
                    <a:pt x="2810" y="1533"/>
                    <a:pt x="2727" y="1509"/>
                  </a:cubicBezTo>
                  <a:cubicBezTo>
                    <a:pt x="2727" y="1509"/>
                    <a:pt x="2858" y="1318"/>
                    <a:pt x="2834" y="1223"/>
                  </a:cubicBezTo>
                  <a:cubicBezTo>
                    <a:pt x="2755" y="1066"/>
                    <a:pt x="2602" y="972"/>
                    <a:pt x="2425" y="972"/>
                  </a:cubicBezTo>
                  <a:cubicBezTo>
                    <a:pt x="2414" y="972"/>
                    <a:pt x="2404" y="972"/>
                    <a:pt x="2393" y="973"/>
                  </a:cubicBezTo>
                  <a:cubicBezTo>
                    <a:pt x="2096" y="1033"/>
                    <a:pt x="1798" y="1128"/>
                    <a:pt x="1500" y="1235"/>
                  </a:cubicBezTo>
                  <a:cubicBezTo>
                    <a:pt x="1479" y="1243"/>
                    <a:pt x="1457" y="1247"/>
                    <a:pt x="1435" y="1247"/>
                  </a:cubicBezTo>
                  <a:cubicBezTo>
                    <a:pt x="1356" y="1247"/>
                    <a:pt x="1278" y="1199"/>
                    <a:pt x="1250" y="1116"/>
                  </a:cubicBezTo>
                  <a:cubicBezTo>
                    <a:pt x="1238" y="1116"/>
                    <a:pt x="1238" y="1104"/>
                    <a:pt x="1238" y="1092"/>
                  </a:cubicBezTo>
                  <a:cubicBezTo>
                    <a:pt x="1191" y="806"/>
                    <a:pt x="1083" y="521"/>
                    <a:pt x="953" y="271"/>
                  </a:cubicBezTo>
                  <a:cubicBezTo>
                    <a:pt x="820" y="52"/>
                    <a:pt x="672" y="0"/>
                    <a:pt x="557" y="0"/>
                  </a:cubicBezTo>
                  <a:close/>
                </a:path>
              </a:pathLst>
            </a:custGeom>
            <a:solidFill>
              <a:srgbClr val="FE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831118" y="2737254"/>
              <a:ext cx="57427" cy="39989"/>
            </a:xfrm>
            <a:custGeom>
              <a:avLst/>
              <a:gdLst/>
              <a:ahLst/>
              <a:cxnLst/>
              <a:rect l="l" t="t" r="r" b="b"/>
              <a:pathLst>
                <a:path w="1370" h="954" extrusionOk="0">
                  <a:moveTo>
                    <a:pt x="1370" y="382"/>
                  </a:moveTo>
                  <a:lnTo>
                    <a:pt x="1346" y="394"/>
                  </a:lnTo>
                  <a:lnTo>
                    <a:pt x="1275" y="441"/>
                  </a:lnTo>
                  <a:lnTo>
                    <a:pt x="1346" y="405"/>
                  </a:lnTo>
                  <a:lnTo>
                    <a:pt x="1370" y="382"/>
                  </a:lnTo>
                  <a:close/>
                  <a:moveTo>
                    <a:pt x="870" y="1"/>
                  </a:moveTo>
                  <a:lnTo>
                    <a:pt x="798" y="36"/>
                  </a:lnTo>
                  <a:lnTo>
                    <a:pt x="536" y="191"/>
                  </a:lnTo>
                  <a:lnTo>
                    <a:pt x="358" y="298"/>
                  </a:lnTo>
                  <a:cubicBezTo>
                    <a:pt x="286" y="334"/>
                    <a:pt x="215" y="382"/>
                    <a:pt x="155" y="429"/>
                  </a:cubicBezTo>
                  <a:cubicBezTo>
                    <a:pt x="84" y="489"/>
                    <a:pt x="24" y="560"/>
                    <a:pt x="12" y="656"/>
                  </a:cubicBezTo>
                  <a:cubicBezTo>
                    <a:pt x="1" y="703"/>
                    <a:pt x="1" y="751"/>
                    <a:pt x="12" y="798"/>
                  </a:cubicBezTo>
                  <a:cubicBezTo>
                    <a:pt x="24" y="846"/>
                    <a:pt x="48" y="894"/>
                    <a:pt x="96" y="917"/>
                  </a:cubicBezTo>
                  <a:cubicBezTo>
                    <a:pt x="143" y="941"/>
                    <a:pt x="191" y="953"/>
                    <a:pt x="239" y="953"/>
                  </a:cubicBezTo>
                  <a:cubicBezTo>
                    <a:pt x="286" y="953"/>
                    <a:pt x="334" y="941"/>
                    <a:pt x="382" y="917"/>
                  </a:cubicBezTo>
                  <a:cubicBezTo>
                    <a:pt x="465" y="882"/>
                    <a:pt x="548" y="846"/>
                    <a:pt x="620" y="798"/>
                  </a:cubicBezTo>
                  <a:lnTo>
                    <a:pt x="1013" y="584"/>
                  </a:lnTo>
                  <a:lnTo>
                    <a:pt x="1275" y="441"/>
                  </a:lnTo>
                  <a:lnTo>
                    <a:pt x="1001" y="584"/>
                  </a:lnTo>
                  <a:lnTo>
                    <a:pt x="608" y="786"/>
                  </a:lnTo>
                  <a:cubicBezTo>
                    <a:pt x="536" y="822"/>
                    <a:pt x="453" y="870"/>
                    <a:pt x="370" y="906"/>
                  </a:cubicBezTo>
                  <a:cubicBezTo>
                    <a:pt x="334" y="929"/>
                    <a:pt x="286" y="941"/>
                    <a:pt x="239" y="941"/>
                  </a:cubicBezTo>
                  <a:cubicBezTo>
                    <a:pt x="191" y="941"/>
                    <a:pt x="155" y="929"/>
                    <a:pt x="108" y="906"/>
                  </a:cubicBezTo>
                  <a:cubicBezTo>
                    <a:pt x="36" y="846"/>
                    <a:pt x="12" y="751"/>
                    <a:pt x="36" y="667"/>
                  </a:cubicBezTo>
                  <a:cubicBezTo>
                    <a:pt x="60" y="584"/>
                    <a:pt x="108" y="501"/>
                    <a:pt x="167" y="453"/>
                  </a:cubicBezTo>
                  <a:cubicBezTo>
                    <a:pt x="239" y="405"/>
                    <a:pt x="298" y="358"/>
                    <a:pt x="370" y="322"/>
                  </a:cubicBezTo>
                  <a:lnTo>
                    <a:pt x="548" y="215"/>
                  </a:lnTo>
                  <a:lnTo>
                    <a:pt x="798" y="4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843106" y="2775692"/>
              <a:ext cx="52439" cy="17396"/>
            </a:xfrm>
            <a:custGeom>
              <a:avLst/>
              <a:gdLst/>
              <a:ahLst/>
              <a:cxnLst/>
              <a:rect l="l" t="t" r="r" b="b"/>
              <a:pathLst>
                <a:path w="1251" h="415" extrusionOk="0">
                  <a:moveTo>
                    <a:pt x="96" y="0"/>
                  </a:moveTo>
                  <a:lnTo>
                    <a:pt x="84" y="12"/>
                  </a:lnTo>
                  <a:cubicBezTo>
                    <a:pt x="72" y="24"/>
                    <a:pt x="60" y="36"/>
                    <a:pt x="48" y="48"/>
                  </a:cubicBezTo>
                  <a:cubicBezTo>
                    <a:pt x="12" y="96"/>
                    <a:pt x="0" y="155"/>
                    <a:pt x="12" y="215"/>
                  </a:cubicBezTo>
                  <a:cubicBezTo>
                    <a:pt x="24" y="298"/>
                    <a:pt x="96" y="381"/>
                    <a:pt x="179" y="405"/>
                  </a:cubicBezTo>
                  <a:cubicBezTo>
                    <a:pt x="209" y="411"/>
                    <a:pt x="238" y="414"/>
                    <a:pt x="267" y="414"/>
                  </a:cubicBezTo>
                  <a:cubicBezTo>
                    <a:pt x="295" y="414"/>
                    <a:pt x="322" y="411"/>
                    <a:pt x="346" y="405"/>
                  </a:cubicBezTo>
                  <a:cubicBezTo>
                    <a:pt x="405" y="393"/>
                    <a:pt x="453" y="370"/>
                    <a:pt x="500" y="346"/>
                  </a:cubicBezTo>
                  <a:cubicBezTo>
                    <a:pt x="715" y="262"/>
                    <a:pt x="905" y="179"/>
                    <a:pt x="1036" y="108"/>
                  </a:cubicBezTo>
                  <a:cubicBezTo>
                    <a:pt x="1096" y="84"/>
                    <a:pt x="1155" y="48"/>
                    <a:pt x="1191" y="36"/>
                  </a:cubicBezTo>
                  <a:cubicBezTo>
                    <a:pt x="1215" y="24"/>
                    <a:pt x="1227" y="12"/>
                    <a:pt x="1250" y="0"/>
                  </a:cubicBezTo>
                  <a:lnTo>
                    <a:pt x="1250" y="0"/>
                  </a:lnTo>
                  <a:cubicBezTo>
                    <a:pt x="1227" y="12"/>
                    <a:pt x="1203" y="12"/>
                    <a:pt x="1191" y="24"/>
                  </a:cubicBezTo>
                  <a:lnTo>
                    <a:pt x="1024" y="96"/>
                  </a:lnTo>
                  <a:cubicBezTo>
                    <a:pt x="893" y="155"/>
                    <a:pt x="703" y="239"/>
                    <a:pt x="488" y="322"/>
                  </a:cubicBezTo>
                  <a:cubicBezTo>
                    <a:pt x="441" y="346"/>
                    <a:pt x="393" y="370"/>
                    <a:pt x="334" y="381"/>
                  </a:cubicBezTo>
                  <a:cubicBezTo>
                    <a:pt x="310" y="387"/>
                    <a:pt x="286" y="390"/>
                    <a:pt x="262" y="390"/>
                  </a:cubicBezTo>
                  <a:cubicBezTo>
                    <a:pt x="238" y="390"/>
                    <a:pt x="215" y="387"/>
                    <a:pt x="191" y="381"/>
                  </a:cubicBezTo>
                  <a:cubicBezTo>
                    <a:pt x="107" y="358"/>
                    <a:pt x="48" y="298"/>
                    <a:pt x="24" y="215"/>
                  </a:cubicBezTo>
                  <a:cubicBezTo>
                    <a:pt x="12" y="155"/>
                    <a:pt x="24" y="96"/>
                    <a:pt x="60" y="48"/>
                  </a:cubicBezTo>
                  <a:cubicBezTo>
                    <a:pt x="83" y="13"/>
                    <a:pt x="95" y="1"/>
                    <a:pt x="9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850567" y="2792668"/>
              <a:ext cx="47451" cy="15719"/>
            </a:xfrm>
            <a:custGeom>
              <a:avLst/>
              <a:gdLst/>
              <a:ahLst/>
              <a:cxnLst/>
              <a:rect l="l" t="t" r="r" b="b"/>
              <a:pathLst>
                <a:path w="1132" h="375" extrusionOk="0">
                  <a:moveTo>
                    <a:pt x="180" y="0"/>
                  </a:moveTo>
                  <a:cubicBezTo>
                    <a:pt x="156" y="0"/>
                    <a:pt x="144" y="12"/>
                    <a:pt x="120" y="24"/>
                  </a:cubicBezTo>
                  <a:cubicBezTo>
                    <a:pt x="72" y="48"/>
                    <a:pt x="37" y="96"/>
                    <a:pt x="13" y="143"/>
                  </a:cubicBezTo>
                  <a:cubicBezTo>
                    <a:pt x="1" y="179"/>
                    <a:pt x="1" y="226"/>
                    <a:pt x="13" y="262"/>
                  </a:cubicBezTo>
                  <a:cubicBezTo>
                    <a:pt x="37" y="310"/>
                    <a:pt x="72" y="346"/>
                    <a:pt x="108" y="357"/>
                  </a:cubicBezTo>
                  <a:cubicBezTo>
                    <a:pt x="142" y="366"/>
                    <a:pt x="175" y="374"/>
                    <a:pt x="213" y="374"/>
                  </a:cubicBezTo>
                  <a:cubicBezTo>
                    <a:pt x="229" y="374"/>
                    <a:pt x="245" y="373"/>
                    <a:pt x="263" y="369"/>
                  </a:cubicBezTo>
                  <a:cubicBezTo>
                    <a:pt x="310" y="357"/>
                    <a:pt x="358" y="346"/>
                    <a:pt x="406" y="334"/>
                  </a:cubicBezTo>
                  <a:lnTo>
                    <a:pt x="918" y="179"/>
                  </a:lnTo>
                  <a:lnTo>
                    <a:pt x="1072" y="119"/>
                  </a:lnTo>
                  <a:cubicBezTo>
                    <a:pt x="1096" y="119"/>
                    <a:pt x="1108" y="107"/>
                    <a:pt x="1132" y="107"/>
                  </a:cubicBezTo>
                  <a:lnTo>
                    <a:pt x="1072" y="107"/>
                  </a:lnTo>
                  <a:lnTo>
                    <a:pt x="918" y="143"/>
                  </a:lnTo>
                  <a:cubicBezTo>
                    <a:pt x="775" y="179"/>
                    <a:pt x="596" y="238"/>
                    <a:pt x="394" y="298"/>
                  </a:cubicBezTo>
                  <a:cubicBezTo>
                    <a:pt x="346" y="310"/>
                    <a:pt x="299" y="334"/>
                    <a:pt x="251" y="334"/>
                  </a:cubicBezTo>
                  <a:cubicBezTo>
                    <a:pt x="233" y="340"/>
                    <a:pt x="212" y="343"/>
                    <a:pt x="190" y="343"/>
                  </a:cubicBezTo>
                  <a:cubicBezTo>
                    <a:pt x="168" y="343"/>
                    <a:pt x="144" y="340"/>
                    <a:pt x="120" y="334"/>
                  </a:cubicBezTo>
                  <a:cubicBezTo>
                    <a:pt x="84" y="322"/>
                    <a:pt x="49" y="298"/>
                    <a:pt x="37" y="250"/>
                  </a:cubicBezTo>
                  <a:cubicBezTo>
                    <a:pt x="25" y="226"/>
                    <a:pt x="25" y="191"/>
                    <a:pt x="37" y="155"/>
                  </a:cubicBezTo>
                  <a:cubicBezTo>
                    <a:pt x="49" y="107"/>
                    <a:pt x="84" y="60"/>
                    <a:pt x="132" y="24"/>
                  </a:cubicBezTo>
                  <a:cubicBezTo>
                    <a:pt x="144" y="24"/>
                    <a:pt x="168" y="12"/>
                    <a:pt x="18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858070" y="2807129"/>
              <a:ext cx="39947" cy="11024"/>
            </a:xfrm>
            <a:custGeom>
              <a:avLst/>
              <a:gdLst/>
              <a:ahLst/>
              <a:cxnLst/>
              <a:rect l="l" t="t" r="r" b="b"/>
              <a:pathLst>
                <a:path w="953" h="263" extrusionOk="0">
                  <a:moveTo>
                    <a:pt x="131" y="1"/>
                  </a:moveTo>
                  <a:cubicBezTo>
                    <a:pt x="120" y="1"/>
                    <a:pt x="96" y="12"/>
                    <a:pt x="84" y="12"/>
                  </a:cubicBezTo>
                  <a:cubicBezTo>
                    <a:pt x="48" y="36"/>
                    <a:pt x="12" y="72"/>
                    <a:pt x="1" y="120"/>
                  </a:cubicBezTo>
                  <a:cubicBezTo>
                    <a:pt x="1" y="155"/>
                    <a:pt x="1" y="191"/>
                    <a:pt x="24" y="215"/>
                  </a:cubicBezTo>
                  <a:cubicBezTo>
                    <a:pt x="48" y="239"/>
                    <a:pt x="84" y="251"/>
                    <a:pt x="120" y="262"/>
                  </a:cubicBezTo>
                  <a:lnTo>
                    <a:pt x="358" y="262"/>
                  </a:lnTo>
                  <a:lnTo>
                    <a:pt x="786" y="239"/>
                  </a:lnTo>
                  <a:cubicBezTo>
                    <a:pt x="834" y="239"/>
                    <a:pt x="893" y="227"/>
                    <a:pt x="953" y="227"/>
                  </a:cubicBezTo>
                  <a:cubicBezTo>
                    <a:pt x="923" y="221"/>
                    <a:pt x="893" y="218"/>
                    <a:pt x="865" y="218"/>
                  </a:cubicBezTo>
                  <a:cubicBezTo>
                    <a:pt x="837" y="218"/>
                    <a:pt x="810" y="221"/>
                    <a:pt x="786" y="227"/>
                  </a:cubicBezTo>
                  <a:cubicBezTo>
                    <a:pt x="667" y="227"/>
                    <a:pt x="524" y="239"/>
                    <a:pt x="358" y="239"/>
                  </a:cubicBezTo>
                  <a:lnTo>
                    <a:pt x="131" y="239"/>
                  </a:lnTo>
                  <a:cubicBezTo>
                    <a:pt x="96" y="239"/>
                    <a:pt x="72" y="215"/>
                    <a:pt x="48" y="191"/>
                  </a:cubicBezTo>
                  <a:cubicBezTo>
                    <a:pt x="24" y="179"/>
                    <a:pt x="12" y="143"/>
                    <a:pt x="24" y="120"/>
                  </a:cubicBezTo>
                  <a:cubicBezTo>
                    <a:pt x="24" y="84"/>
                    <a:pt x="60" y="48"/>
                    <a:pt x="96" y="24"/>
                  </a:cubicBezTo>
                  <a:cubicBezTo>
                    <a:pt x="108" y="24"/>
                    <a:pt x="120" y="12"/>
                    <a:pt x="13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826130" y="2794973"/>
              <a:ext cx="25486" cy="4695"/>
            </a:xfrm>
            <a:custGeom>
              <a:avLst/>
              <a:gdLst/>
              <a:ahLst/>
              <a:cxnLst/>
              <a:rect l="l" t="t" r="r" b="b"/>
              <a:pathLst>
                <a:path w="608" h="112" extrusionOk="0">
                  <a:moveTo>
                    <a:pt x="234" y="0"/>
                  </a:moveTo>
                  <a:cubicBezTo>
                    <a:pt x="156" y="0"/>
                    <a:pt x="76" y="14"/>
                    <a:pt x="1" y="41"/>
                  </a:cubicBezTo>
                  <a:cubicBezTo>
                    <a:pt x="108" y="29"/>
                    <a:pt x="203" y="29"/>
                    <a:pt x="310" y="29"/>
                  </a:cubicBezTo>
                  <a:cubicBezTo>
                    <a:pt x="405" y="52"/>
                    <a:pt x="512" y="76"/>
                    <a:pt x="608" y="112"/>
                  </a:cubicBezTo>
                  <a:cubicBezTo>
                    <a:pt x="496" y="38"/>
                    <a:pt x="366" y="0"/>
                    <a:pt x="2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3519219" y="3061813"/>
              <a:ext cx="177688" cy="139124"/>
            </a:xfrm>
            <a:custGeom>
              <a:avLst/>
              <a:gdLst/>
              <a:ahLst/>
              <a:cxnLst/>
              <a:rect l="l" t="t" r="r" b="b"/>
              <a:pathLst>
                <a:path w="4239" h="3319" extrusionOk="0">
                  <a:moveTo>
                    <a:pt x="3296" y="0"/>
                  </a:moveTo>
                  <a:cubicBezTo>
                    <a:pt x="2973" y="0"/>
                    <a:pt x="2319" y="309"/>
                    <a:pt x="2119" y="413"/>
                  </a:cubicBezTo>
                  <a:cubicBezTo>
                    <a:pt x="1869" y="544"/>
                    <a:pt x="738" y="1056"/>
                    <a:pt x="631" y="1152"/>
                  </a:cubicBezTo>
                  <a:cubicBezTo>
                    <a:pt x="512" y="1247"/>
                    <a:pt x="429" y="1675"/>
                    <a:pt x="429" y="1675"/>
                  </a:cubicBezTo>
                  <a:lnTo>
                    <a:pt x="167" y="1735"/>
                  </a:lnTo>
                  <a:lnTo>
                    <a:pt x="0" y="3319"/>
                  </a:lnTo>
                  <a:lnTo>
                    <a:pt x="762" y="3247"/>
                  </a:lnTo>
                  <a:cubicBezTo>
                    <a:pt x="762" y="3247"/>
                    <a:pt x="3012" y="3045"/>
                    <a:pt x="3072" y="3033"/>
                  </a:cubicBezTo>
                  <a:cubicBezTo>
                    <a:pt x="3334" y="2973"/>
                    <a:pt x="3572" y="2795"/>
                    <a:pt x="3715" y="2557"/>
                  </a:cubicBezTo>
                  <a:cubicBezTo>
                    <a:pt x="3810" y="2449"/>
                    <a:pt x="3905" y="2342"/>
                    <a:pt x="3977" y="2223"/>
                  </a:cubicBezTo>
                  <a:cubicBezTo>
                    <a:pt x="4036" y="2128"/>
                    <a:pt x="4024" y="2021"/>
                    <a:pt x="3965" y="1926"/>
                  </a:cubicBezTo>
                  <a:lnTo>
                    <a:pt x="4072" y="1926"/>
                  </a:lnTo>
                  <a:cubicBezTo>
                    <a:pt x="4144" y="1806"/>
                    <a:pt x="4191" y="1664"/>
                    <a:pt x="4203" y="1521"/>
                  </a:cubicBezTo>
                  <a:cubicBezTo>
                    <a:pt x="4239" y="1271"/>
                    <a:pt x="3941" y="985"/>
                    <a:pt x="3941" y="985"/>
                  </a:cubicBezTo>
                  <a:lnTo>
                    <a:pt x="3774" y="1223"/>
                  </a:lnTo>
                  <a:cubicBezTo>
                    <a:pt x="3774" y="1223"/>
                    <a:pt x="3492" y="1235"/>
                    <a:pt x="3172" y="1235"/>
                  </a:cubicBezTo>
                  <a:cubicBezTo>
                    <a:pt x="2788" y="1235"/>
                    <a:pt x="2351" y="1218"/>
                    <a:pt x="2286" y="1140"/>
                  </a:cubicBezTo>
                  <a:cubicBezTo>
                    <a:pt x="2167" y="997"/>
                    <a:pt x="2774" y="747"/>
                    <a:pt x="2989" y="652"/>
                  </a:cubicBezTo>
                  <a:cubicBezTo>
                    <a:pt x="3203" y="556"/>
                    <a:pt x="3596" y="330"/>
                    <a:pt x="3465" y="68"/>
                  </a:cubicBezTo>
                  <a:cubicBezTo>
                    <a:pt x="3438" y="20"/>
                    <a:pt x="3378" y="0"/>
                    <a:pt x="3296" y="0"/>
                  </a:cubicBezTo>
                  <a:close/>
                </a:path>
              </a:pathLst>
            </a:custGeom>
            <a:solidFill>
              <a:srgbClr val="FE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1071768" y="1637326"/>
              <a:ext cx="617403" cy="804061"/>
            </a:xfrm>
            <a:custGeom>
              <a:avLst/>
              <a:gdLst/>
              <a:ahLst/>
              <a:cxnLst/>
              <a:rect l="l" t="t" r="r" b="b"/>
              <a:pathLst>
                <a:path w="14729" h="19182" extrusionOk="0">
                  <a:moveTo>
                    <a:pt x="7371" y="0"/>
                  </a:moveTo>
                  <a:lnTo>
                    <a:pt x="1442" y="2179"/>
                  </a:lnTo>
                  <a:cubicBezTo>
                    <a:pt x="680" y="2536"/>
                    <a:pt x="13" y="2763"/>
                    <a:pt x="13" y="3489"/>
                  </a:cubicBezTo>
                  <a:lnTo>
                    <a:pt x="13" y="7085"/>
                  </a:lnTo>
                  <a:cubicBezTo>
                    <a:pt x="1" y="9609"/>
                    <a:pt x="680" y="12085"/>
                    <a:pt x="1965" y="14252"/>
                  </a:cubicBezTo>
                  <a:cubicBezTo>
                    <a:pt x="3239" y="16419"/>
                    <a:pt x="5144" y="18134"/>
                    <a:pt x="7419" y="19181"/>
                  </a:cubicBezTo>
                  <a:cubicBezTo>
                    <a:pt x="9847" y="18372"/>
                    <a:pt x="11657" y="16229"/>
                    <a:pt x="12764" y="14383"/>
                  </a:cubicBezTo>
                  <a:cubicBezTo>
                    <a:pt x="14050" y="12216"/>
                    <a:pt x="14729" y="9740"/>
                    <a:pt x="14717" y="7216"/>
                  </a:cubicBezTo>
                  <a:lnTo>
                    <a:pt x="14717" y="3989"/>
                  </a:lnTo>
                  <a:cubicBezTo>
                    <a:pt x="14717" y="2953"/>
                    <a:pt x="14181" y="2453"/>
                    <a:pt x="13348" y="2203"/>
                  </a:cubicBezTo>
                  <a:lnTo>
                    <a:pt x="7371" y="0"/>
                  </a:lnTo>
                  <a:close/>
                </a:path>
              </a:pathLst>
            </a:custGeom>
            <a:solidFill>
              <a:srgbClr val="FED1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1132672" y="1716674"/>
              <a:ext cx="495633" cy="645865"/>
            </a:xfrm>
            <a:custGeom>
              <a:avLst/>
              <a:gdLst/>
              <a:ahLst/>
              <a:cxnLst/>
              <a:rect l="l" t="t" r="r" b="b"/>
              <a:pathLst>
                <a:path w="11824" h="15408" extrusionOk="0">
                  <a:moveTo>
                    <a:pt x="5918" y="0"/>
                  </a:moveTo>
                  <a:lnTo>
                    <a:pt x="1155" y="1751"/>
                  </a:lnTo>
                  <a:cubicBezTo>
                    <a:pt x="548" y="2036"/>
                    <a:pt x="12" y="2215"/>
                    <a:pt x="12" y="2798"/>
                  </a:cubicBezTo>
                  <a:lnTo>
                    <a:pt x="12" y="5692"/>
                  </a:lnTo>
                  <a:cubicBezTo>
                    <a:pt x="0" y="7716"/>
                    <a:pt x="548" y="9704"/>
                    <a:pt x="1584" y="11442"/>
                  </a:cubicBezTo>
                  <a:cubicBezTo>
                    <a:pt x="2608" y="13181"/>
                    <a:pt x="4132" y="14562"/>
                    <a:pt x="5966" y="15407"/>
                  </a:cubicBezTo>
                  <a:cubicBezTo>
                    <a:pt x="7906" y="14752"/>
                    <a:pt x="9359" y="13026"/>
                    <a:pt x="10240" y="11549"/>
                  </a:cubicBezTo>
                  <a:cubicBezTo>
                    <a:pt x="11276" y="9811"/>
                    <a:pt x="11823" y="7823"/>
                    <a:pt x="11811" y="5799"/>
                  </a:cubicBezTo>
                  <a:lnTo>
                    <a:pt x="11811" y="3203"/>
                  </a:lnTo>
                  <a:cubicBezTo>
                    <a:pt x="11811" y="2370"/>
                    <a:pt x="11383" y="1977"/>
                    <a:pt x="10716" y="1774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1227990" y="1880357"/>
              <a:ext cx="304992" cy="304992"/>
            </a:xfrm>
            <a:custGeom>
              <a:avLst/>
              <a:gdLst/>
              <a:ahLst/>
              <a:cxnLst/>
              <a:rect l="l" t="t" r="r" b="b"/>
              <a:pathLst>
                <a:path w="7276" h="7276" extrusionOk="0">
                  <a:moveTo>
                    <a:pt x="2822" y="1"/>
                  </a:moveTo>
                  <a:lnTo>
                    <a:pt x="2822" y="2834"/>
                  </a:lnTo>
                  <a:lnTo>
                    <a:pt x="1" y="2834"/>
                  </a:lnTo>
                  <a:lnTo>
                    <a:pt x="1" y="4454"/>
                  </a:lnTo>
                  <a:lnTo>
                    <a:pt x="2822" y="4454"/>
                  </a:lnTo>
                  <a:lnTo>
                    <a:pt x="2822" y="7275"/>
                  </a:lnTo>
                  <a:lnTo>
                    <a:pt x="4454" y="7275"/>
                  </a:lnTo>
                  <a:lnTo>
                    <a:pt x="4454" y="4454"/>
                  </a:lnTo>
                  <a:lnTo>
                    <a:pt x="7275" y="4454"/>
                  </a:lnTo>
                  <a:lnTo>
                    <a:pt x="7275" y="2834"/>
                  </a:lnTo>
                  <a:lnTo>
                    <a:pt x="4454" y="2834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982444" y="1646254"/>
              <a:ext cx="791570" cy="725382"/>
            </a:xfrm>
            <a:custGeom>
              <a:avLst/>
              <a:gdLst/>
              <a:ahLst/>
              <a:cxnLst/>
              <a:rect l="l" t="t" r="r" b="b"/>
              <a:pathLst>
                <a:path w="18884" h="17305" extrusionOk="0">
                  <a:moveTo>
                    <a:pt x="2295" y="0"/>
                  </a:moveTo>
                  <a:cubicBezTo>
                    <a:pt x="2102" y="0"/>
                    <a:pt x="1909" y="13"/>
                    <a:pt x="1715" y="37"/>
                  </a:cubicBezTo>
                  <a:cubicBezTo>
                    <a:pt x="1489" y="73"/>
                    <a:pt x="1263" y="133"/>
                    <a:pt x="1048" y="228"/>
                  </a:cubicBezTo>
                  <a:cubicBezTo>
                    <a:pt x="834" y="335"/>
                    <a:pt x="644" y="478"/>
                    <a:pt x="477" y="657"/>
                  </a:cubicBezTo>
                  <a:cubicBezTo>
                    <a:pt x="322" y="835"/>
                    <a:pt x="203" y="1049"/>
                    <a:pt x="120" y="1276"/>
                  </a:cubicBezTo>
                  <a:cubicBezTo>
                    <a:pt x="60" y="1502"/>
                    <a:pt x="13" y="1728"/>
                    <a:pt x="13" y="1966"/>
                  </a:cubicBezTo>
                  <a:cubicBezTo>
                    <a:pt x="1" y="2431"/>
                    <a:pt x="60" y="2883"/>
                    <a:pt x="203" y="3335"/>
                  </a:cubicBezTo>
                  <a:cubicBezTo>
                    <a:pt x="453" y="4193"/>
                    <a:pt x="822" y="5026"/>
                    <a:pt x="1287" y="5800"/>
                  </a:cubicBezTo>
                  <a:cubicBezTo>
                    <a:pt x="1727" y="6550"/>
                    <a:pt x="2215" y="7264"/>
                    <a:pt x="2751" y="7943"/>
                  </a:cubicBezTo>
                  <a:cubicBezTo>
                    <a:pt x="3275" y="8622"/>
                    <a:pt x="3823" y="9253"/>
                    <a:pt x="4370" y="9848"/>
                  </a:cubicBezTo>
                  <a:cubicBezTo>
                    <a:pt x="5418" y="10979"/>
                    <a:pt x="6549" y="12027"/>
                    <a:pt x="7752" y="12991"/>
                  </a:cubicBezTo>
                  <a:cubicBezTo>
                    <a:pt x="8788" y="13837"/>
                    <a:pt x="9883" y="14599"/>
                    <a:pt x="11038" y="15289"/>
                  </a:cubicBezTo>
                  <a:cubicBezTo>
                    <a:pt x="11978" y="15861"/>
                    <a:pt x="12979" y="16349"/>
                    <a:pt x="14002" y="16742"/>
                  </a:cubicBezTo>
                  <a:cubicBezTo>
                    <a:pt x="14788" y="17051"/>
                    <a:pt x="15610" y="17242"/>
                    <a:pt x="16443" y="17301"/>
                  </a:cubicBezTo>
                  <a:cubicBezTo>
                    <a:pt x="16493" y="17303"/>
                    <a:pt x="16543" y="17304"/>
                    <a:pt x="16593" y="17304"/>
                  </a:cubicBezTo>
                  <a:cubicBezTo>
                    <a:pt x="16844" y="17304"/>
                    <a:pt x="17100" y="17280"/>
                    <a:pt x="17348" y="17230"/>
                  </a:cubicBezTo>
                  <a:cubicBezTo>
                    <a:pt x="17420" y="17218"/>
                    <a:pt x="17479" y="17206"/>
                    <a:pt x="17539" y="17182"/>
                  </a:cubicBezTo>
                  <a:cubicBezTo>
                    <a:pt x="17598" y="17170"/>
                    <a:pt x="17646" y="17147"/>
                    <a:pt x="17705" y="17123"/>
                  </a:cubicBezTo>
                  <a:lnTo>
                    <a:pt x="17848" y="17063"/>
                  </a:lnTo>
                  <a:lnTo>
                    <a:pt x="17979" y="16992"/>
                  </a:lnTo>
                  <a:cubicBezTo>
                    <a:pt x="18051" y="16956"/>
                    <a:pt x="18122" y="16909"/>
                    <a:pt x="18182" y="16849"/>
                  </a:cubicBezTo>
                  <a:cubicBezTo>
                    <a:pt x="18217" y="16825"/>
                    <a:pt x="18241" y="16813"/>
                    <a:pt x="18265" y="16789"/>
                  </a:cubicBezTo>
                  <a:lnTo>
                    <a:pt x="18313" y="16730"/>
                  </a:lnTo>
                  <a:lnTo>
                    <a:pt x="18313" y="16730"/>
                  </a:lnTo>
                  <a:lnTo>
                    <a:pt x="18253" y="16789"/>
                  </a:lnTo>
                  <a:cubicBezTo>
                    <a:pt x="18229" y="16801"/>
                    <a:pt x="18205" y="16825"/>
                    <a:pt x="18182" y="16837"/>
                  </a:cubicBezTo>
                  <a:cubicBezTo>
                    <a:pt x="18122" y="16897"/>
                    <a:pt x="18051" y="16932"/>
                    <a:pt x="17979" y="16968"/>
                  </a:cubicBezTo>
                  <a:cubicBezTo>
                    <a:pt x="17943" y="16992"/>
                    <a:pt x="17896" y="17016"/>
                    <a:pt x="17860" y="17039"/>
                  </a:cubicBezTo>
                  <a:lnTo>
                    <a:pt x="17705" y="17099"/>
                  </a:lnTo>
                  <a:cubicBezTo>
                    <a:pt x="17658" y="17123"/>
                    <a:pt x="17598" y="17135"/>
                    <a:pt x="17539" y="17159"/>
                  </a:cubicBezTo>
                  <a:cubicBezTo>
                    <a:pt x="17479" y="17170"/>
                    <a:pt x="17420" y="17194"/>
                    <a:pt x="17360" y="17206"/>
                  </a:cubicBezTo>
                  <a:cubicBezTo>
                    <a:pt x="17129" y="17252"/>
                    <a:pt x="16891" y="17270"/>
                    <a:pt x="16657" y="17270"/>
                  </a:cubicBezTo>
                  <a:cubicBezTo>
                    <a:pt x="16590" y="17270"/>
                    <a:pt x="16522" y="17268"/>
                    <a:pt x="16455" y="17266"/>
                  </a:cubicBezTo>
                  <a:cubicBezTo>
                    <a:pt x="15622" y="17206"/>
                    <a:pt x="14800" y="17016"/>
                    <a:pt x="14026" y="16706"/>
                  </a:cubicBezTo>
                  <a:cubicBezTo>
                    <a:pt x="13002" y="16301"/>
                    <a:pt x="12014" y="15813"/>
                    <a:pt x="11074" y="15242"/>
                  </a:cubicBezTo>
                  <a:cubicBezTo>
                    <a:pt x="9919" y="14551"/>
                    <a:pt x="8823" y="13789"/>
                    <a:pt x="7787" y="12944"/>
                  </a:cubicBezTo>
                  <a:cubicBezTo>
                    <a:pt x="6585" y="11979"/>
                    <a:pt x="5466" y="10932"/>
                    <a:pt x="4406" y="9812"/>
                  </a:cubicBezTo>
                  <a:cubicBezTo>
                    <a:pt x="3858" y="9217"/>
                    <a:pt x="3323" y="8586"/>
                    <a:pt x="2799" y="7907"/>
                  </a:cubicBezTo>
                  <a:cubicBezTo>
                    <a:pt x="2263" y="7229"/>
                    <a:pt x="1775" y="6514"/>
                    <a:pt x="1334" y="5764"/>
                  </a:cubicBezTo>
                  <a:cubicBezTo>
                    <a:pt x="882" y="4990"/>
                    <a:pt x="513" y="4169"/>
                    <a:pt x="251" y="3312"/>
                  </a:cubicBezTo>
                  <a:cubicBezTo>
                    <a:pt x="120" y="2871"/>
                    <a:pt x="60" y="2419"/>
                    <a:pt x="60" y="1954"/>
                  </a:cubicBezTo>
                  <a:cubicBezTo>
                    <a:pt x="72" y="1728"/>
                    <a:pt x="108" y="1502"/>
                    <a:pt x="179" y="1288"/>
                  </a:cubicBezTo>
                  <a:cubicBezTo>
                    <a:pt x="322" y="835"/>
                    <a:pt x="644" y="478"/>
                    <a:pt x="1072" y="287"/>
                  </a:cubicBezTo>
                  <a:cubicBezTo>
                    <a:pt x="1287" y="192"/>
                    <a:pt x="1501" y="133"/>
                    <a:pt x="1727" y="97"/>
                  </a:cubicBezTo>
                  <a:cubicBezTo>
                    <a:pt x="1916" y="72"/>
                    <a:pt x="2106" y="60"/>
                    <a:pt x="2297" y="60"/>
                  </a:cubicBezTo>
                  <a:cubicBezTo>
                    <a:pt x="2564" y="60"/>
                    <a:pt x="2832" y="84"/>
                    <a:pt x="3096" y="133"/>
                  </a:cubicBezTo>
                  <a:cubicBezTo>
                    <a:pt x="3977" y="287"/>
                    <a:pt x="4835" y="561"/>
                    <a:pt x="5656" y="930"/>
                  </a:cubicBezTo>
                  <a:cubicBezTo>
                    <a:pt x="6442" y="1276"/>
                    <a:pt x="7216" y="1680"/>
                    <a:pt x="7954" y="2133"/>
                  </a:cubicBezTo>
                  <a:cubicBezTo>
                    <a:pt x="8680" y="2573"/>
                    <a:pt x="9359" y="3038"/>
                    <a:pt x="10026" y="3514"/>
                  </a:cubicBezTo>
                  <a:cubicBezTo>
                    <a:pt x="11252" y="4431"/>
                    <a:pt x="12419" y="5431"/>
                    <a:pt x="13514" y="6502"/>
                  </a:cubicBezTo>
                  <a:cubicBezTo>
                    <a:pt x="14479" y="7431"/>
                    <a:pt x="15372" y="8443"/>
                    <a:pt x="16181" y="9503"/>
                  </a:cubicBezTo>
                  <a:cubicBezTo>
                    <a:pt x="16860" y="10372"/>
                    <a:pt x="17467" y="11301"/>
                    <a:pt x="17979" y="12277"/>
                  </a:cubicBezTo>
                  <a:cubicBezTo>
                    <a:pt x="18372" y="13015"/>
                    <a:pt x="18658" y="13813"/>
                    <a:pt x="18813" y="14634"/>
                  </a:cubicBezTo>
                  <a:cubicBezTo>
                    <a:pt x="18860" y="14932"/>
                    <a:pt x="18872" y="15230"/>
                    <a:pt x="18848" y="15539"/>
                  </a:cubicBezTo>
                  <a:cubicBezTo>
                    <a:pt x="18848" y="15599"/>
                    <a:pt x="18836" y="15658"/>
                    <a:pt x="18824" y="15730"/>
                  </a:cubicBezTo>
                  <a:cubicBezTo>
                    <a:pt x="18813" y="15777"/>
                    <a:pt x="18801" y="15837"/>
                    <a:pt x="18789" y="15885"/>
                  </a:cubicBezTo>
                  <a:cubicBezTo>
                    <a:pt x="18777" y="15944"/>
                    <a:pt x="18765" y="15992"/>
                    <a:pt x="18741" y="16039"/>
                  </a:cubicBezTo>
                  <a:cubicBezTo>
                    <a:pt x="18729" y="16087"/>
                    <a:pt x="18705" y="16135"/>
                    <a:pt x="18694" y="16170"/>
                  </a:cubicBezTo>
                  <a:cubicBezTo>
                    <a:pt x="18670" y="16254"/>
                    <a:pt x="18634" y="16325"/>
                    <a:pt x="18586" y="16385"/>
                  </a:cubicBezTo>
                  <a:cubicBezTo>
                    <a:pt x="18563" y="16420"/>
                    <a:pt x="18551" y="16444"/>
                    <a:pt x="18539" y="16468"/>
                  </a:cubicBezTo>
                  <a:lnTo>
                    <a:pt x="18491" y="16528"/>
                  </a:lnTo>
                  <a:cubicBezTo>
                    <a:pt x="18442" y="16586"/>
                    <a:pt x="18417" y="16629"/>
                    <a:pt x="18410" y="16642"/>
                  </a:cubicBezTo>
                  <a:lnTo>
                    <a:pt x="18410" y="16642"/>
                  </a:lnTo>
                  <a:cubicBezTo>
                    <a:pt x="18393" y="16655"/>
                    <a:pt x="18356" y="16686"/>
                    <a:pt x="18313" y="16730"/>
                  </a:cubicBezTo>
                  <a:lnTo>
                    <a:pt x="18409" y="16644"/>
                  </a:lnTo>
                  <a:lnTo>
                    <a:pt x="18409" y="16644"/>
                  </a:lnTo>
                  <a:cubicBezTo>
                    <a:pt x="18408" y="16646"/>
                    <a:pt x="18408" y="16647"/>
                    <a:pt x="18408" y="16647"/>
                  </a:cubicBezTo>
                  <a:lnTo>
                    <a:pt x="18411" y="16642"/>
                  </a:lnTo>
                  <a:lnTo>
                    <a:pt x="18411" y="16642"/>
                  </a:lnTo>
                  <a:lnTo>
                    <a:pt x="18420" y="16635"/>
                  </a:lnTo>
                  <a:lnTo>
                    <a:pt x="18420" y="16635"/>
                  </a:lnTo>
                  <a:cubicBezTo>
                    <a:pt x="18420" y="16635"/>
                    <a:pt x="18417" y="16636"/>
                    <a:pt x="18413" y="16640"/>
                  </a:cubicBezTo>
                  <a:lnTo>
                    <a:pt x="18413" y="16640"/>
                  </a:lnTo>
                  <a:lnTo>
                    <a:pt x="18491" y="16539"/>
                  </a:lnTo>
                  <a:lnTo>
                    <a:pt x="18539" y="16480"/>
                  </a:lnTo>
                  <a:cubicBezTo>
                    <a:pt x="18551" y="16456"/>
                    <a:pt x="18574" y="16432"/>
                    <a:pt x="18586" y="16408"/>
                  </a:cubicBezTo>
                  <a:cubicBezTo>
                    <a:pt x="18634" y="16337"/>
                    <a:pt x="18670" y="16266"/>
                    <a:pt x="18694" y="16194"/>
                  </a:cubicBezTo>
                  <a:cubicBezTo>
                    <a:pt x="18717" y="16147"/>
                    <a:pt x="18741" y="16099"/>
                    <a:pt x="18753" y="16051"/>
                  </a:cubicBezTo>
                  <a:cubicBezTo>
                    <a:pt x="18765" y="16004"/>
                    <a:pt x="18777" y="15956"/>
                    <a:pt x="18801" y="15908"/>
                  </a:cubicBezTo>
                  <a:cubicBezTo>
                    <a:pt x="18813" y="15849"/>
                    <a:pt x="18824" y="15789"/>
                    <a:pt x="18836" y="15730"/>
                  </a:cubicBezTo>
                  <a:cubicBezTo>
                    <a:pt x="18836" y="15670"/>
                    <a:pt x="18860" y="15611"/>
                    <a:pt x="18860" y="15539"/>
                  </a:cubicBezTo>
                  <a:cubicBezTo>
                    <a:pt x="18884" y="15242"/>
                    <a:pt x="18872" y="14932"/>
                    <a:pt x="18824" y="14634"/>
                  </a:cubicBezTo>
                  <a:cubicBezTo>
                    <a:pt x="18670" y="13813"/>
                    <a:pt x="18396" y="13015"/>
                    <a:pt x="18003" y="12277"/>
                  </a:cubicBezTo>
                  <a:cubicBezTo>
                    <a:pt x="17491" y="11289"/>
                    <a:pt x="16896" y="10360"/>
                    <a:pt x="16217" y="9479"/>
                  </a:cubicBezTo>
                  <a:cubicBezTo>
                    <a:pt x="15395" y="8419"/>
                    <a:pt x="14514" y="7419"/>
                    <a:pt x="13550" y="6479"/>
                  </a:cubicBezTo>
                  <a:cubicBezTo>
                    <a:pt x="12455" y="5395"/>
                    <a:pt x="11276" y="4395"/>
                    <a:pt x="10038" y="3478"/>
                  </a:cubicBezTo>
                  <a:cubicBezTo>
                    <a:pt x="9383" y="2990"/>
                    <a:pt x="8692" y="2526"/>
                    <a:pt x="7966" y="2085"/>
                  </a:cubicBezTo>
                  <a:cubicBezTo>
                    <a:pt x="7228" y="1633"/>
                    <a:pt x="6466" y="1228"/>
                    <a:pt x="5668" y="883"/>
                  </a:cubicBezTo>
                  <a:cubicBezTo>
                    <a:pt x="4847" y="502"/>
                    <a:pt x="3989" y="228"/>
                    <a:pt x="3096" y="73"/>
                  </a:cubicBezTo>
                  <a:cubicBezTo>
                    <a:pt x="2832" y="24"/>
                    <a:pt x="2564" y="0"/>
                    <a:pt x="2295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885617" y="1824609"/>
              <a:ext cx="1007194" cy="368245"/>
            </a:xfrm>
            <a:custGeom>
              <a:avLst/>
              <a:gdLst/>
              <a:ahLst/>
              <a:cxnLst/>
              <a:rect l="l" t="t" r="r" b="b"/>
              <a:pathLst>
                <a:path w="24028" h="8785" extrusionOk="0">
                  <a:moveTo>
                    <a:pt x="23885" y="3724"/>
                  </a:moveTo>
                  <a:lnTo>
                    <a:pt x="23885" y="3724"/>
                  </a:lnTo>
                  <a:cubicBezTo>
                    <a:pt x="23897" y="3771"/>
                    <a:pt x="23921" y="3819"/>
                    <a:pt x="23932" y="3867"/>
                  </a:cubicBezTo>
                  <a:cubicBezTo>
                    <a:pt x="23921" y="3819"/>
                    <a:pt x="23909" y="3771"/>
                    <a:pt x="23885" y="3724"/>
                  </a:cubicBezTo>
                  <a:close/>
                  <a:moveTo>
                    <a:pt x="23932" y="3867"/>
                  </a:moveTo>
                  <a:lnTo>
                    <a:pt x="23932" y="3867"/>
                  </a:lnTo>
                  <a:cubicBezTo>
                    <a:pt x="23956" y="3938"/>
                    <a:pt x="23980" y="4010"/>
                    <a:pt x="23992" y="4093"/>
                  </a:cubicBezTo>
                  <a:cubicBezTo>
                    <a:pt x="24004" y="4129"/>
                    <a:pt x="24016" y="4152"/>
                    <a:pt x="24016" y="4188"/>
                  </a:cubicBezTo>
                  <a:cubicBezTo>
                    <a:pt x="24016" y="4152"/>
                    <a:pt x="24004" y="4129"/>
                    <a:pt x="24004" y="4093"/>
                  </a:cubicBezTo>
                  <a:cubicBezTo>
                    <a:pt x="23980" y="4010"/>
                    <a:pt x="23968" y="3938"/>
                    <a:pt x="23932" y="3867"/>
                  </a:cubicBezTo>
                  <a:close/>
                  <a:moveTo>
                    <a:pt x="11980" y="1"/>
                  </a:moveTo>
                  <a:cubicBezTo>
                    <a:pt x="10991" y="1"/>
                    <a:pt x="10003" y="48"/>
                    <a:pt x="9014" y="140"/>
                  </a:cubicBezTo>
                  <a:cubicBezTo>
                    <a:pt x="8216" y="211"/>
                    <a:pt x="7383" y="319"/>
                    <a:pt x="6549" y="485"/>
                  </a:cubicBezTo>
                  <a:cubicBezTo>
                    <a:pt x="5692" y="640"/>
                    <a:pt x="4859" y="843"/>
                    <a:pt x="4025" y="1116"/>
                  </a:cubicBezTo>
                  <a:cubicBezTo>
                    <a:pt x="3168" y="1378"/>
                    <a:pt x="2346" y="1747"/>
                    <a:pt x="1573" y="2224"/>
                  </a:cubicBezTo>
                  <a:cubicBezTo>
                    <a:pt x="1192" y="2462"/>
                    <a:pt x="846" y="2759"/>
                    <a:pt x="537" y="3105"/>
                  </a:cubicBezTo>
                  <a:cubicBezTo>
                    <a:pt x="394" y="3283"/>
                    <a:pt x="263" y="3474"/>
                    <a:pt x="168" y="3688"/>
                  </a:cubicBezTo>
                  <a:cubicBezTo>
                    <a:pt x="72" y="3914"/>
                    <a:pt x="25" y="4152"/>
                    <a:pt x="25" y="4379"/>
                  </a:cubicBezTo>
                  <a:cubicBezTo>
                    <a:pt x="25" y="4617"/>
                    <a:pt x="72" y="4855"/>
                    <a:pt x="168" y="5081"/>
                  </a:cubicBezTo>
                  <a:cubicBezTo>
                    <a:pt x="263" y="5295"/>
                    <a:pt x="394" y="5486"/>
                    <a:pt x="537" y="5676"/>
                  </a:cubicBezTo>
                  <a:cubicBezTo>
                    <a:pt x="846" y="6022"/>
                    <a:pt x="1203" y="6319"/>
                    <a:pt x="1596" y="6569"/>
                  </a:cubicBezTo>
                  <a:cubicBezTo>
                    <a:pt x="2358" y="7034"/>
                    <a:pt x="3180" y="7415"/>
                    <a:pt x="4049" y="7677"/>
                  </a:cubicBezTo>
                  <a:cubicBezTo>
                    <a:pt x="4871" y="7939"/>
                    <a:pt x="5716" y="8153"/>
                    <a:pt x="6573" y="8308"/>
                  </a:cubicBezTo>
                  <a:cubicBezTo>
                    <a:pt x="7407" y="8463"/>
                    <a:pt x="8228" y="8570"/>
                    <a:pt x="9038" y="8653"/>
                  </a:cubicBezTo>
                  <a:cubicBezTo>
                    <a:pt x="10044" y="8739"/>
                    <a:pt x="11061" y="8784"/>
                    <a:pt x="12074" y="8784"/>
                  </a:cubicBezTo>
                  <a:cubicBezTo>
                    <a:pt x="12595" y="8784"/>
                    <a:pt x="13116" y="8773"/>
                    <a:pt x="13634" y="8748"/>
                  </a:cubicBezTo>
                  <a:cubicBezTo>
                    <a:pt x="14979" y="8689"/>
                    <a:pt x="16312" y="8522"/>
                    <a:pt x="17622" y="8272"/>
                  </a:cubicBezTo>
                  <a:cubicBezTo>
                    <a:pt x="18718" y="8082"/>
                    <a:pt x="19777" y="7772"/>
                    <a:pt x="20813" y="7379"/>
                  </a:cubicBezTo>
                  <a:cubicBezTo>
                    <a:pt x="21599" y="7093"/>
                    <a:pt x="22337" y="6688"/>
                    <a:pt x="23004" y="6177"/>
                  </a:cubicBezTo>
                  <a:cubicBezTo>
                    <a:pt x="23242" y="5986"/>
                    <a:pt x="23456" y="5760"/>
                    <a:pt x="23635" y="5522"/>
                  </a:cubicBezTo>
                  <a:cubicBezTo>
                    <a:pt x="23671" y="5462"/>
                    <a:pt x="23706" y="5415"/>
                    <a:pt x="23742" y="5355"/>
                  </a:cubicBezTo>
                  <a:cubicBezTo>
                    <a:pt x="23778" y="5307"/>
                    <a:pt x="23801" y="5260"/>
                    <a:pt x="23825" y="5200"/>
                  </a:cubicBezTo>
                  <a:cubicBezTo>
                    <a:pt x="23849" y="5153"/>
                    <a:pt x="23873" y="5105"/>
                    <a:pt x="23897" y="5057"/>
                  </a:cubicBezTo>
                  <a:cubicBezTo>
                    <a:pt x="23921" y="5010"/>
                    <a:pt x="23932" y="4962"/>
                    <a:pt x="23944" y="4926"/>
                  </a:cubicBezTo>
                  <a:cubicBezTo>
                    <a:pt x="23968" y="4843"/>
                    <a:pt x="23992" y="4772"/>
                    <a:pt x="24004" y="4688"/>
                  </a:cubicBezTo>
                  <a:cubicBezTo>
                    <a:pt x="24016" y="4653"/>
                    <a:pt x="24028" y="4629"/>
                    <a:pt x="24028" y="4593"/>
                  </a:cubicBezTo>
                  <a:lnTo>
                    <a:pt x="24028" y="4522"/>
                  </a:lnTo>
                  <a:lnTo>
                    <a:pt x="24028" y="4379"/>
                  </a:lnTo>
                  <a:cubicBezTo>
                    <a:pt x="24028" y="4379"/>
                    <a:pt x="24016" y="4426"/>
                    <a:pt x="24004" y="4522"/>
                  </a:cubicBezTo>
                  <a:cubicBezTo>
                    <a:pt x="24004" y="4545"/>
                    <a:pt x="24016" y="4569"/>
                    <a:pt x="24004" y="4593"/>
                  </a:cubicBezTo>
                  <a:cubicBezTo>
                    <a:pt x="24004" y="4629"/>
                    <a:pt x="23992" y="4653"/>
                    <a:pt x="23992" y="4688"/>
                  </a:cubicBezTo>
                  <a:cubicBezTo>
                    <a:pt x="23980" y="4772"/>
                    <a:pt x="23956" y="4843"/>
                    <a:pt x="23932" y="4914"/>
                  </a:cubicBezTo>
                  <a:cubicBezTo>
                    <a:pt x="23909" y="4962"/>
                    <a:pt x="23897" y="5010"/>
                    <a:pt x="23885" y="5057"/>
                  </a:cubicBezTo>
                  <a:lnTo>
                    <a:pt x="23813" y="5200"/>
                  </a:lnTo>
                  <a:cubicBezTo>
                    <a:pt x="23778" y="5248"/>
                    <a:pt x="23754" y="5295"/>
                    <a:pt x="23718" y="5343"/>
                  </a:cubicBezTo>
                  <a:cubicBezTo>
                    <a:pt x="23694" y="5403"/>
                    <a:pt x="23659" y="5462"/>
                    <a:pt x="23611" y="5510"/>
                  </a:cubicBezTo>
                  <a:cubicBezTo>
                    <a:pt x="23432" y="5760"/>
                    <a:pt x="23218" y="5974"/>
                    <a:pt x="22980" y="6165"/>
                  </a:cubicBezTo>
                  <a:cubicBezTo>
                    <a:pt x="22325" y="6677"/>
                    <a:pt x="21587" y="7093"/>
                    <a:pt x="20801" y="7379"/>
                  </a:cubicBezTo>
                  <a:cubicBezTo>
                    <a:pt x="19765" y="7772"/>
                    <a:pt x="18694" y="8058"/>
                    <a:pt x="17610" y="8260"/>
                  </a:cubicBezTo>
                  <a:cubicBezTo>
                    <a:pt x="16301" y="8510"/>
                    <a:pt x="14967" y="8665"/>
                    <a:pt x="13634" y="8724"/>
                  </a:cubicBezTo>
                  <a:cubicBezTo>
                    <a:pt x="13122" y="8748"/>
                    <a:pt x="12610" y="8760"/>
                    <a:pt x="12098" y="8760"/>
                  </a:cubicBezTo>
                  <a:cubicBezTo>
                    <a:pt x="11074" y="8760"/>
                    <a:pt x="10050" y="8713"/>
                    <a:pt x="9026" y="8617"/>
                  </a:cubicBezTo>
                  <a:cubicBezTo>
                    <a:pt x="8216" y="8546"/>
                    <a:pt x="7395" y="8439"/>
                    <a:pt x="6561" y="8272"/>
                  </a:cubicBezTo>
                  <a:cubicBezTo>
                    <a:pt x="5704" y="8117"/>
                    <a:pt x="4871" y="7915"/>
                    <a:pt x="4049" y="7641"/>
                  </a:cubicBezTo>
                  <a:cubicBezTo>
                    <a:pt x="3192" y="7379"/>
                    <a:pt x="2370" y="7010"/>
                    <a:pt x="1596" y="6534"/>
                  </a:cubicBezTo>
                  <a:cubicBezTo>
                    <a:pt x="1215" y="6296"/>
                    <a:pt x="858" y="5998"/>
                    <a:pt x="560" y="5653"/>
                  </a:cubicBezTo>
                  <a:cubicBezTo>
                    <a:pt x="418" y="5474"/>
                    <a:pt x="287" y="5284"/>
                    <a:pt x="191" y="5069"/>
                  </a:cubicBezTo>
                  <a:cubicBezTo>
                    <a:pt x="1" y="4641"/>
                    <a:pt x="1" y="4152"/>
                    <a:pt x="191" y="3736"/>
                  </a:cubicBezTo>
                  <a:cubicBezTo>
                    <a:pt x="287" y="3521"/>
                    <a:pt x="418" y="3331"/>
                    <a:pt x="560" y="3152"/>
                  </a:cubicBezTo>
                  <a:cubicBezTo>
                    <a:pt x="858" y="2807"/>
                    <a:pt x="1215" y="2509"/>
                    <a:pt x="1608" y="2271"/>
                  </a:cubicBezTo>
                  <a:cubicBezTo>
                    <a:pt x="2370" y="1795"/>
                    <a:pt x="3192" y="1426"/>
                    <a:pt x="4049" y="1164"/>
                  </a:cubicBezTo>
                  <a:cubicBezTo>
                    <a:pt x="4871" y="902"/>
                    <a:pt x="5704" y="688"/>
                    <a:pt x="6561" y="533"/>
                  </a:cubicBezTo>
                  <a:cubicBezTo>
                    <a:pt x="7395" y="378"/>
                    <a:pt x="8216" y="259"/>
                    <a:pt x="9026" y="188"/>
                  </a:cubicBezTo>
                  <a:cubicBezTo>
                    <a:pt x="10050" y="92"/>
                    <a:pt x="11074" y="45"/>
                    <a:pt x="12098" y="45"/>
                  </a:cubicBezTo>
                  <a:cubicBezTo>
                    <a:pt x="12610" y="45"/>
                    <a:pt x="13122" y="57"/>
                    <a:pt x="13634" y="81"/>
                  </a:cubicBezTo>
                  <a:cubicBezTo>
                    <a:pt x="14967" y="140"/>
                    <a:pt x="16301" y="295"/>
                    <a:pt x="17622" y="533"/>
                  </a:cubicBezTo>
                  <a:cubicBezTo>
                    <a:pt x="18706" y="735"/>
                    <a:pt x="19765" y="1033"/>
                    <a:pt x="20801" y="1414"/>
                  </a:cubicBezTo>
                  <a:cubicBezTo>
                    <a:pt x="21587" y="1700"/>
                    <a:pt x="22325" y="2105"/>
                    <a:pt x="22980" y="2617"/>
                  </a:cubicBezTo>
                  <a:cubicBezTo>
                    <a:pt x="23230" y="2807"/>
                    <a:pt x="23432" y="3021"/>
                    <a:pt x="23623" y="3271"/>
                  </a:cubicBezTo>
                  <a:cubicBezTo>
                    <a:pt x="23659" y="3319"/>
                    <a:pt x="23694" y="3379"/>
                    <a:pt x="23730" y="3438"/>
                  </a:cubicBezTo>
                  <a:cubicBezTo>
                    <a:pt x="23754" y="3486"/>
                    <a:pt x="23790" y="3533"/>
                    <a:pt x="23813" y="3581"/>
                  </a:cubicBezTo>
                  <a:lnTo>
                    <a:pt x="23885" y="3724"/>
                  </a:lnTo>
                  <a:lnTo>
                    <a:pt x="23825" y="3581"/>
                  </a:lnTo>
                  <a:cubicBezTo>
                    <a:pt x="23790" y="3533"/>
                    <a:pt x="23766" y="3474"/>
                    <a:pt x="23730" y="3426"/>
                  </a:cubicBezTo>
                  <a:cubicBezTo>
                    <a:pt x="23706" y="3379"/>
                    <a:pt x="23671" y="3319"/>
                    <a:pt x="23623" y="3259"/>
                  </a:cubicBezTo>
                  <a:cubicBezTo>
                    <a:pt x="23444" y="3021"/>
                    <a:pt x="23230" y="2795"/>
                    <a:pt x="22992" y="2605"/>
                  </a:cubicBezTo>
                  <a:cubicBezTo>
                    <a:pt x="22337" y="2093"/>
                    <a:pt x="21599" y="1688"/>
                    <a:pt x="20813" y="1402"/>
                  </a:cubicBezTo>
                  <a:cubicBezTo>
                    <a:pt x="19765" y="1009"/>
                    <a:pt x="18694" y="712"/>
                    <a:pt x="17610" y="509"/>
                  </a:cubicBezTo>
                  <a:cubicBezTo>
                    <a:pt x="16289" y="259"/>
                    <a:pt x="14955" y="104"/>
                    <a:pt x="13622" y="45"/>
                  </a:cubicBezTo>
                  <a:cubicBezTo>
                    <a:pt x="13074" y="15"/>
                    <a:pt x="12527" y="1"/>
                    <a:pt x="11980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1057810" y="1576338"/>
              <a:ext cx="683800" cy="827745"/>
            </a:xfrm>
            <a:custGeom>
              <a:avLst/>
              <a:gdLst/>
              <a:ahLst/>
              <a:cxnLst/>
              <a:rect l="l" t="t" r="r" b="b"/>
              <a:pathLst>
                <a:path w="16313" h="19747" extrusionOk="0">
                  <a:moveTo>
                    <a:pt x="14289" y="1"/>
                  </a:moveTo>
                  <a:cubicBezTo>
                    <a:pt x="14019" y="1"/>
                    <a:pt x="13752" y="36"/>
                    <a:pt x="13502" y="98"/>
                  </a:cubicBezTo>
                  <a:cubicBezTo>
                    <a:pt x="12681" y="312"/>
                    <a:pt x="11907" y="646"/>
                    <a:pt x="11192" y="1086"/>
                  </a:cubicBezTo>
                  <a:cubicBezTo>
                    <a:pt x="10252" y="1658"/>
                    <a:pt x="9359" y="2325"/>
                    <a:pt x="8537" y="3063"/>
                  </a:cubicBezTo>
                  <a:cubicBezTo>
                    <a:pt x="7525" y="3944"/>
                    <a:pt x="6585" y="4908"/>
                    <a:pt x="5716" y="5932"/>
                  </a:cubicBezTo>
                  <a:cubicBezTo>
                    <a:pt x="4715" y="7099"/>
                    <a:pt x="3799" y="8325"/>
                    <a:pt x="2977" y="9623"/>
                  </a:cubicBezTo>
                  <a:cubicBezTo>
                    <a:pt x="2537" y="10314"/>
                    <a:pt x="2120" y="11028"/>
                    <a:pt x="1727" y="11790"/>
                  </a:cubicBezTo>
                  <a:cubicBezTo>
                    <a:pt x="1334" y="12564"/>
                    <a:pt x="977" y="13362"/>
                    <a:pt x="679" y="14171"/>
                  </a:cubicBezTo>
                  <a:cubicBezTo>
                    <a:pt x="370" y="15017"/>
                    <a:pt x="155" y="15898"/>
                    <a:pt x="60" y="16791"/>
                  </a:cubicBezTo>
                  <a:cubicBezTo>
                    <a:pt x="1" y="17255"/>
                    <a:pt x="24" y="17719"/>
                    <a:pt x="120" y="18172"/>
                  </a:cubicBezTo>
                  <a:cubicBezTo>
                    <a:pt x="167" y="18398"/>
                    <a:pt x="251" y="18624"/>
                    <a:pt x="358" y="18827"/>
                  </a:cubicBezTo>
                  <a:cubicBezTo>
                    <a:pt x="477" y="19041"/>
                    <a:pt x="632" y="19219"/>
                    <a:pt x="810" y="19374"/>
                  </a:cubicBezTo>
                  <a:cubicBezTo>
                    <a:pt x="1001" y="19517"/>
                    <a:pt x="1215" y="19612"/>
                    <a:pt x="1453" y="19684"/>
                  </a:cubicBezTo>
                  <a:cubicBezTo>
                    <a:pt x="1641" y="19723"/>
                    <a:pt x="1836" y="19746"/>
                    <a:pt x="2026" y="19746"/>
                  </a:cubicBezTo>
                  <a:cubicBezTo>
                    <a:pt x="2066" y="19746"/>
                    <a:pt x="2105" y="19745"/>
                    <a:pt x="2144" y="19743"/>
                  </a:cubicBezTo>
                  <a:cubicBezTo>
                    <a:pt x="2608" y="19719"/>
                    <a:pt x="3060" y="19624"/>
                    <a:pt x="3501" y="19469"/>
                  </a:cubicBezTo>
                  <a:cubicBezTo>
                    <a:pt x="4346" y="19148"/>
                    <a:pt x="5144" y="18719"/>
                    <a:pt x="5882" y="18207"/>
                  </a:cubicBezTo>
                  <a:cubicBezTo>
                    <a:pt x="6597" y="17707"/>
                    <a:pt x="7275" y="17172"/>
                    <a:pt x="7930" y="16600"/>
                  </a:cubicBezTo>
                  <a:cubicBezTo>
                    <a:pt x="8561" y="16029"/>
                    <a:pt x="9156" y="15445"/>
                    <a:pt x="9716" y="14850"/>
                  </a:cubicBezTo>
                  <a:cubicBezTo>
                    <a:pt x="10764" y="13731"/>
                    <a:pt x="11728" y="12528"/>
                    <a:pt x="12609" y="11266"/>
                  </a:cubicBezTo>
                  <a:cubicBezTo>
                    <a:pt x="13383" y="10171"/>
                    <a:pt x="14074" y="9028"/>
                    <a:pt x="14681" y="7837"/>
                  </a:cubicBezTo>
                  <a:cubicBezTo>
                    <a:pt x="15193" y="6849"/>
                    <a:pt x="15610" y="5825"/>
                    <a:pt x="15931" y="4765"/>
                  </a:cubicBezTo>
                  <a:cubicBezTo>
                    <a:pt x="16181" y="3968"/>
                    <a:pt x="16312" y="3134"/>
                    <a:pt x="16312" y="2301"/>
                  </a:cubicBezTo>
                  <a:cubicBezTo>
                    <a:pt x="16312" y="1991"/>
                    <a:pt x="16264" y="1693"/>
                    <a:pt x="16181" y="1396"/>
                  </a:cubicBezTo>
                  <a:cubicBezTo>
                    <a:pt x="16169" y="1336"/>
                    <a:pt x="16145" y="1277"/>
                    <a:pt x="16122" y="1217"/>
                  </a:cubicBezTo>
                  <a:cubicBezTo>
                    <a:pt x="16110" y="1158"/>
                    <a:pt x="16086" y="1098"/>
                    <a:pt x="16062" y="1051"/>
                  </a:cubicBezTo>
                  <a:cubicBezTo>
                    <a:pt x="16038" y="1003"/>
                    <a:pt x="16014" y="955"/>
                    <a:pt x="15991" y="908"/>
                  </a:cubicBezTo>
                  <a:cubicBezTo>
                    <a:pt x="15967" y="860"/>
                    <a:pt x="15931" y="824"/>
                    <a:pt x="15907" y="789"/>
                  </a:cubicBezTo>
                  <a:cubicBezTo>
                    <a:pt x="15872" y="717"/>
                    <a:pt x="15812" y="658"/>
                    <a:pt x="15764" y="598"/>
                  </a:cubicBezTo>
                  <a:cubicBezTo>
                    <a:pt x="15741" y="574"/>
                    <a:pt x="15717" y="550"/>
                    <a:pt x="15705" y="527"/>
                  </a:cubicBezTo>
                  <a:lnTo>
                    <a:pt x="15645" y="479"/>
                  </a:lnTo>
                  <a:cubicBezTo>
                    <a:pt x="15574" y="408"/>
                    <a:pt x="15538" y="384"/>
                    <a:pt x="15538" y="384"/>
                  </a:cubicBezTo>
                  <a:lnTo>
                    <a:pt x="15538" y="384"/>
                  </a:lnTo>
                  <a:lnTo>
                    <a:pt x="15633" y="479"/>
                  </a:lnTo>
                  <a:lnTo>
                    <a:pt x="15693" y="527"/>
                  </a:lnTo>
                  <a:cubicBezTo>
                    <a:pt x="15717" y="550"/>
                    <a:pt x="15741" y="574"/>
                    <a:pt x="15753" y="598"/>
                  </a:cubicBezTo>
                  <a:cubicBezTo>
                    <a:pt x="15812" y="658"/>
                    <a:pt x="15860" y="729"/>
                    <a:pt x="15895" y="789"/>
                  </a:cubicBezTo>
                  <a:cubicBezTo>
                    <a:pt x="15919" y="836"/>
                    <a:pt x="15955" y="872"/>
                    <a:pt x="15979" y="908"/>
                  </a:cubicBezTo>
                  <a:cubicBezTo>
                    <a:pt x="16003" y="955"/>
                    <a:pt x="16026" y="1003"/>
                    <a:pt x="16050" y="1051"/>
                  </a:cubicBezTo>
                  <a:cubicBezTo>
                    <a:pt x="16074" y="1110"/>
                    <a:pt x="16098" y="1170"/>
                    <a:pt x="16110" y="1217"/>
                  </a:cubicBezTo>
                  <a:cubicBezTo>
                    <a:pt x="16134" y="1277"/>
                    <a:pt x="16157" y="1336"/>
                    <a:pt x="16169" y="1396"/>
                  </a:cubicBezTo>
                  <a:cubicBezTo>
                    <a:pt x="16253" y="1693"/>
                    <a:pt x="16288" y="1991"/>
                    <a:pt x="16300" y="2301"/>
                  </a:cubicBezTo>
                  <a:cubicBezTo>
                    <a:pt x="16288" y="3134"/>
                    <a:pt x="16157" y="3968"/>
                    <a:pt x="15907" y="4753"/>
                  </a:cubicBezTo>
                  <a:cubicBezTo>
                    <a:pt x="15574" y="5813"/>
                    <a:pt x="15157" y="6837"/>
                    <a:pt x="14657" y="7813"/>
                  </a:cubicBezTo>
                  <a:cubicBezTo>
                    <a:pt x="14038" y="9004"/>
                    <a:pt x="13347" y="10147"/>
                    <a:pt x="12574" y="11242"/>
                  </a:cubicBezTo>
                  <a:cubicBezTo>
                    <a:pt x="11692" y="12504"/>
                    <a:pt x="10716" y="13695"/>
                    <a:pt x="9668" y="14814"/>
                  </a:cubicBezTo>
                  <a:cubicBezTo>
                    <a:pt x="9109" y="15409"/>
                    <a:pt x="8525" y="15993"/>
                    <a:pt x="7882" y="16552"/>
                  </a:cubicBezTo>
                  <a:cubicBezTo>
                    <a:pt x="7240" y="17136"/>
                    <a:pt x="6561" y="17672"/>
                    <a:pt x="5847" y="18160"/>
                  </a:cubicBezTo>
                  <a:cubicBezTo>
                    <a:pt x="5108" y="18672"/>
                    <a:pt x="4311" y="19100"/>
                    <a:pt x="3477" y="19410"/>
                  </a:cubicBezTo>
                  <a:cubicBezTo>
                    <a:pt x="3049" y="19577"/>
                    <a:pt x="2596" y="19672"/>
                    <a:pt x="2144" y="19696"/>
                  </a:cubicBezTo>
                  <a:cubicBezTo>
                    <a:pt x="2104" y="19698"/>
                    <a:pt x="2065" y="19699"/>
                    <a:pt x="2026" y="19699"/>
                  </a:cubicBezTo>
                  <a:cubicBezTo>
                    <a:pt x="1830" y="19699"/>
                    <a:pt x="1642" y="19674"/>
                    <a:pt x="1453" y="19624"/>
                  </a:cubicBezTo>
                  <a:cubicBezTo>
                    <a:pt x="1001" y="19517"/>
                    <a:pt x="620" y="19219"/>
                    <a:pt x="393" y="18803"/>
                  </a:cubicBezTo>
                  <a:cubicBezTo>
                    <a:pt x="286" y="18600"/>
                    <a:pt x="215" y="18386"/>
                    <a:pt x="167" y="18160"/>
                  </a:cubicBezTo>
                  <a:cubicBezTo>
                    <a:pt x="72" y="17707"/>
                    <a:pt x="48" y="17255"/>
                    <a:pt x="108" y="16802"/>
                  </a:cubicBezTo>
                  <a:cubicBezTo>
                    <a:pt x="203" y="15910"/>
                    <a:pt x="405" y="15028"/>
                    <a:pt x="727" y="14195"/>
                  </a:cubicBezTo>
                  <a:cubicBezTo>
                    <a:pt x="1024" y="13373"/>
                    <a:pt x="1370" y="12588"/>
                    <a:pt x="1775" y="11814"/>
                  </a:cubicBezTo>
                  <a:cubicBezTo>
                    <a:pt x="2167" y="11064"/>
                    <a:pt x="2584" y="10337"/>
                    <a:pt x="3013" y="9659"/>
                  </a:cubicBezTo>
                  <a:cubicBezTo>
                    <a:pt x="3846" y="8361"/>
                    <a:pt x="4751" y="7123"/>
                    <a:pt x="5751" y="5956"/>
                  </a:cubicBezTo>
                  <a:cubicBezTo>
                    <a:pt x="6620" y="4932"/>
                    <a:pt x="7561" y="3968"/>
                    <a:pt x="8561" y="3075"/>
                  </a:cubicBezTo>
                  <a:cubicBezTo>
                    <a:pt x="9383" y="2336"/>
                    <a:pt x="10276" y="1682"/>
                    <a:pt x="11216" y="1098"/>
                  </a:cubicBezTo>
                  <a:cubicBezTo>
                    <a:pt x="11919" y="658"/>
                    <a:pt x="12693" y="324"/>
                    <a:pt x="13490" y="110"/>
                  </a:cubicBezTo>
                  <a:cubicBezTo>
                    <a:pt x="13750" y="48"/>
                    <a:pt x="14019" y="12"/>
                    <a:pt x="14281" y="12"/>
                  </a:cubicBezTo>
                  <a:cubicBezTo>
                    <a:pt x="14319" y="12"/>
                    <a:pt x="14357" y="13"/>
                    <a:pt x="14395" y="15"/>
                  </a:cubicBezTo>
                  <a:cubicBezTo>
                    <a:pt x="14455" y="15"/>
                    <a:pt x="14526" y="15"/>
                    <a:pt x="14586" y="27"/>
                  </a:cubicBezTo>
                  <a:cubicBezTo>
                    <a:pt x="14645" y="27"/>
                    <a:pt x="14705" y="39"/>
                    <a:pt x="14752" y="50"/>
                  </a:cubicBezTo>
                  <a:lnTo>
                    <a:pt x="14919" y="74"/>
                  </a:lnTo>
                  <a:lnTo>
                    <a:pt x="15050" y="122"/>
                  </a:lnTo>
                  <a:cubicBezTo>
                    <a:pt x="15121" y="146"/>
                    <a:pt x="15205" y="181"/>
                    <a:pt x="15264" y="217"/>
                  </a:cubicBezTo>
                  <a:cubicBezTo>
                    <a:pt x="15300" y="229"/>
                    <a:pt x="15324" y="241"/>
                    <a:pt x="15360" y="253"/>
                  </a:cubicBezTo>
                  <a:lnTo>
                    <a:pt x="15419" y="312"/>
                  </a:lnTo>
                  <a:lnTo>
                    <a:pt x="15538" y="384"/>
                  </a:lnTo>
                  <a:lnTo>
                    <a:pt x="15431" y="300"/>
                  </a:lnTo>
                  <a:lnTo>
                    <a:pt x="15372" y="253"/>
                  </a:lnTo>
                  <a:cubicBezTo>
                    <a:pt x="15348" y="241"/>
                    <a:pt x="15312" y="229"/>
                    <a:pt x="15288" y="217"/>
                  </a:cubicBezTo>
                  <a:cubicBezTo>
                    <a:pt x="15217" y="181"/>
                    <a:pt x="15145" y="146"/>
                    <a:pt x="15062" y="122"/>
                  </a:cubicBezTo>
                  <a:cubicBezTo>
                    <a:pt x="15026" y="110"/>
                    <a:pt x="14979" y="86"/>
                    <a:pt x="14931" y="74"/>
                  </a:cubicBezTo>
                  <a:lnTo>
                    <a:pt x="14764" y="39"/>
                  </a:lnTo>
                  <a:cubicBezTo>
                    <a:pt x="14705" y="27"/>
                    <a:pt x="14657" y="15"/>
                    <a:pt x="14598" y="15"/>
                  </a:cubicBezTo>
                  <a:cubicBezTo>
                    <a:pt x="14526" y="3"/>
                    <a:pt x="14467" y="3"/>
                    <a:pt x="14407" y="3"/>
                  </a:cubicBezTo>
                  <a:cubicBezTo>
                    <a:pt x="14368" y="1"/>
                    <a:pt x="14328" y="1"/>
                    <a:pt x="14289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847725" y="2211120"/>
              <a:ext cx="40953" cy="37348"/>
            </a:xfrm>
            <a:custGeom>
              <a:avLst/>
              <a:gdLst/>
              <a:ahLst/>
              <a:cxnLst/>
              <a:rect l="l" t="t" r="r" b="b"/>
              <a:pathLst>
                <a:path w="977" h="891" extrusionOk="0">
                  <a:moveTo>
                    <a:pt x="490" y="1"/>
                  </a:moveTo>
                  <a:cubicBezTo>
                    <a:pt x="375" y="1"/>
                    <a:pt x="262" y="45"/>
                    <a:pt x="179" y="134"/>
                  </a:cubicBezTo>
                  <a:cubicBezTo>
                    <a:pt x="0" y="301"/>
                    <a:pt x="0" y="587"/>
                    <a:pt x="179" y="766"/>
                  </a:cubicBezTo>
                  <a:cubicBezTo>
                    <a:pt x="262" y="849"/>
                    <a:pt x="375" y="891"/>
                    <a:pt x="490" y="891"/>
                  </a:cubicBezTo>
                  <a:cubicBezTo>
                    <a:pt x="604" y="891"/>
                    <a:pt x="720" y="849"/>
                    <a:pt x="810" y="766"/>
                  </a:cubicBezTo>
                  <a:cubicBezTo>
                    <a:pt x="976" y="587"/>
                    <a:pt x="976" y="313"/>
                    <a:pt x="810" y="134"/>
                  </a:cubicBezTo>
                  <a:cubicBezTo>
                    <a:pt x="720" y="45"/>
                    <a:pt x="604" y="1"/>
                    <a:pt x="490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1898231" y="1619344"/>
              <a:ext cx="37474" cy="36971"/>
            </a:xfrm>
            <a:custGeom>
              <a:avLst/>
              <a:gdLst/>
              <a:ahLst/>
              <a:cxnLst/>
              <a:rect l="l" t="t" r="r" b="b"/>
              <a:pathLst>
                <a:path w="894" h="88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cubicBezTo>
                    <a:pt x="1" y="691"/>
                    <a:pt x="203" y="882"/>
                    <a:pt x="441" y="882"/>
                  </a:cubicBezTo>
                  <a:cubicBezTo>
                    <a:pt x="691" y="882"/>
                    <a:pt x="894" y="691"/>
                    <a:pt x="894" y="441"/>
                  </a:cubicBezTo>
                  <a:cubicBezTo>
                    <a:pt x="894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989947" y="2273114"/>
              <a:ext cx="9515" cy="9557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07" y="1"/>
                  </a:moveTo>
                  <a:cubicBezTo>
                    <a:pt x="48" y="1"/>
                    <a:pt x="0" y="60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cubicBezTo>
                    <a:pt x="167" y="227"/>
                    <a:pt x="227" y="179"/>
                    <a:pt x="227" y="120"/>
                  </a:cubicBezTo>
                  <a:cubicBezTo>
                    <a:pt x="227" y="60"/>
                    <a:pt x="167" y="1"/>
                    <a:pt x="107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1091259" y="1750123"/>
              <a:ext cx="9515" cy="951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26"/>
                    <a:pt x="107" y="226"/>
                  </a:cubicBezTo>
                  <a:cubicBezTo>
                    <a:pt x="167" y="226"/>
                    <a:pt x="226" y="167"/>
                    <a:pt x="226" y="107"/>
                  </a:cubicBezTo>
                  <a:cubicBezTo>
                    <a:pt x="226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1831878" y="2004136"/>
              <a:ext cx="9515" cy="9515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19" y="0"/>
                  </a:moveTo>
                  <a:cubicBezTo>
                    <a:pt x="48" y="0"/>
                    <a:pt x="0" y="60"/>
                    <a:pt x="0" y="119"/>
                  </a:cubicBezTo>
                  <a:cubicBezTo>
                    <a:pt x="0" y="179"/>
                    <a:pt x="48" y="227"/>
                    <a:pt x="119" y="227"/>
                  </a:cubicBezTo>
                  <a:cubicBezTo>
                    <a:pt x="179" y="227"/>
                    <a:pt x="226" y="179"/>
                    <a:pt x="226" y="119"/>
                  </a:cubicBezTo>
                  <a:cubicBezTo>
                    <a:pt x="226" y="60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1897728" y="1783027"/>
              <a:ext cx="9515" cy="9557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120" y="1"/>
                  </a:moveTo>
                  <a:cubicBezTo>
                    <a:pt x="48" y="1"/>
                    <a:pt x="1" y="49"/>
                    <a:pt x="1" y="120"/>
                  </a:cubicBezTo>
                  <a:cubicBezTo>
                    <a:pt x="1" y="180"/>
                    <a:pt x="60" y="227"/>
                    <a:pt x="120" y="227"/>
                  </a:cubicBezTo>
                  <a:cubicBezTo>
                    <a:pt x="179" y="227"/>
                    <a:pt x="227" y="180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rgbClr val="EA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5"/>
          <p:cNvSpPr txBox="1"/>
          <p:nvPr/>
        </p:nvSpPr>
        <p:spPr>
          <a:xfrm>
            <a:off x="4838925" y="1630600"/>
            <a:ext cx="3285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rgbClr val="2C272A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2EE7AB9-3D89-44BE-998F-5A28F5941BF3}"/>
              </a:ext>
            </a:extLst>
          </p:cNvPr>
          <p:cNvSpPr txBox="1"/>
          <p:nvPr/>
        </p:nvSpPr>
        <p:spPr>
          <a:xfrm>
            <a:off x="3981316" y="1874871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dirty="0"/>
              <a:t>The cardiovascular disease dataset is an open-source dataset found on Kaggle.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-apple-system"/>
              </a:rPr>
              <a:t>The dataset Contains 70000 Rows and 12 Columns</a:t>
            </a:r>
          </a:p>
          <a:p>
            <a:pPr marL="0" indent="0" algn="ctr">
              <a:buNone/>
            </a:pPr>
            <a:r>
              <a:rPr lang="en-US" sz="1400" b="0" i="0" dirty="0">
                <a:solidFill>
                  <a:schemeClr val="accent4"/>
                </a:solidFill>
                <a:effectLst/>
                <a:latin typeface="-apple-system"/>
              </a:rPr>
              <a:t>How did I convert date to age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? Age divided by number of days of the year</a:t>
            </a: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I figured out how many males and females suffer from Cardio disease.</a:t>
            </a:r>
            <a:endParaRPr lang="en-US" sz="1400" dirty="0">
              <a:solidFill>
                <a:srgbClr val="0070C0"/>
              </a:solidFill>
              <a:latin typeface="-apple-system"/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And how many smokers and non-smokers have heart disease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/>
          <p:nvPr/>
        </p:nvSpPr>
        <p:spPr>
          <a:xfrm>
            <a:off x="941875" y="2240729"/>
            <a:ext cx="2428120" cy="2021963"/>
          </a:xfrm>
          <a:custGeom>
            <a:avLst/>
            <a:gdLst/>
            <a:ahLst/>
            <a:cxnLst/>
            <a:rect l="l" t="t" r="r" b="b"/>
            <a:pathLst>
              <a:path w="35517" h="29576" extrusionOk="0">
                <a:moveTo>
                  <a:pt x="1" y="1"/>
                </a:moveTo>
                <a:lnTo>
                  <a:pt x="5680" y="29576"/>
                </a:lnTo>
                <a:lnTo>
                  <a:pt x="35517" y="29576"/>
                </a:lnTo>
                <a:lnTo>
                  <a:pt x="298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4"/>
          <p:cNvSpPr/>
          <p:nvPr/>
        </p:nvSpPr>
        <p:spPr>
          <a:xfrm>
            <a:off x="779048" y="1154888"/>
            <a:ext cx="2753773" cy="1085841"/>
          </a:xfrm>
          <a:custGeom>
            <a:avLst/>
            <a:gdLst/>
            <a:ahLst/>
            <a:cxnLst/>
            <a:rect l="l" t="t" r="r" b="b"/>
            <a:pathLst>
              <a:path w="19075" h="15883" extrusionOk="0">
                <a:moveTo>
                  <a:pt x="1" y="0"/>
                </a:moveTo>
                <a:lnTo>
                  <a:pt x="3049" y="15883"/>
                </a:lnTo>
                <a:lnTo>
                  <a:pt x="19074" y="15883"/>
                </a:lnTo>
                <a:lnTo>
                  <a:pt x="16026" y="0"/>
                </a:lnTo>
                <a:close/>
              </a:path>
            </a:pathLst>
          </a:custGeom>
          <a:solidFill>
            <a:srgbClr val="2C272A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Algorithms to answer</a:t>
            </a:r>
            <a:br>
              <a:rPr lang="en-US" sz="1400" b="1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400" b="1" dirty="0">
                <a:solidFill>
                  <a:schemeClr val="tx2">
                    <a:lumMod val="10000"/>
                  </a:schemeClr>
                </a:solidFill>
              </a:rPr>
              <a:t> the questions</a:t>
            </a:r>
            <a:endParaRPr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BF469AA-DDDC-4941-B9CB-E97B76A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65" y="1820966"/>
            <a:ext cx="4926984" cy="286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69C62F-B667-4F8E-93B9-7F61BBEF7F38}"/>
              </a:ext>
            </a:extLst>
          </p:cNvPr>
          <p:cNvSpPr txBox="1"/>
          <p:nvPr/>
        </p:nvSpPr>
        <p:spPr>
          <a:xfrm>
            <a:off x="1083995" y="23256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Number of cardio patients</a:t>
            </a:r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>
            <a:spLocks noGrp="1"/>
          </p:cNvSpPr>
          <p:nvPr>
            <p:ph type="title"/>
          </p:nvPr>
        </p:nvSpPr>
        <p:spPr>
          <a:xfrm>
            <a:off x="0" y="435425"/>
            <a:ext cx="9144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female and male by gender having heart issues?</a:t>
            </a:r>
            <a:endParaRPr dirty="0"/>
          </a:p>
        </p:txBody>
      </p:sp>
      <p:sp>
        <p:nvSpPr>
          <p:cNvPr id="637" name="Google Shape;637;p46"/>
          <p:cNvSpPr/>
          <p:nvPr/>
        </p:nvSpPr>
        <p:spPr>
          <a:xfrm>
            <a:off x="6010300" y="217647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5715075" y="2781325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6410400" y="3314900"/>
            <a:ext cx="257100" cy="257100"/>
          </a:xfrm>
          <a:prstGeom prst="ellipse">
            <a:avLst/>
          </a:prstGeom>
          <a:solidFill>
            <a:srgbClr val="EA2424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46"/>
          <p:cNvCxnSpPr/>
          <p:nvPr/>
        </p:nvCxnSpPr>
        <p:spPr>
          <a:xfrm>
            <a:off x="4514925" y="1933450"/>
            <a:ext cx="1628700" cy="37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46"/>
          <p:cNvCxnSpPr/>
          <p:nvPr/>
        </p:nvCxnSpPr>
        <p:spPr>
          <a:xfrm rot="10800000" flipH="1">
            <a:off x="4514925" y="2905075"/>
            <a:ext cx="13335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46"/>
          <p:cNvCxnSpPr/>
          <p:nvPr/>
        </p:nvCxnSpPr>
        <p:spPr>
          <a:xfrm rot="10800000" flipH="1">
            <a:off x="4514925" y="3443350"/>
            <a:ext cx="2038200" cy="3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09DE8155-FDC9-4E47-94FB-CB557291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4" y="1525669"/>
            <a:ext cx="4372215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CCDF733-E78F-44CD-8507-95FCE1FF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47" y="1417252"/>
            <a:ext cx="2933333" cy="2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DE91D2-10CF-4204-A49F-D4705C77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Number of male and female smokers</a:t>
            </a:r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 txBox="1">
            <a:spLocks noGrp="1"/>
          </p:cNvSpPr>
          <p:nvPr>
            <p:ph type="title"/>
          </p:nvPr>
        </p:nvSpPr>
        <p:spPr>
          <a:xfrm>
            <a:off x="1238250" y="1435625"/>
            <a:ext cx="6553200" cy="178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ar-SA" b="1" dirty="0"/>
            </a:br>
            <a:endParaRPr dirty="0"/>
          </a:p>
        </p:txBody>
      </p:sp>
      <p:grpSp>
        <p:nvGrpSpPr>
          <p:cNvPr id="670" name="Google Shape;670;p49"/>
          <p:cNvGrpSpPr/>
          <p:nvPr/>
        </p:nvGrpSpPr>
        <p:grpSpPr>
          <a:xfrm rot="5400000" flipH="1">
            <a:off x="422512" y="295723"/>
            <a:ext cx="730025" cy="939886"/>
            <a:chOff x="4756371" y="431035"/>
            <a:chExt cx="296770" cy="382068"/>
          </a:xfrm>
        </p:grpSpPr>
        <p:sp>
          <p:nvSpPr>
            <p:cNvPr id="671" name="Google Shape;671;p49"/>
            <p:cNvSpPr/>
            <p:nvPr/>
          </p:nvSpPr>
          <p:spPr>
            <a:xfrm>
              <a:off x="4916271" y="593739"/>
              <a:ext cx="99857" cy="99857"/>
            </a:xfrm>
            <a:custGeom>
              <a:avLst/>
              <a:gdLst/>
              <a:ahLst/>
              <a:cxnLst/>
              <a:rect l="l" t="t" r="r" b="b"/>
              <a:pathLst>
                <a:path w="4771" h="4771" extrusionOk="0">
                  <a:moveTo>
                    <a:pt x="2402" y="0"/>
                  </a:moveTo>
                  <a:cubicBezTo>
                    <a:pt x="1067" y="0"/>
                    <a:pt x="0" y="1068"/>
                    <a:pt x="0" y="2402"/>
                  </a:cubicBezTo>
                  <a:cubicBezTo>
                    <a:pt x="0" y="3703"/>
                    <a:pt x="1067" y="4770"/>
                    <a:pt x="2402" y="4770"/>
                  </a:cubicBezTo>
                  <a:cubicBezTo>
                    <a:pt x="3703" y="4770"/>
                    <a:pt x="4770" y="3703"/>
                    <a:pt x="4770" y="2402"/>
                  </a:cubicBezTo>
                  <a:cubicBezTo>
                    <a:pt x="4770" y="1068"/>
                    <a:pt x="3703" y="0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4956063" y="431035"/>
              <a:ext cx="87299" cy="74239"/>
            </a:xfrm>
            <a:custGeom>
              <a:avLst/>
              <a:gdLst/>
              <a:ahLst/>
              <a:cxnLst/>
              <a:rect l="l" t="t" r="r" b="b"/>
              <a:pathLst>
                <a:path w="4171" h="3547" extrusionOk="0">
                  <a:moveTo>
                    <a:pt x="2369" y="1"/>
                  </a:moveTo>
                  <a:cubicBezTo>
                    <a:pt x="801" y="1"/>
                    <a:pt x="0" y="1902"/>
                    <a:pt x="1135" y="3036"/>
                  </a:cubicBezTo>
                  <a:cubicBezTo>
                    <a:pt x="1487" y="3389"/>
                    <a:pt x="1924" y="3546"/>
                    <a:pt x="2357" y="3546"/>
                  </a:cubicBezTo>
                  <a:cubicBezTo>
                    <a:pt x="3275" y="3546"/>
                    <a:pt x="4170" y="2835"/>
                    <a:pt x="4170" y="1769"/>
                  </a:cubicBezTo>
                  <a:cubicBezTo>
                    <a:pt x="4170" y="768"/>
                    <a:pt x="3369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4834573" y="498771"/>
              <a:ext cx="63543" cy="53706"/>
            </a:xfrm>
            <a:custGeom>
              <a:avLst/>
              <a:gdLst/>
              <a:ahLst/>
              <a:cxnLst/>
              <a:rect l="l" t="t" r="r" b="b"/>
              <a:pathLst>
                <a:path w="3036" h="2566" extrusionOk="0">
                  <a:moveTo>
                    <a:pt x="1735" y="0"/>
                  </a:moveTo>
                  <a:cubicBezTo>
                    <a:pt x="601" y="0"/>
                    <a:pt x="0" y="1368"/>
                    <a:pt x="834" y="2169"/>
                  </a:cubicBezTo>
                  <a:cubicBezTo>
                    <a:pt x="1097" y="2443"/>
                    <a:pt x="1425" y="2565"/>
                    <a:pt x="1746" y="2565"/>
                  </a:cubicBezTo>
                  <a:cubicBezTo>
                    <a:pt x="2404" y="2565"/>
                    <a:pt x="3036" y="2052"/>
                    <a:pt x="3036" y="1268"/>
                  </a:cubicBezTo>
                  <a:cubicBezTo>
                    <a:pt x="3036" y="568"/>
                    <a:pt x="2435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5018210" y="779510"/>
              <a:ext cx="34932" cy="33593"/>
            </a:xfrm>
            <a:custGeom>
              <a:avLst/>
              <a:gdLst/>
              <a:ahLst/>
              <a:cxnLst/>
              <a:rect l="l" t="t" r="r" b="b"/>
              <a:pathLst>
                <a:path w="1669" h="1605" extrusionOk="0">
                  <a:moveTo>
                    <a:pt x="815" y="0"/>
                  </a:moveTo>
                  <a:cubicBezTo>
                    <a:pt x="401" y="0"/>
                    <a:pt x="0" y="322"/>
                    <a:pt x="0" y="799"/>
                  </a:cubicBezTo>
                  <a:cubicBezTo>
                    <a:pt x="0" y="1292"/>
                    <a:pt x="392" y="1604"/>
                    <a:pt x="801" y="1604"/>
                  </a:cubicBezTo>
                  <a:cubicBezTo>
                    <a:pt x="1000" y="1604"/>
                    <a:pt x="1204" y="1530"/>
                    <a:pt x="1368" y="1366"/>
                  </a:cubicBezTo>
                  <a:cubicBezTo>
                    <a:pt x="1668" y="1066"/>
                    <a:pt x="1668" y="565"/>
                    <a:pt x="1368" y="232"/>
                  </a:cubicBezTo>
                  <a:cubicBezTo>
                    <a:pt x="1208" y="71"/>
                    <a:pt x="1010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4756371" y="648183"/>
              <a:ext cx="62853" cy="54271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1735" y="1"/>
                  </a:moveTo>
                  <a:cubicBezTo>
                    <a:pt x="567" y="1"/>
                    <a:pt x="0" y="1402"/>
                    <a:pt x="801" y="2203"/>
                  </a:cubicBezTo>
                  <a:cubicBezTo>
                    <a:pt x="1071" y="2472"/>
                    <a:pt x="1396" y="2592"/>
                    <a:pt x="1714" y="2592"/>
                  </a:cubicBezTo>
                  <a:cubicBezTo>
                    <a:pt x="2377" y="2592"/>
                    <a:pt x="3002" y="2069"/>
                    <a:pt x="3002" y="1302"/>
                  </a:cubicBezTo>
                  <a:cubicBezTo>
                    <a:pt x="3002" y="601"/>
                    <a:pt x="2435" y="1"/>
                    <a:pt x="1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4965147" y="643997"/>
              <a:ext cx="71225" cy="145945"/>
            </a:xfrm>
            <a:custGeom>
              <a:avLst/>
              <a:gdLst/>
              <a:ahLst/>
              <a:cxnLst/>
              <a:rect l="l" t="t" r="r" b="b"/>
              <a:pathLst>
                <a:path w="3403" h="6973" extrusionOk="0">
                  <a:moveTo>
                    <a:pt x="69" y="0"/>
                  </a:moveTo>
                  <a:cubicBezTo>
                    <a:pt x="68" y="0"/>
                    <a:pt x="67" y="0"/>
                    <a:pt x="67" y="1"/>
                  </a:cubicBezTo>
                  <a:cubicBezTo>
                    <a:pt x="0" y="34"/>
                    <a:pt x="667" y="1635"/>
                    <a:pt x="1568" y="3537"/>
                  </a:cubicBezTo>
                  <a:cubicBezTo>
                    <a:pt x="2459" y="5451"/>
                    <a:pt x="3219" y="6973"/>
                    <a:pt x="3332" y="6973"/>
                  </a:cubicBezTo>
                  <a:cubicBezTo>
                    <a:pt x="3334" y="6973"/>
                    <a:pt x="3335" y="6973"/>
                    <a:pt x="3336" y="6972"/>
                  </a:cubicBezTo>
                  <a:cubicBezTo>
                    <a:pt x="3402" y="6939"/>
                    <a:pt x="2735" y="5338"/>
                    <a:pt x="1835" y="3403"/>
                  </a:cubicBezTo>
                  <a:cubicBezTo>
                    <a:pt x="944" y="1522"/>
                    <a:pt x="15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4799659" y="648351"/>
              <a:ext cx="162689" cy="25304"/>
            </a:xfrm>
            <a:custGeom>
              <a:avLst/>
              <a:gdLst/>
              <a:ahLst/>
              <a:cxnLst/>
              <a:rect l="l" t="t" r="r" b="b"/>
              <a:pathLst>
                <a:path w="7773" h="1209" extrusionOk="0">
                  <a:moveTo>
                    <a:pt x="7617" y="0"/>
                  </a:moveTo>
                  <a:cubicBezTo>
                    <a:pt x="7145" y="0"/>
                    <a:pt x="5654" y="180"/>
                    <a:pt x="3870" y="427"/>
                  </a:cubicBezTo>
                  <a:cubicBezTo>
                    <a:pt x="1702" y="760"/>
                    <a:pt x="0" y="1094"/>
                    <a:pt x="0" y="1194"/>
                  </a:cubicBezTo>
                  <a:cubicBezTo>
                    <a:pt x="0" y="1204"/>
                    <a:pt x="37" y="1208"/>
                    <a:pt x="107" y="1208"/>
                  </a:cubicBezTo>
                  <a:cubicBezTo>
                    <a:pt x="516" y="1208"/>
                    <a:pt x="2051" y="1045"/>
                    <a:pt x="3903" y="760"/>
                  </a:cubicBezTo>
                  <a:cubicBezTo>
                    <a:pt x="6038" y="427"/>
                    <a:pt x="7773" y="93"/>
                    <a:pt x="7773" y="26"/>
                  </a:cubicBezTo>
                  <a:cubicBezTo>
                    <a:pt x="7773" y="9"/>
                    <a:pt x="7718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4874365" y="523157"/>
              <a:ext cx="85897" cy="102034"/>
            </a:xfrm>
            <a:custGeom>
              <a:avLst/>
              <a:gdLst/>
              <a:ahLst/>
              <a:cxnLst/>
              <a:rect l="l" t="t" r="r" b="b"/>
              <a:pathLst>
                <a:path w="4104" h="4875" extrusionOk="0">
                  <a:moveTo>
                    <a:pt x="74" y="0"/>
                  </a:moveTo>
                  <a:cubicBezTo>
                    <a:pt x="71" y="0"/>
                    <a:pt x="69" y="1"/>
                    <a:pt x="67" y="3"/>
                  </a:cubicBezTo>
                  <a:cubicBezTo>
                    <a:pt x="1" y="36"/>
                    <a:pt x="668" y="1304"/>
                    <a:pt x="1769" y="2672"/>
                  </a:cubicBezTo>
                  <a:cubicBezTo>
                    <a:pt x="2849" y="4014"/>
                    <a:pt x="3961" y="4874"/>
                    <a:pt x="4034" y="4874"/>
                  </a:cubicBezTo>
                  <a:cubicBezTo>
                    <a:pt x="4035" y="4874"/>
                    <a:pt x="4036" y="4874"/>
                    <a:pt x="4037" y="4873"/>
                  </a:cubicBezTo>
                  <a:cubicBezTo>
                    <a:pt x="4104" y="4773"/>
                    <a:pt x="3136" y="3772"/>
                    <a:pt x="2035" y="2438"/>
                  </a:cubicBezTo>
                  <a:cubicBezTo>
                    <a:pt x="965" y="1140"/>
                    <a:pt x="17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4962342" y="467352"/>
              <a:ext cx="43304" cy="162710"/>
            </a:xfrm>
            <a:custGeom>
              <a:avLst/>
              <a:gdLst/>
              <a:ahLst/>
              <a:cxnLst/>
              <a:rect l="l" t="t" r="r" b="b"/>
              <a:pathLst>
                <a:path w="2069" h="7774" extrusionOk="0">
                  <a:moveTo>
                    <a:pt x="2069" y="0"/>
                  </a:moveTo>
                  <a:lnTo>
                    <a:pt x="2002" y="34"/>
                  </a:lnTo>
                  <a:cubicBezTo>
                    <a:pt x="1969" y="100"/>
                    <a:pt x="1935" y="201"/>
                    <a:pt x="1935" y="267"/>
                  </a:cubicBezTo>
                  <a:cubicBezTo>
                    <a:pt x="1835" y="467"/>
                    <a:pt x="1735" y="768"/>
                    <a:pt x="1635" y="1101"/>
                  </a:cubicBezTo>
                  <a:cubicBezTo>
                    <a:pt x="1402" y="1802"/>
                    <a:pt x="1135" y="2769"/>
                    <a:pt x="868" y="3836"/>
                  </a:cubicBezTo>
                  <a:cubicBezTo>
                    <a:pt x="301" y="5971"/>
                    <a:pt x="1" y="7773"/>
                    <a:pt x="101" y="7773"/>
                  </a:cubicBezTo>
                  <a:cubicBezTo>
                    <a:pt x="101" y="7773"/>
                    <a:pt x="102" y="7773"/>
                    <a:pt x="103" y="7773"/>
                  </a:cubicBezTo>
                  <a:cubicBezTo>
                    <a:pt x="176" y="7773"/>
                    <a:pt x="639" y="6051"/>
                    <a:pt x="1168" y="3903"/>
                  </a:cubicBezTo>
                  <a:cubicBezTo>
                    <a:pt x="1435" y="2836"/>
                    <a:pt x="1702" y="1868"/>
                    <a:pt x="1869" y="1168"/>
                  </a:cubicBezTo>
                  <a:cubicBezTo>
                    <a:pt x="1935" y="868"/>
                    <a:pt x="1969" y="601"/>
                    <a:pt x="2035" y="334"/>
                  </a:cubicBezTo>
                  <a:lnTo>
                    <a:pt x="2069" y="100"/>
                  </a:lnTo>
                  <a:lnTo>
                    <a:pt x="2069" y="34"/>
                  </a:lnTo>
                  <a:cubicBezTo>
                    <a:pt x="2069" y="34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9"/>
          <p:cNvSpPr/>
          <p:nvPr/>
        </p:nvSpPr>
        <p:spPr>
          <a:xfrm>
            <a:off x="7850490" y="4306667"/>
            <a:ext cx="671418" cy="148826"/>
          </a:xfrm>
          <a:custGeom>
            <a:avLst/>
            <a:gdLst/>
            <a:ahLst/>
            <a:cxnLst/>
            <a:rect l="l" t="t" r="r" b="b"/>
            <a:pathLst>
              <a:path w="11247" h="2493" extrusionOk="0">
                <a:moveTo>
                  <a:pt x="0" y="0"/>
                </a:moveTo>
                <a:lnTo>
                  <a:pt x="0" y="2493"/>
                </a:lnTo>
                <a:lnTo>
                  <a:pt x="11247" y="2493"/>
                </a:lnTo>
                <a:lnTo>
                  <a:pt x="11247" y="0"/>
                </a:lnTo>
                <a:close/>
              </a:path>
            </a:pathLst>
          </a:custGeom>
          <a:solidFill>
            <a:srgbClr val="EA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8111786" y="4045368"/>
            <a:ext cx="148826" cy="671418"/>
          </a:xfrm>
          <a:custGeom>
            <a:avLst/>
            <a:gdLst/>
            <a:ahLst/>
            <a:cxnLst/>
            <a:rect l="l" t="t" r="r" b="b"/>
            <a:pathLst>
              <a:path w="2493" h="11247" extrusionOk="0">
                <a:moveTo>
                  <a:pt x="0" y="0"/>
                </a:moveTo>
                <a:lnTo>
                  <a:pt x="0" y="11247"/>
                </a:lnTo>
                <a:lnTo>
                  <a:pt x="2493" y="11247"/>
                </a:lnTo>
                <a:lnTo>
                  <a:pt x="2493" y="0"/>
                </a:lnTo>
                <a:close/>
              </a:path>
            </a:pathLst>
          </a:custGeom>
          <a:solidFill>
            <a:srgbClr val="EA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9"/>
          <p:cNvSpPr/>
          <p:nvPr/>
        </p:nvSpPr>
        <p:spPr>
          <a:xfrm>
            <a:off x="7629577" y="3828089"/>
            <a:ext cx="1106100" cy="1106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1FA4D592-655D-4440-808B-B22E22A2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9" y="1353383"/>
            <a:ext cx="3659697" cy="37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ED0D71-E5C4-464A-ABA8-646F03787C0F}"/>
              </a:ext>
            </a:extLst>
          </p:cNvPr>
          <p:cNvSpPr txBox="1"/>
          <p:nvPr/>
        </p:nvSpPr>
        <p:spPr>
          <a:xfrm>
            <a:off x="2228850" y="606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The ratio of calcitriol to males and females</a:t>
            </a:r>
            <a:endParaRPr lang="ar-SA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rt Clinical Case by Slidesgo">
  <a:themeElements>
    <a:clrScheme name="Simple Light">
      <a:dk1>
        <a:srgbClr val="2468D6"/>
      </a:dk1>
      <a:lt1>
        <a:srgbClr val="FFFFFF"/>
      </a:lt1>
      <a:dk2>
        <a:srgbClr val="2C272A"/>
      </a:dk2>
      <a:lt2>
        <a:srgbClr val="FED1CF"/>
      </a:lt2>
      <a:accent1>
        <a:srgbClr val="EA2424"/>
      </a:accent1>
      <a:accent2>
        <a:srgbClr val="EBEBEB"/>
      </a:accent2>
      <a:accent3>
        <a:srgbClr val="2468D6"/>
      </a:accent3>
      <a:accent4>
        <a:srgbClr val="2C272A"/>
      </a:accent4>
      <a:accent5>
        <a:srgbClr val="FED1CF"/>
      </a:accent5>
      <a:accent6>
        <a:srgbClr val="B78876"/>
      </a:accent6>
      <a:hlink>
        <a:srgbClr val="2468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283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zeitung</vt:lpstr>
      <vt:lpstr>-apple-system</vt:lpstr>
      <vt:lpstr>Fjalla One</vt:lpstr>
      <vt:lpstr>Open Sans Light</vt:lpstr>
      <vt:lpstr>Roboto Condensed</vt:lpstr>
      <vt:lpstr>Arial</vt:lpstr>
      <vt:lpstr>Arabic Typesetting</vt:lpstr>
      <vt:lpstr>Heart Clinical Case by Slidesgo</vt:lpstr>
      <vt:lpstr>Cardiovascular  Disease dataset</vt:lpstr>
      <vt:lpstr>PowerPoint Presentation</vt:lpstr>
      <vt:lpstr>INTRODUCTION</vt:lpstr>
      <vt:lpstr>PowerPoint Presentation</vt:lpstr>
      <vt:lpstr>PowerPoint Presentation</vt:lpstr>
      <vt:lpstr>PowerPoint Presentation</vt:lpstr>
      <vt:lpstr>Number of female and male by gender having heart issues?</vt:lpstr>
      <vt:lpstr>Number of male and female smokers</vt:lpstr>
      <vt:lpstr> </vt:lpstr>
      <vt:lpstr>Tools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 Disease dataset</dc:title>
  <dc:creator>Hp</dc:creator>
  <cp:lastModifiedBy>سعود بن محمد بن فهد الخذامي الواهبي</cp:lastModifiedBy>
  <cp:revision>2</cp:revision>
  <dcterms:modified xsi:type="dcterms:W3CDTF">2021-11-21T15:56:48Z</dcterms:modified>
</cp:coreProperties>
</file>