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30"/>
  </p:notesMasterIdLst>
  <p:sldIdLst>
    <p:sldId id="256" r:id="rId3"/>
    <p:sldId id="302" r:id="rId4"/>
    <p:sldId id="260" r:id="rId5"/>
    <p:sldId id="261" r:id="rId6"/>
    <p:sldId id="320" r:id="rId7"/>
    <p:sldId id="303" r:id="rId8"/>
    <p:sldId id="309" r:id="rId9"/>
    <p:sldId id="264" r:id="rId10"/>
    <p:sldId id="304" r:id="rId11"/>
    <p:sldId id="266" r:id="rId12"/>
    <p:sldId id="311" r:id="rId13"/>
    <p:sldId id="312" r:id="rId14"/>
    <p:sldId id="315" r:id="rId15"/>
    <p:sldId id="316" r:id="rId16"/>
    <p:sldId id="317" r:id="rId17"/>
    <p:sldId id="319" r:id="rId18"/>
    <p:sldId id="318" r:id="rId19"/>
    <p:sldId id="305" r:id="rId20"/>
    <p:sldId id="279" r:id="rId21"/>
    <p:sldId id="306" r:id="rId22"/>
    <p:sldId id="272" r:id="rId23"/>
    <p:sldId id="307" r:id="rId24"/>
    <p:sldId id="269" r:id="rId25"/>
    <p:sldId id="321" r:id="rId26"/>
    <p:sldId id="325" r:id="rId27"/>
    <p:sldId id="274" r:id="rId28"/>
    <p:sldId id="301" r:id="rId29"/>
  </p:sldIdLst>
  <p:sldSz cx="9144000" cy="5143500" type="screen16x9"/>
  <p:notesSz cx="6858000" cy="9144000"/>
  <p:embeddedFontLst>
    <p:embeddedFont>
      <p:font typeface="Cabin"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Cormorant Unicase" panose="020B0604020202020204" charset="0"/>
      <p:regular r:id="rId39"/>
      <p:bold r:id="rId40"/>
    </p:embeddedFont>
    <p:embeddedFont>
      <p:font typeface="Eras Light ITC" panose="020B0402030504020804" pitchFamily="34" charset="0"/>
      <p:regular r:id="rId41"/>
    </p:embeddedFont>
    <p:embeddedFont>
      <p:font typeface="Fira Sans" panose="020B0503050000020004" pitchFamily="34" charset="0"/>
      <p:regular r:id="rId42"/>
      <p:bold r:id="rId43"/>
      <p:italic r:id="rId44"/>
      <p:boldItalic r:id="rId45"/>
    </p:embeddedFont>
    <p:embeddedFont>
      <p:font typeface="Fira Sans Extra Condensed SemiBold" panose="020B0604020202020204" charset="0"/>
      <p:regular r:id="rId46"/>
      <p:bold r:id="rId47"/>
      <p:italic r:id="rId48"/>
      <p:boldItalic r:id="rId49"/>
    </p:embeddedFont>
    <p:embeddedFont>
      <p:font typeface="Proxima Nova" panose="020B0604020202020204" charset="0"/>
      <p:regular r:id="rId50"/>
      <p:bold r:id="rId51"/>
      <p:italic r:id="rId52"/>
      <p:boldItalic r:id="rId53"/>
    </p:embeddedFont>
    <p:embeddedFont>
      <p:font typeface="Proxima Nova Semibold" panose="020B0604020202020204" charset="0"/>
      <p:regular r:id="rId54"/>
      <p:bold r:id="rId55"/>
      <p:boldItalic r:id="rId56"/>
    </p:embeddedFont>
    <p:embeddedFont>
      <p:font typeface="Roboto Condensed Light" panose="02000000000000000000" pitchFamily="2" charset="0"/>
      <p:regular r:id="rId57"/>
      <p: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5787"/>
    <a:srgbClr val="114D99"/>
    <a:srgbClr val="E4E4E4"/>
    <a:srgbClr val="0E2A47"/>
    <a:srgbClr val="A404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BF24FE-BDC5-4BFE-B6E2-27838A2B270C}">
  <a:tblStyle styleId="{8EBF24FE-BDC5-4BFE-B6E2-27838A2B27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DF28717-52CF-4C2B-A0D1-0EB535EE057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8" autoAdjust="0"/>
    <p:restoredTop sz="94660"/>
  </p:normalViewPr>
  <p:slideViewPr>
    <p:cSldViewPr snapToGrid="0">
      <p:cViewPr varScale="1">
        <p:scale>
          <a:sx n="117" d="100"/>
          <a:sy n="117" d="100"/>
        </p:scale>
        <p:origin x="184"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font" Target="fonts/font28.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8" Type="http://schemas.openxmlformats.org/officeDocument/2006/relationships/slide" Target="slides/slide6.xml"/><Relationship Id="rId51" Type="http://schemas.openxmlformats.org/officeDocument/2006/relationships/font" Target="fonts/font2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1.fntdata"/><Relationship Id="rId54" Type="http://schemas.openxmlformats.org/officeDocument/2006/relationships/font" Target="fonts/font2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font" Target="fonts/font27.fntdata"/><Relationship Id="rId10" Type="http://schemas.openxmlformats.org/officeDocument/2006/relationships/slide" Target="slides/slide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ec1aa14198_1_38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c1aa14198_1_38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278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ec1aa14198_1_38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c1aa14198_1_38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129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ec1aa14198_1_38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c1aa14198_1_38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18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ec1aa14198_1_38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c1aa14198_1_38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883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ec1aa14198_1_38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c1aa14198_1_38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39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ec1aa14198_1_38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c1aa14198_1_38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762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c1aa141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c1aa141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365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ec1aa14198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ec1aa14198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c1aa141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c1aa141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36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ea261609c0_1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ea261609c0_1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ec2e7e104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ec2e7e104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93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c1aa141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c1aa141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6709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ec1aa1419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ec1aa1419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ec1aa1419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ec1aa1419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518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ec1aa1419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ec1aa1419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5"/>
        <p:cNvGrpSpPr/>
        <p:nvPr/>
      </p:nvGrpSpPr>
      <p:grpSpPr>
        <a:xfrm>
          <a:off x="0" y="0"/>
          <a:ext cx="0" cy="0"/>
          <a:chOff x="0" y="0"/>
          <a:chExt cx="0" cy="0"/>
        </a:xfrm>
      </p:grpSpPr>
      <p:sp>
        <p:nvSpPr>
          <p:cNvPr id="18226" name="Google Shape;18226;gec1aa14198_1_38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7" name="Google Shape;18227;gec1aa14198_1_38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c1aa141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c1aa141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ec1aa1419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ec1aa1419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c1aa141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c1aa141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70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ec1aa1419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ec1aa1419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1098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ec1aa14198_1_38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ec1aa14198_1_38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ec1aa141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ec1aa141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29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ec1aa14198_1_38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ec1aa14198_1_38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0000"/>
          </a:blip>
          <a:stretch>
            <a:fillRect/>
          </a:stretch>
        </p:blipFill>
        <p:spPr>
          <a:xfrm>
            <a:off x="0" y="2384744"/>
            <a:ext cx="9143999" cy="2758762"/>
          </a:xfrm>
          <a:prstGeom prst="rect">
            <a:avLst/>
          </a:prstGeom>
          <a:noFill/>
          <a:ln>
            <a:noFill/>
          </a:ln>
        </p:spPr>
      </p:pic>
      <p:sp>
        <p:nvSpPr>
          <p:cNvPr id="10" name="Google Shape;10;p2"/>
          <p:cNvSpPr/>
          <p:nvPr/>
        </p:nvSpPr>
        <p:spPr>
          <a:xfrm>
            <a:off x="-103625" y="3608150"/>
            <a:ext cx="9242597" cy="1563093"/>
          </a:xfrm>
          <a:custGeom>
            <a:avLst/>
            <a:gdLst/>
            <a:ahLst/>
            <a:cxnLst/>
            <a:rect l="l" t="t" r="r" b="b"/>
            <a:pathLst>
              <a:path w="145301" h="24755" extrusionOk="0">
                <a:moveTo>
                  <a:pt x="125170" y="0"/>
                </a:moveTo>
                <a:lnTo>
                  <a:pt x="124258" y="21"/>
                </a:lnTo>
                <a:lnTo>
                  <a:pt x="123346" y="64"/>
                </a:lnTo>
                <a:lnTo>
                  <a:pt x="122413" y="106"/>
                </a:lnTo>
                <a:lnTo>
                  <a:pt x="121458" y="191"/>
                </a:lnTo>
                <a:lnTo>
                  <a:pt x="120483" y="255"/>
                </a:lnTo>
                <a:lnTo>
                  <a:pt x="119486" y="361"/>
                </a:lnTo>
                <a:lnTo>
                  <a:pt x="118489" y="467"/>
                </a:lnTo>
                <a:lnTo>
                  <a:pt x="117471" y="615"/>
                </a:lnTo>
                <a:lnTo>
                  <a:pt x="116431" y="764"/>
                </a:lnTo>
                <a:lnTo>
                  <a:pt x="115371" y="912"/>
                </a:lnTo>
                <a:lnTo>
                  <a:pt x="114289" y="1103"/>
                </a:lnTo>
                <a:lnTo>
                  <a:pt x="113207" y="1294"/>
                </a:lnTo>
                <a:lnTo>
                  <a:pt x="112083" y="1506"/>
                </a:lnTo>
                <a:lnTo>
                  <a:pt x="110937" y="1740"/>
                </a:lnTo>
                <a:lnTo>
                  <a:pt x="109771" y="1994"/>
                </a:lnTo>
                <a:lnTo>
                  <a:pt x="108583" y="2270"/>
                </a:lnTo>
                <a:lnTo>
                  <a:pt x="107374" y="2567"/>
                </a:lnTo>
                <a:lnTo>
                  <a:pt x="104892" y="3203"/>
                </a:lnTo>
                <a:lnTo>
                  <a:pt x="102283" y="3903"/>
                </a:lnTo>
                <a:lnTo>
                  <a:pt x="99589" y="4709"/>
                </a:lnTo>
                <a:lnTo>
                  <a:pt x="96768" y="5579"/>
                </a:lnTo>
                <a:lnTo>
                  <a:pt x="93841" y="6533"/>
                </a:lnTo>
                <a:lnTo>
                  <a:pt x="90765" y="7573"/>
                </a:lnTo>
                <a:lnTo>
                  <a:pt x="87583" y="8697"/>
                </a:lnTo>
                <a:lnTo>
                  <a:pt x="84274" y="9906"/>
                </a:lnTo>
                <a:lnTo>
                  <a:pt x="80817" y="11221"/>
                </a:lnTo>
                <a:lnTo>
                  <a:pt x="77211" y="12621"/>
                </a:lnTo>
                <a:lnTo>
                  <a:pt x="73457" y="14106"/>
                </a:lnTo>
                <a:lnTo>
                  <a:pt x="72460" y="14509"/>
                </a:lnTo>
                <a:lnTo>
                  <a:pt x="71484" y="14870"/>
                </a:lnTo>
                <a:lnTo>
                  <a:pt x="69532" y="15570"/>
                </a:lnTo>
                <a:lnTo>
                  <a:pt x="67602" y="16227"/>
                </a:lnTo>
                <a:lnTo>
                  <a:pt x="65693" y="16800"/>
                </a:lnTo>
                <a:lnTo>
                  <a:pt x="63805" y="17330"/>
                </a:lnTo>
                <a:lnTo>
                  <a:pt x="61939" y="17818"/>
                </a:lnTo>
                <a:lnTo>
                  <a:pt x="60072" y="18242"/>
                </a:lnTo>
                <a:lnTo>
                  <a:pt x="58248" y="18603"/>
                </a:lnTo>
                <a:lnTo>
                  <a:pt x="56445" y="18921"/>
                </a:lnTo>
                <a:lnTo>
                  <a:pt x="54663" y="19197"/>
                </a:lnTo>
                <a:lnTo>
                  <a:pt x="52881" y="19430"/>
                </a:lnTo>
                <a:lnTo>
                  <a:pt x="51142" y="19600"/>
                </a:lnTo>
                <a:lnTo>
                  <a:pt x="49424" y="19748"/>
                </a:lnTo>
                <a:lnTo>
                  <a:pt x="47727" y="19833"/>
                </a:lnTo>
                <a:lnTo>
                  <a:pt x="46051" y="19897"/>
                </a:lnTo>
                <a:lnTo>
                  <a:pt x="44418" y="19918"/>
                </a:lnTo>
                <a:lnTo>
                  <a:pt x="42785" y="19897"/>
                </a:lnTo>
                <a:lnTo>
                  <a:pt x="41194" y="19833"/>
                </a:lnTo>
                <a:lnTo>
                  <a:pt x="39624" y="19727"/>
                </a:lnTo>
                <a:lnTo>
                  <a:pt x="38076" y="19621"/>
                </a:lnTo>
                <a:lnTo>
                  <a:pt x="36548" y="19451"/>
                </a:lnTo>
                <a:lnTo>
                  <a:pt x="35042" y="19260"/>
                </a:lnTo>
                <a:lnTo>
                  <a:pt x="33579" y="19048"/>
                </a:lnTo>
                <a:lnTo>
                  <a:pt x="32136" y="18815"/>
                </a:lnTo>
                <a:lnTo>
                  <a:pt x="30736" y="18539"/>
                </a:lnTo>
                <a:lnTo>
                  <a:pt x="29336" y="18263"/>
                </a:lnTo>
                <a:lnTo>
                  <a:pt x="27979" y="17945"/>
                </a:lnTo>
                <a:lnTo>
                  <a:pt x="26664" y="17627"/>
                </a:lnTo>
                <a:lnTo>
                  <a:pt x="25370" y="17266"/>
                </a:lnTo>
                <a:lnTo>
                  <a:pt x="24097" y="16906"/>
                </a:lnTo>
                <a:lnTo>
                  <a:pt x="22846" y="16524"/>
                </a:lnTo>
                <a:lnTo>
                  <a:pt x="21637" y="16121"/>
                </a:lnTo>
                <a:lnTo>
                  <a:pt x="20470" y="15718"/>
                </a:lnTo>
                <a:lnTo>
                  <a:pt x="19325" y="15294"/>
                </a:lnTo>
                <a:lnTo>
                  <a:pt x="18200" y="14870"/>
                </a:lnTo>
                <a:lnTo>
                  <a:pt x="17119" y="14424"/>
                </a:lnTo>
                <a:lnTo>
                  <a:pt x="16079" y="13979"/>
                </a:lnTo>
                <a:lnTo>
                  <a:pt x="15061" y="13533"/>
                </a:lnTo>
                <a:lnTo>
                  <a:pt x="14085" y="13088"/>
                </a:lnTo>
                <a:lnTo>
                  <a:pt x="13131" y="12642"/>
                </a:lnTo>
                <a:lnTo>
                  <a:pt x="12219" y="12176"/>
                </a:lnTo>
                <a:lnTo>
                  <a:pt x="11328" y="11730"/>
                </a:lnTo>
                <a:lnTo>
                  <a:pt x="10479" y="11285"/>
                </a:lnTo>
                <a:lnTo>
                  <a:pt x="9673" y="10839"/>
                </a:lnTo>
                <a:lnTo>
                  <a:pt x="8167" y="9991"/>
                </a:lnTo>
                <a:lnTo>
                  <a:pt x="6788" y="9164"/>
                </a:lnTo>
                <a:lnTo>
                  <a:pt x="5579" y="8379"/>
                </a:lnTo>
                <a:lnTo>
                  <a:pt x="4498" y="7679"/>
                </a:lnTo>
                <a:lnTo>
                  <a:pt x="3586" y="7021"/>
                </a:lnTo>
                <a:lnTo>
                  <a:pt x="2843" y="6491"/>
                </a:lnTo>
                <a:lnTo>
                  <a:pt x="2249" y="6024"/>
                </a:lnTo>
                <a:lnTo>
                  <a:pt x="1825" y="5706"/>
                </a:lnTo>
                <a:lnTo>
                  <a:pt x="1464" y="5409"/>
                </a:lnTo>
                <a:lnTo>
                  <a:pt x="1" y="24754"/>
                </a:lnTo>
                <a:lnTo>
                  <a:pt x="145300" y="24754"/>
                </a:lnTo>
                <a:lnTo>
                  <a:pt x="145300" y="3691"/>
                </a:lnTo>
                <a:lnTo>
                  <a:pt x="143752" y="3139"/>
                </a:lnTo>
                <a:lnTo>
                  <a:pt x="142225" y="2630"/>
                </a:lnTo>
                <a:lnTo>
                  <a:pt x="140676" y="2164"/>
                </a:lnTo>
                <a:lnTo>
                  <a:pt x="139149" y="1740"/>
                </a:lnTo>
                <a:lnTo>
                  <a:pt x="137600" y="1337"/>
                </a:lnTo>
                <a:lnTo>
                  <a:pt x="136031" y="997"/>
                </a:lnTo>
                <a:lnTo>
                  <a:pt x="135246" y="849"/>
                </a:lnTo>
                <a:lnTo>
                  <a:pt x="134461" y="700"/>
                </a:lnTo>
                <a:lnTo>
                  <a:pt x="133655" y="573"/>
                </a:lnTo>
                <a:lnTo>
                  <a:pt x="132849" y="467"/>
                </a:lnTo>
                <a:lnTo>
                  <a:pt x="132022" y="361"/>
                </a:lnTo>
                <a:lnTo>
                  <a:pt x="131216" y="276"/>
                </a:lnTo>
                <a:lnTo>
                  <a:pt x="130388" y="191"/>
                </a:lnTo>
                <a:lnTo>
                  <a:pt x="129540" y="127"/>
                </a:lnTo>
                <a:lnTo>
                  <a:pt x="128692" y="64"/>
                </a:lnTo>
                <a:lnTo>
                  <a:pt x="127822" y="43"/>
                </a:lnTo>
                <a:lnTo>
                  <a:pt x="126952" y="21"/>
                </a:lnTo>
                <a:lnTo>
                  <a:pt x="126061" y="0"/>
                </a:lnTo>
                <a:close/>
              </a:path>
            </a:pathLst>
          </a:custGeom>
          <a:solidFill>
            <a:schemeClr val="accent1"/>
          </a:solidFill>
          <a:ln>
            <a:noFill/>
          </a:ln>
          <a:effectLst>
            <a:outerShdw blurRad="142875" dist="47625" dir="1566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7275" y="-133776"/>
            <a:ext cx="9174609" cy="2294387"/>
          </a:xfrm>
          <a:custGeom>
            <a:avLst/>
            <a:gdLst/>
            <a:ahLst/>
            <a:cxnLst/>
            <a:rect l="l" t="t" r="r" b="b"/>
            <a:pathLst>
              <a:path w="56836" h="32622" extrusionOk="0">
                <a:moveTo>
                  <a:pt x="56836" y="1"/>
                </a:moveTo>
                <a:lnTo>
                  <a:pt x="0" y="1458"/>
                </a:lnTo>
                <a:lnTo>
                  <a:pt x="0" y="5493"/>
                </a:lnTo>
                <a:lnTo>
                  <a:pt x="478" y="5446"/>
                </a:lnTo>
                <a:lnTo>
                  <a:pt x="1027" y="5446"/>
                </a:lnTo>
                <a:lnTo>
                  <a:pt x="1815" y="5470"/>
                </a:lnTo>
                <a:lnTo>
                  <a:pt x="2771" y="5541"/>
                </a:lnTo>
                <a:lnTo>
                  <a:pt x="3344" y="5613"/>
                </a:lnTo>
                <a:lnTo>
                  <a:pt x="3917" y="5708"/>
                </a:lnTo>
                <a:lnTo>
                  <a:pt x="4562" y="5804"/>
                </a:lnTo>
                <a:lnTo>
                  <a:pt x="5230" y="5947"/>
                </a:lnTo>
                <a:lnTo>
                  <a:pt x="5947" y="6114"/>
                </a:lnTo>
                <a:lnTo>
                  <a:pt x="6687" y="6305"/>
                </a:lnTo>
                <a:lnTo>
                  <a:pt x="7475" y="6544"/>
                </a:lnTo>
                <a:lnTo>
                  <a:pt x="8287" y="6807"/>
                </a:lnTo>
                <a:lnTo>
                  <a:pt x="9123" y="7117"/>
                </a:lnTo>
                <a:lnTo>
                  <a:pt x="10006" y="7476"/>
                </a:lnTo>
                <a:lnTo>
                  <a:pt x="10914" y="7882"/>
                </a:lnTo>
                <a:lnTo>
                  <a:pt x="11821" y="8335"/>
                </a:lnTo>
                <a:lnTo>
                  <a:pt x="12776" y="8813"/>
                </a:lnTo>
                <a:lnTo>
                  <a:pt x="13755" y="9386"/>
                </a:lnTo>
                <a:lnTo>
                  <a:pt x="14735" y="9983"/>
                </a:lnTo>
                <a:lnTo>
                  <a:pt x="15761" y="10652"/>
                </a:lnTo>
                <a:lnTo>
                  <a:pt x="16788" y="11368"/>
                </a:lnTo>
                <a:lnTo>
                  <a:pt x="17815" y="12156"/>
                </a:lnTo>
                <a:lnTo>
                  <a:pt x="18890" y="13016"/>
                </a:lnTo>
                <a:lnTo>
                  <a:pt x="19940" y="13947"/>
                </a:lnTo>
                <a:lnTo>
                  <a:pt x="21039" y="14950"/>
                </a:lnTo>
                <a:lnTo>
                  <a:pt x="22114" y="16025"/>
                </a:lnTo>
                <a:lnTo>
                  <a:pt x="25982" y="19965"/>
                </a:lnTo>
                <a:lnTo>
                  <a:pt x="27916" y="21923"/>
                </a:lnTo>
                <a:lnTo>
                  <a:pt x="28896" y="22854"/>
                </a:lnTo>
                <a:lnTo>
                  <a:pt x="29875" y="23786"/>
                </a:lnTo>
                <a:lnTo>
                  <a:pt x="30878" y="24693"/>
                </a:lnTo>
                <a:lnTo>
                  <a:pt x="31881" y="25577"/>
                </a:lnTo>
                <a:lnTo>
                  <a:pt x="32884" y="26413"/>
                </a:lnTo>
                <a:lnTo>
                  <a:pt x="33887" y="27225"/>
                </a:lnTo>
                <a:lnTo>
                  <a:pt x="34913" y="27989"/>
                </a:lnTo>
                <a:lnTo>
                  <a:pt x="35940" y="28729"/>
                </a:lnTo>
                <a:lnTo>
                  <a:pt x="36967" y="29398"/>
                </a:lnTo>
                <a:lnTo>
                  <a:pt x="38018" y="30019"/>
                </a:lnTo>
                <a:lnTo>
                  <a:pt x="38567" y="30305"/>
                </a:lnTo>
                <a:lnTo>
                  <a:pt x="39092" y="30592"/>
                </a:lnTo>
                <a:lnTo>
                  <a:pt x="39618" y="30854"/>
                </a:lnTo>
                <a:lnTo>
                  <a:pt x="40167" y="31093"/>
                </a:lnTo>
                <a:lnTo>
                  <a:pt x="40716" y="31332"/>
                </a:lnTo>
                <a:lnTo>
                  <a:pt x="41242" y="31547"/>
                </a:lnTo>
                <a:lnTo>
                  <a:pt x="41791" y="31738"/>
                </a:lnTo>
                <a:lnTo>
                  <a:pt x="42340" y="31905"/>
                </a:lnTo>
                <a:lnTo>
                  <a:pt x="42913" y="32072"/>
                </a:lnTo>
                <a:lnTo>
                  <a:pt x="43463" y="32216"/>
                </a:lnTo>
                <a:lnTo>
                  <a:pt x="44036" y="32335"/>
                </a:lnTo>
                <a:lnTo>
                  <a:pt x="44585" y="32430"/>
                </a:lnTo>
                <a:lnTo>
                  <a:pt x="45158" y="32502"/>
                </a:lnTo>
                <a:lnTo>
                  <a:pt x="45731" y="32574"/>
                </a:lnTo>
                <a:lnTo>
                  <a:pt x="46304" y="32598"/>
                </a:lnTo>
                <a:lnTo>
                  <a:pt x="46901" y="32622"/>
                </a:lnTo>
                <a:lnTo>
                  <a:pt x="47474" y="32622"/>
                </a:lnTo>
                <a:lnTo>
                  <a:pt x="48071" y="32574"/>
                </a:lnTo>
                <a:lnTo>
                  <a:pt x="48668" y="32526"/>
                </a:lnTo>
                <a:lnTo>
                  <a:pt x="49265" y="32454"/>
                </a:lnTo>
                <a:lnTo>
                  <a:pt x="49862" y="32359"/>
                </a:lnTo>
                <a:lnTo>
                  <a:pt x="50483" y="32216"/>
                </a:lnTo>
                <a:lnTo>
                  <a:pt x="51104" y="32072"/>
                </a:lnTo>
                <a:lnTo>
                  <a:pt x="51701" y="31905"/>
                </a:lnTo>
                <a:lnTo>
                  <a:pt x="52322" y="31690"/>
                </a:lnTo>
                <a:lnTo>
                  <a:pt x="52967" y="31451"/>
                </a:lnTo>
                <a:lnTo>
                  <a:pt x="53588" y="31213"/>
                </a:lnTo>
                <a:lnTo>
                  <a:pt x="54233" y="30926"/>
                </a:lnTo>
                <a:lnTo>
                  <a:pt x="54877" y="30592"/>
                </a:lnTo>
                <a:lnTo>
                  <a:pt x="55522" y="30257"/>
                </a:lnTo>
                <a:lnTo>
                  <a:pt x="56167" y="29875"/>
                </a:lnTo>
                <a:lnTo>
                  <a:pt x="56836" y="29493"/>
                </a:lnTo>
                <a:lnTo>
                  <a:pt x="56836" y="1"/>
                </a:lnTo>
                <a:close/>
              </a:path>
            </a:pathLst>
          </a:custGeom>
          <a:solidFill>
            <a:schemeClr val="accent1"/>
          </a:solidFill>
          <a:ln>
            <a:noFill/>
          </a:ln>
          <a:effectLst>
            <a:outerShdw blurRad="142875" dist="47625"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010399" y="-285400"/>
            <a:ext cx="4128492" cy="1601110"/>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104775"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1150" y="1449463"/>
            <a:ext cx="4668900" cy="16011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Clr>
                <a:srgbClr val="191919"/>
              </a:buClr>
              <a:buSzPts val="5200"/>
              <a:buNone/>
              <a:defRPr sz="9600" b="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835350" y="3196788"/>
            <a:ext cx="4424100" cy="47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5691573" y="-187211"/>
            <a:ext cx="3452489" cy="1285598"/>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95250" dir="5400000" algn="bl" rotWithShape="0">
              <a:srgbClr val="000000">
                <a:alpha val="1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5350" y="688400"/>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96175" y="1588875"/>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4271850" y="212839"/>
            <a:ext cx="600300" cy="143100"/>
            <a:chOff x="2985700" y="316300"/>
            <a:chExt cx="600300" cy="143100"/>
          </a:xfrm>
        </p:grpSpPr>
        <p:sp>
          <p:nvSpPr>
            <p:cNvPr id="19" name="Google Shape;19;p2"/>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rot="10800000">
            <a:off x="7654500" y="673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23;p2"/>
          <p:cNvSpPr/>
          <p:nvPr/>
        </p:nvSpPr>
        <p:spPr>
          <a:xfrm rot="5400000">
            <a:off x="-320575" y="2811625"/>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6"/>
        <p:cNvGrpSpPr/>
        <p:nvPr/>
      </p:nvGrpSpPr>
      <p:grpSpPr>
        <a:xfrm>
          <a:off x="0" y="0"/>
          <a:ext cx="0" cy="0"/>
          <a:chOff x="0" y="0"/>
          <a:chExt cx="0" cy="0"/>
        </a:xfrm>
      </p:grpSpPr>
      <p:grpSp>
        <p:nvGrpSpPr>
          <p:cNvPr id="407" name="Google Shape;407;p26"/>
          <p:cNvGrpSpPr/>
          <p:nvPr/>
        </p:nvGrpSpPr>
        <p:grpSpPr>
          <a:xfrm rot="5400000">
            <a:off x="4199734" y="247480"/>
            <a:ext cx="742428" cy="9141555"/>
            <a:chOff x="4159264" y="-6535"/>
            <a:chExt cx="1096805" cy="5154237"/>
          </a:xfrm>
        </p:grpSpPr>
        <p:sp>
          <p:nvSpPr>
            <p:cNvPr id="408" name="Google Shape;408;p26"/>
            <p:cNvSpPr/>
            <p:nvPr/>
          </p:nvSpPr>
          <p:spPr>
            <a:xfrm rot="5400000" flipH="1">
              <a:off x="2046057" y="2109009"/>
              <a:ext cx="5151899" cy="925486"/>
            </a:xfrm>
            <a:custGeom>
              <a:avLst/>
              <a:gdLst/>
              <a:ahLst/>
              <a:cxnLst/>
              <a:rect l="l" t="t" r="r" b="b"/>
              <a:pathLst>
                <a:path w="56836" h="32622" extrusionOk="0">
                  <a:moveTo>
                    <a:pt x="56836" y="1"/>
                  </a:moveTo>
                  <a:lnTo>
                    <a:pt x="0" y="1458"/>
                  </a:lnTo>
                  <a:lnTo>
                    <a:pt x="0" y="5493"/>
                  </a:lnTo>
                  <a:lnTo>
                    <a:pt x="478" y="5446"/>
                  </a:lnTo>
                  <a:lnTo>
                    <a:pt x="1027" y="5446"/>
                  </a:lnTo>
                  <a:lnTo>
                    <a:pt x="1815" y="5470"/>
                  </a:lnTo>
                  <a:lnTo>
                    <a:pt x="2771" y="5541"/>
                  </a:lnTo>
                  <a:lnTo>
                    <a:pt x="3344" y="5613"/>
                  </a:lnTo>
                  <a:lnTo>
                    <a:pt x="3917" y="5708"/>
                  </a:lnTo>
                  <a:lnTo>
                    <a:pt x="4562" y="5804"/>
                  </a:lnTo>
                  <a:lnTo>
                    <a:pt x="5230" y="5947"/>
                  </a:lnTo>
                  <a:lnTo>
                    <a:pt x="5947" y="6114"/>
                  </a:lnTo>
                  <a:lnTo>
                    <a:pt x="6687" y="6305"/>
                  </a:lnTo>
                  <a:lnTo>
                    <a:pt x="7475" y="6544"/>
                  </a:lnTo>
                  <a:lnTo>
                    <a:pt x="8287" y="6807"/>
                  </a:lnTo>
                  <a:lnTo>
                    <a:pt x="9123" y="7117"/>
                  </a:lnTo>
                  <a:lnTo>
                    <a:pt x="10006" y="7476"/>
                  </a:lnTo>
                  <a:lnTo>
                    <a:pt x="10914" y="7882"/>
                  </a:lnTo>
                  <a:lnTo>
                    <a:pt x="11821" y="8335"/>
                  </a:lnTo>
                  <a:lnTo>
                    <a:pt x="12776" y="8813"/>
                  </a:lnTo>
                  <a:lnTo>
                    <a:pt x="13755" y="9386"/>
                  </a:lnTo>
                  <a:lnTo>
                    <a:pt x="14735" y="9983"/>
                  </a:lnTo>
                  <a:lnTo>
                    <a:pt x="15761" y="10652"/>
                  </a:lnTo>
                  <a:lnTo>
                    <a:pt x="16788" y="11368"/>
                  </a:lnTo>
                  <a:lnTo>
                    <a:pt x="17815" y="12156"/>
                  </a:lnTo>
                  <a:lnTo>
                    <a:pt x="18890" y="13016"/>
                  </a:lnTo>
                  <a:lnTo>
                    <a:pt x="19940" y="13947"/>
                  </a:lnTo>
                  <a:lnTo>
                    <a:pt x="21039" y="14950"/>
                  </a:lnTo>
                  <a:lnTo>
                    <a:pt x="22114" y="16025"/>
                  </a:lnTo>
                  <a:lnTo>
                    <a:pt x="25982" y="19965"/>
                  </a:lnTo>
                  <a:lnTo>
                    <a:pt x="27916" y="21923"/>
                  </a:lnTo>
                  <a:lnTo>
                    <a:pt x="28896" y="22854"/>
                  </a:lnTo>
                  <a:lnTo>
                    <a:pt x="29875" y="23786"/>
                  </a:lnTo>
                  <a:lnTo>
                    <a:pt x="30878" y="24693"/>
                  </a:lnTo>
                  <a:lnTo>
                    <a:pt x="31881" y="25577"/>
                  </a:lnTo>
                  <a:lnTo>
                    <a:pt x="32884" y="26413"/>
                  </a:lnTo>
                  <a:lnTo>
                    <a:pt x="33887" y="27225"/>
                  </a:lnTo>
                  <a:lnTo>
                    <a:pt x="34913" y="27989"/>
                  </a:lnTo>
                  <a:lnTo>
                    <a:pt x="35940" y="28729"/>
                  </a:lnTo>
                  <a:lnTo>
                    <a:pt x="36967" y="29398"/>
                  </a:lnTo>
                  <a:lnTo>
                    <a:pt x="38018" y="30019"/>
                  </a:lnTo>
                  <a:lnTo>
                    <a:pt x="38567" y="30305"/>
                  </a:lnTo>
                  <a:lnTo>
                    <a:pt x="39092" y="30592"/>
                  </a:lnTo>
                  <a:lnTo>
                    <a:pt x="39618" y="30854"/>
                  </a:lnTo>
                  <a:lnTo>
                    <a:pt x="40167" y="31093"/>
                  </a:lnTo>
                  <a:lnTo>
                    <a:pt x="40716" y="31332"/>
                  </a:lnTo>
                  <a:lnTo>
                    <a:pt x="41242" y="31547"/>
                  </a:lnTo>
                  <a:lnTo>
                    <a:pt x="41791" y="31738"/>
                  </a:lnTo>
                  <a:lnTo>
                    <a:pt x="42340" y="31905"/>
                  </a:lnTo>
                  <a:lnTo>
                    <a:pt x="42913" y="32072"/>
                  </a:lnTo>
                  <a:lnTo>
                    <a:pt x="43463" y="32216"/>
                  </a:lnTo>
                  <a:lnTo>
                    <a:pt x="44036" y="32335"/>
                  </a:lnTo>
                  <a:lnTo>
                    <a:pt x="44585" y="32430"/>
                  </a:lnTo>
                  <a:lnTo>
                    <a:pt x="45158" y="32502"/>
                  </a:lnTo>
                  <a:lnTo>
                    <a:pt x="45731" y="32574"/>
                  </a:lnTo>
                  <a:lnTo>
                    <a:pt x="46304" y="32598"/>
                  </a:lnTo>
                  <a:lnTo>
                    <a:pt x="46901" y="32622"/>
                  </a:lnTo>
                  <a:lnTo>
                    <a:pt x="47474" y="32622"/>
                  </a:lnTo>
                  <a:lnTo>
                    <a:pt x="48071" y="32574"/>
                  </a:lnTo>
                  <a:lnTo>
                    <a:pt x="48668" y="32526"/>
                  </a:lnTo>
                  <a:lnTo>
                    <a:pt x="49265" y="32454"/>
                  </a:lnTo>
                  <a:lnTo>
                    <a:pt x="49862" y="32359"/>
                  </a:lnTo>
                  <a:lnTo>
                    <a:pt x="50483" y="32216"/>
                  </a:lnTo>
                  <a:lnTo>
                    <a:pt x="51104" y="32072"/>
                  </a:lnTo>
                  <a:lnTo>
                    <a:pt x="51701" y="31905"/>
                  </a:lnTo>
                  <a:lnTo>
                    <a:pt x="52322" y="31690"/>
                  </a:lnTo>
                  <a:lnTo>
                    <a:pt x="52967" y="31451"/>
                  </a:lnTo>
                  <a:lnTo>
                    <a:pt x="53588" y="31213"/>
                  </a:lnTo>
                  <a:lnTo>
                    <a:pt x="54233" y="30926"/>
                  </a:lnTo>
                  <a:lnTo>
                    <a:pt x="54877" y="30592"/>
                  </a:lnTo>
                  <a:lnTo>
                    <a:pt x="55522" y="30257"/>
                  </a:lnTo>
                  <a:lnTo>
                    <a:pt x="56167" y="29875"/>
                  </a:lnTo>
                  <a:lnTo>
                    <a:pt x="56836" y="29493"/>
                  </a:lnTo>
                  <a:lnTo>
                    <a:pt x="56836" y="1"/>
                  </a:lnTo>
                  <a:close/>
                </a:path>
              </a:pathLst>
            </a:custGeom>
            <a:solidFill>
              <a:schemeClr val="accent1"/>
            </a:solidFill>
            <a:ln>
              <a:noFill/>
            </a:ln>
            <a:effectLst>
              <a:outerShdw blurRad="142875" dist="47625" dir="174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973169" y="-6535"/>
              <a:ext cx="282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26"/>
          <p:cNvSpPr/>
          <p:nvPr/>
        </p:nvSpPr>
        <p:spPr>
          <a:xfrm rot="10800000">
            <a:off x="7598200" y="47898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1" name="Google Shape;411;p26"/>
          <p:cNvSpPr/>
          <p:nvPr/>
        </p:nvSpPr>
        <p:spPr>
          <a:xfrm>
            <a:off x="7200160" y="-161875"/>
            <a:ext cx="2502624" cy="97058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76200" dir="78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7613080" y="-102353"/>
            <a:ext cx="2092885" cy="779332"/>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66675" dir="78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416"/>
        <p:cNvGrpSpPr/>
        <p:nvPr/>
      </p:nvGrpSpPr>
      <p:grpSpPr>
        <a:xfrm>
          <a:off x="0" y="0"/>
          <a:ext cx="0" cy="0"/>
          <a:chOff x="0" y="0"/>
          <a:chExt cx="0" cy="0"/>
        </a:xfrm>
      </p:grpSpPr>
    </p:spTree>
    <p:extLst>
      <p:ext uri="{BB962C8B-B14F-4D97-AF65-F5344CB8AC3E}">
        <p14:creationId xmlns:p14="http://schemas.microsoft.com/office/powerpoint/2010/main" val="2527963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326300" y="2556064"/>
            <a:ext cx="6491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945600" y="1207361"/>
            <a:ext cx="125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2235750" y="3623239"/>
            <a:ext cx="4672500" cy="36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pic>
        <p:nvPicPr>
          <p:cNvPr id="28" name="Google Shape;28;p3"/>
          <p:cNvPicPr preferRelativeResize="0"/>
          <p:nvPr/>
        </p:nvPicPr>
        <p:blipFill>
          <a:blip r:embed="rId2">
            <a:alphaModFix amt="40000"/>
          </a:blip>
          <a:stretch>
            <a:fillRect/>
          </a:stretch>
        </p:blipFill>
        <p:spPr>
          <a:xfrm flipH="1">
            <a:off x="-27362" y="2384744"/>
            <a:ext cx="9143999" cy="2758762"/>
          </a:xfrm>
          <a:prstGeom prst="rect">
            <a:avLst/>
          </a:prstGeom>
          <a:noFill/>
          <a:ln>
            <a:noFill/>
          </a:ln>
        </p:spPr>
      </p:pic>
      <p:sp>
        <p:nvSpPr>
          <p:cNvPr id="29" name="Google Shape;29;p3"/>
          <p:cNvSpPr/>
          <p:nvPr/>
        </p:nvSpPr>
        <p:spPr>
          <a:xfrm flipH="1">
            <a:off x="-22254" y="-285400"/>
            <a:ext cx="4128492" cy="1601110"/>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1047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27425" y="-187211"/>
            <a:ext cx="3452489" cy="1285598"/>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952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a:off x="216825" y="4849214"/>
            <a:ext cx="600300" cy="143100"/>
            <a:chOff x="2985700" y="316300"/>
            <a:chExt cx="600300" cy="143100"/>
          </a:xfrm>
        </p:grpSpPr>
        <p:sp>
          <p:nvSpPr>
            <p:cNvPr id="32" name="Google Shape;32;p3"/>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8405488" y="688400"/>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flipH="1">
            <a:off x="8708963" y="1588875"/>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flipH="1">
            <a:off x="7694938" y="191175"/>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 name="Google Shape;38;p3"/>
          <p:cNvSpPr/>
          <p:nvPr/>
        </p:nvSpPr>
        <p:spPr>
          <a:xfrm>
            <a:off x="7299200" y="3814825"/>
            <a:ext cx="3050100" cy="3050100"/>
          </a:xfrm>
          <a:prstGeom prst="ellipse">
            <a:avLst/>
          </a:prstGeom>
          <a:solidFill>
            <a:schemeClr val="accent1"/>
          </a:solidFill>
          <a:ln>
            <a:noFill/>
          </a:ln>
          <a:effectLst>
            <a:outerShdw blurRad="128588" dist="66675" dir="123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518275" y="4042350"/>
            <a:ext cx="3050100" cy="3050100"/>
          </a:xfrm>
          <a:prstGeom prst="ellipse">
            <a:avLst/>
          </a:prstGeom>
          <a:solidFill>
            <a:schemeClr val="accent1"/>
          </a:solidFill>
          <a:ln>
            <a:noFill/>
          </a:ln>
          <a:effectLst>
            <a:outerShdw blurRad="128588" dist="66675" dir="123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4"/>
          <p:cNvSpPr/>
          <p:nvPr/>
        </p:nvSpPr>
        <p:spPr>
          <a:xfrm>
            <a:off x="1724100" y="472025"/>
            <a:ext cx="5695800" cy="5187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4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434343"/>
              </a:buClr>
              <a:buSzPts val="1600"/>
              <a:buAutoNum type="arabicPeriod"/>
              <a:defRPr sz="1300">
                <a:solidFill>
                  <a:srgbClr val="434343"/>
                </a:solidFill>
              </a:defRPr>
            </a:lvl1pPr>
            <a:lvl2pPr marL="914400" lvl="1" indent="-330200" rtl="0">
              <a:lnSpc>
                <a:spcPct val="100000"/>
              </a:lnSpc>
              <a:spcBef>
                <a:spcPts val="0"/>
              </a:spcBef>
              <a:spcAft>
                <a:spcPts val="0"/>
              </a:spcAft>
              <a:buClr>
                <a:srgbClr val="434343"/>
              </a:buClr>
              <a:buSzPts val="1600"/>
              <a:buFont typeface="Roboto Condensed Light"/>
              <a:buAutoNum type="alphaLcPeriod"/>
              <a:defRPr sz="1600">
                <a:solidFill>
                  <a:srgbClr val="434343"/>
                </a:solidFill>
              </a:defRPr>
            </a:lvl2pPr>
            <a:lvl3pPr marL="1371600" lvl="2" indent="-330200" rtl="0">
              <a:lnSpc>
                <a:spcPct val="100000"/>
              </a:lnSpc>
              <a:spcBef>
                <a:spcPts val="0"/>
              </a:spcBef>
              <a:spcAft>
                <a:spcPts val="0"/>
              </a:spcAft>
              <a:buClr>
                <a:srgbClr val="434343"/>
              </a:buClr>
              <a:buSzPts val="1600"/>
              <a:buFont typeface="Roboto Condensed Light"/>
              <a:buAutoNum type="romanLcPeriod"/>
              <a:defRPr sz="1600">
                <a:solidFill>
                  <a:srgbClr val="434343"/>
                </a:solidFill>
              </a:defRPr>
            </a:lvl3pPr>
            <a:lvl4pPr marL="1828800" lvl="3" indent="-330200" rtl="0">
              <a:lnSpc>
                <a:spcPct val="100000"/>
              </a:lnSpc>
              <a:spcBef>
                <a:spcPts val="0"/>
              </a:spcBef>
              <a:spcAft>
                <a:spcPts val="0"/>
              </a:spcAft>
              <a:buClr>
                <a:srgbClr val="434343"/>
              </a:buClr>
              <a:buSzPts val="1600"/>
              <a:buFont typeface="Roboto Condensed Light"/>
              <a:buAutoNum type="arabicPeriod"/>
              <a:defRPr sz="1600">
                <a:solidFill>
                  <a:srgbClr val="434343"/>
                </a:solidFill>
              </a:defRPr>
            </a:lvl4pPr>
            <a:lvl5pPr marL="2286000" lvl="4" indent="-330200" rtl="0">
              <a:lnSpc>
                <a:spcPct val="100000"/>
              </a:lnSpc>
              <a:spcBef>
                <a:spcPts val="0"/>
              </a:spcBef>
              <a:spcAft>
                <a:spcPts val="0"/>
              </a:spcAft>
              <a:buClr>
                <a:srgbClr val="434343"/>
              </a:buClr>
              <a:buSzPts val="1600"/>
              <a:buFont typeface="Roboto Condensed Light"/>
              <a:buAutoNum type="alphaLcPeriod"/>
              <a:defRPr sz="1600">
                <a:solidFill>
                  <a:srgbClr val="434343"/>
                </a:solidFill>
              </a:defRPr>
            </a:lvl5pPr>
            <a:lvl6pPr marL="2743200" lvl="5" indent="-330200" rtl="0">
              <a:lnSpc>
                <a:spcPct val="100000"/>
              </a:lnSpc>
              <a:spcBef>
                <a:spcPts val="0"/>
              </a:spcBef>
              <a:spcAft>
                <a:spcPts val="0"/>
              </a:spcAft>
              <a:buClr>
                <a:srgbClr val="434343"/>
              </a:buClr>
              <a:buSzPts val="1600"/>
              <a:buFont typeface="Roboto Condensed Light"/>
              <a:buAutoNum type="romanLcPeriod"/>
              <a:defRPr sz="1600">
                <a:solidFill>
                  <a:srgbClr val="434343"/>
                </a:solidFill>
              </a:defRPr>
            </a:lvl6pPr>
            <a:lvl7pPr marL="3200400" lvl="6" indent="-330200" rtl="0">
              <a:lnSpc>
                <a:spcPct val="100000"/>
              </a:lnSpc>
              <a:spcBef>
                <a:spcPts val="0"/>
              </a:spcBef>
              <a:spcAft>
                <a:spcPts val="0"/>
              </a:spcAft>
              <a:buClr>
                <a:srgbClr val="434343"/>
              </a:buClr>
              <a:buSzPts val="1600"/>
              <a:buFont typeface="Roboto Condensed Light"/>
              <a:buAutoNum type="arabicPeriod"/>
              <a:defRPr sz="1600">
                <a:solidFill>
                  <a:srgbClr val="434343"/>
                </a:solidFill>
              </a:defRPr>
            </a:lvl7pPr>
            <a:lvl8pPr marL="3657600" lvl="7" indent="-330200" rtl="0">
              <a:lnSpc>
                <a:spcPct val="100000"/>
              </a:lnSpc>
              <a:spcBef>
                <a:spcPts val="0"/>
              </a:spcBef>
              <a:spcAft>
                <a:spcPts val="0"/>
              </a:spcAft>
              <a:buClr>
                <a:srgbClr val="434343"/>
              </a:buClr>
              <a:buSzPts val="1600"/>
              <a:buFont typeface="Roboto Condensed Light"/>
              <a:buAutoNum type="alphaLcPeriod"/>
              <a:defRPr sz="1600">
                <a:solidFill>
                  <a:srgbClr val="434343"/>
                </a:solidFill>
              </a:defRPr>
            </a:lvl8pPr>
            <a:lvl9pPr marL="4114800" lvl="8" indent="-330200" rtl="0">
              <a:lnSpc>
                <a:spcPct val="100000"/>
              </a:lnSpc>
              <a:spcBef>
                <a:spcPts val="0"/>
              </a:spcBef>
              <a:spcAft>
                <a:spcPts val="0"/>
              </a:spcAft>
              <a:buClr>
                <a:srgbClr val="434343"/>
              </a:buClr>
              <a:buSzPts val="1600"/>
              <a:buFont typeface="Roboto Condensed Light"/>
              <a:buAutoNum type="romanLcPeriod"/>
              <a:defRPr sz="1600">
                <a:solidFill>
                  <a:srgbClr val="434343"/>
                </a:solidFill>
              </a:defRPr>
            </a:lvl9pPr>
          </a:lstStyle>
          <a:p>
            <a:endParaRPr/>
          </a:p>
        </p:txBody>
      </p:sp>
      <p:pic>
        <p:nvPicPr>
          <p:cNvPr id="44" name="Google Shape;44;p4"/>
          <p:cNvPicPr preferRelativeResize="0"/>
          <p:nvPr/>
        </p:nvPicPr>
        <p:blipFill rotWithShape="1">
          <a:blip r:embed="rId2">
            <a:alphaModFix amt="40000"/>
          </a:blip>
          <a:srcRect t="49720" r="43480" b="5941"/>
          <a:stretch/>
        </p:blipFill>
        <p:spPr>
          <a:xfrm rot="-5400000">
            <a:off x="5946539" y="1975751"/>
            <a:ext cx="5168148" cy="1223150"/>
          </a:xfrm>
          <a:prstGeom prst="rect">
            <a:avLst/>
          </a:prstGeom>
          <a:noFill/>
          <a:ln>
            <a:noFill/>
          </a:ln>
        </p:spPr>
      </p:pic>
      <p:sp>
        <p:nvSpPr>
          <p:cNvPr id="45" name="Google Shape;45;p4"/>
          <p:cNvSpPr/>
          <p:nvPr/>
        </p:nvSpPr>
        <p:spPr>
          <a:xfrm rot="-5400000" flipH="1">
            <a:off x="-616684" y="3968458"/>
            <a:ext cx="1730426" cy="67110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183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flipH="1">
            <a:off x="-499994" y="4178439"/>
            <a:ext cx="1447097" cy="538848"/>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47625" dir="183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7349451" y="-76200"/>
            <a:ext cx="1964056" cy="921221"/>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7673502" y="-19705"/>
            <a:ext cx="1642510" cy="739682"/>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a:off x="4271850" y="4830164"/>
            <a:ext cx="600300" cy="143100"/>
            <a:chOff x="2985700" y="316300"/>
            <a:chExt cx="600300" cy="143100"/>
          </a:xfrm>
        </p:grpSpPr>
        <p:sp>
          <p:nvSpPr>
            <p:cNvPr id="50" name="Google Shape;50;p4"/>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4"/>
          <p:cNvGrpSpPr/>
          <p:nvPr/>
        </p:nvGrpSpPr>
        <p:grpSpPr>
          <a:xfrm rot="5400000">
            <a:off x="8461625" y="1246314"/>
            <a:ext cx="600300" cy="143100"/>
            <a:chOff x="2985700" y="316300"/>
            <a:chExt cx="600300" cy="143100"/>
          </a:xfrm>
        </p:grpSpPr>
        <p:sp>
          <p:nvSpPr>
            <p:cNvPr id="54" name="Google Shape;54;p4"/>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4"/>
          <p:cNvSpPr/>
          <p:nvPr/>
        </p:nvSpPr>
        <p:spPr>
          <a:xfrm rot="5400000">
            <a:off x="-274475" y="8054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pic>
        <p:nvPicPr>
          <p:cNvPr id="78" name="Google Shape;78;p6"/>
          <p:cNvPicPr preferRelativeResize="0"/>
          <p:nvPr/>
        </p:nvPicPr>
        <p:blipFill rotWithShape="1">
          <a:blip r:embed="rId2">
            <a:alphaModFix amt="40000"/>
          </a:blip>
          <a:srcRect b="47131"/>
          <a:stretch/>
        </p:blipFill>
        <p:spPr>
          <a:xfrm flipH="1">
            <a:off x="1" y="3685022"/>
            <a:ext cx="9143999" cy="1458475"/>
          </a:xfrm>
          <a:prstGeom prst="rect">
            <a:avLst/>
          </a:prstGeom>
          <a:noFill/>
          <a:ln>
            <a:noFill/>
          </a:ln>
        </p:spPr>
      </p:pic>
      <p:sp>
        <p:nvSpPr>
          <p:cNvPr id="79" name="Google Shape;79;p6"/>
          <p:cNvSpPr/>
          <p:nvPr/>
        </p:nvSpPr>
        <p:spPr>
          <a:xfrm>
            <a:off x="1724100" y="472025"/>
            <a:ext cx="5695800" cy="5187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8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6"/>
          <p:cNvSpPr/>
          <p:nvPr/>
        </p:nvSpPr>
        <p:spPr>
          <a:xfrm>
            <a:off x="-1743275" y="3977825"/>
            <a:ext cx="3050100" cy="3050100"/>
          </a:xfrm>
          <a:prstGeom prst="ellipse">
            <a:avLst/>
          </a:prstGeom>
          <a:solidFill>
            <a:schemeClr val="accent1"/>
          </a:solidFill>
          <a:ln>
            <a:noFill/>
          </a:ln>
          <a:effectLst>
            <a:outerShdw blurRad="128588" dist="66675" dir="172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1619450" y="4304825"/>
            <a:ext cx="2555700" cy="2555700"/>
          </a:xfrm>
          <a:prstGeom prst="ellipse">
            <a:avLst/>
          </a:prstGeom>
          <a:solidFill>
            <a:schemeClr val="accent1"/>
          </a:solidFill>
          <a:ln>
            <a:noFill/>
          </a:ln>
          <a:effectLst>
            <a:outerShdw blurRad="128588" dist="66675" dir="172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7325918" y="-152050"/>
            <a:ext cx="2232181" cy="86566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666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7694213" y="-98962"/>
            <a:ext cx="1866637" cy="695080"/>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rot="-5400000">
            <a:off x="8514575" y="4584189"/>
            <a:ext cx="600300" cy="143100"/>
            <a:chOff x="2985700" y="316300"/>
            <a:chExt cx="600300" cy="143100"/>
          </a:xfrm>
        </p:grpSpPr>
        <p:sp>
          <p:nvSpPr>
            <p:cNvPr id="86" name="Google Shape;86;p6"/>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6"/>
          <p:cNvSpPr/>
          <p:nvPr/>
        </p:nvSpPr>
        <p:spPr>
          <a:xfrm flipH="1">
            <a:off x="99688" y="1002250"/>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flipH="1">
            <a:off x="298388" y="625625"/>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rot="10800000" flipH="1">
            <a:off x="210763" y="2388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9"/>
          <p:cNvSpPr txBox="1">
            <a:spLocks noGrp="1"/>
          </p:cNvSpPr>
          <p:nvPr>
            <p:ph type="subTitle" idx="1"/>
          </p:nvPr>
        </p:nvSpPr>
        <p:spPr>
          <a:xfrm>
            <a:off x="4160100" y="2298166"/>
            <a:ext cx="4294800" cy="125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pic>
        <p:nvPicPr>
          <p:cNvPr id="123" name="Google Shape;123;p9"/>
          <p:cNvPicPr preferRelativeResize="0"/>
          <p:nvPr/>
        </p:nvPicPr>
        <p:blipFill rotWithShape="1">
          <a:blip r:embed="rId2">
            <a:alphaModFix amt="40000"/>
          </a:blip>
          <a:srcRect t="-19320" b="19320"/>
          <a:stretch/>
        </p:blipFill>
        <p:spPr>
          <a:xfrm flipH="1">
            <a:off x="51" y="2384744"/>
            <a:ext cx="9143999" cy="2758762"/>
          </a:xfrm>
          <a:prstGeom prst="rect">
            <a:avLst/>
          </a:prstGeom>
          <a:noFill/>
          <a:ln>
            <a:noFill/>
          </a:ln>
        </p:spPr>
      </p:pic>
      <p:grpSp>
        <p:nvGrpSpPr>
          <p:cNvPr id="124" name="Google Shape;124;p9"/>
          <p:cNvGrpSpPr/>
          <p:nvPr/>
        </p:nvGrpSpPr>
        <p:grpSpPr>
          <a:xfrm flipH="1">
            <a:off x="0" y="-6525"/>
            <a:ext cx="4375186" cy="5154227"/>
            <a:chOff x="4159264" y="-6525"/>
            <a:chExt cx="4375186" cy="5154227"/>
          </a:xfrm>
        </p:grpSpPr>
        <p:sp>
          <p:nvSpPr>
            <p:cNvPr id="125" name="Google Shape;125;p9"/>
            <p:cNvSpPr/>
            <p:nvPr/>
          </p:nvSpPr>
          <p:spPr>
            <a:xfrm rot="5400000" flipH="1">
              <a:off x="2046057" y="2109009"/>
              <a:ext cx="5151899" cy="925486"/>
            </a:xfrm>
            <a:custGeom>
              <a:avLst/>
              <a:gdLst/>
              <a:ahLst/>
              <a:cxnLst/>
              <a:rect l="l" t="t" r="r" b="b"/>
              <a:pathLst>
                <a:path w="56836" h="32622" extrusionOk="0">
                  <a:moveTo>
                    <a:pt x="56836" y="1"/>
                  </a:moveTo>
                  <a:lnTo>
                    <a:pt x="0" y="1458"/>
                  </a:lnTo>
                  <a:lnTo>
                    <a:pt x="0" y="5493"/>
                  </a:lnTo>
                  <a:lnTo>
                    <a:pt x="478" y="5446"/>
                  </a:lnTo>
                  <a:lnTo>
                    <a:pt x="1027" y="5446"/>
                  </a:lnTo>
                  <a:lnTo>
                    <a:pt x="1815" y="5470"/>
                  </a:lnTo>
                  <a:lnTo>
                    <a:pt x="2771" y="5541"/>
                  </a:lnTo>
                  <a:lnTo>
                    <a:pt x="3344" y="5613"/>
                  </a:lnTo>
                  <a:lnTo>
                    <a:pt x="3917" y="5708"/>
                  </a:lnTo>
                  <a:lnTo>
                    <a:pt x="4562" y="5804"/>
                  </a:lnTo>
                  <a:lnTo>
                    <a:pt x="5230" y="5947"/>
                  </a:lnTo>
                  <a:lnTo>
                    <a:pt x="5947" y="6114"/>
                  </a:lnTo>
                  <a:lnTo>
                    <a:pt x="6687" y="6305"/>
                  </a:lnTo>
                  <a:lnTo>
                    <a:pt x="7475" y="6544"/>
                  </a:lnTo>
                  <a:lnTo>
                    <a:pt x="8287" y="6807"/>
                  </a:lnTo>
                  <a:lnTo>
                    <a:pt x="9123" y="7117"/>
                  </a:lnTo>
                  <a:lnTo>
                    <a:pt x="10006" y="7476"/>
                  </a:lnTo>
                  <a:lnTo>
                    <a:pt x="10914" y="7882"/>
                  </a:lnTo>
                  <a:lnTo>
                    <a:pt x="11821" y="8335"/>
                  </a:lnTo>
                  <a:lnTo>
                    <a:pt x="12776" y="8813"/>
                  </a:lnTo>
                  <a:lnTo>
                    <a:pt x="13755" y="9386"/>
                  </a:lnTo>
                  <a:lnTo>
                    <a:pt x="14735" y="9983"/>
                  </a:lnTo>
                  <a:lnTo>
                    <a:pt x="15761" y="10652"/>
                  </a:lnTo>
                  <a:lnTo>
                    <a:pt x="16788" y="11368"/>
                  </a:lnTo>
                  <a:lnTo>
                    <a:pt x="17815" y="12156"/>
                  </a:lnTo>
                  <a:lnTo>
                    <a:pt x="18890" y="13016"/>
                  </a:lnTo>
                  <a:lnTo>
                    <a:pt x="19940" y="13947"/>
                  </a:lnTo>
                  <a:lnTo>
                    <a:pt x="21039" y="14950"/>
                  </a:lnTo>
                  <a:lnTo>
                    <a:pt x="22114" y="16025"/>
                  </a:lnTo>
                  <a:lnTo>
                    <a:pt x="25982" y="19965"/>
                  </a:lnTo>
                  <a:lnTo>
                    <a:pt x="27916" y="21923"/>
                  </a:lnTo>
                  <a:lnTo>
                    <a:pt x="28896" y="22854"/>
                  </a:lnTo>
                  <a:lnTo>
                    <a:pt x="29875" y="23786"/>
                  </a:lnTo>
                  <a:lnTo>
                    <a:pt x="30878" y="24693"/>
                  </a:lnTo>
                  <a:lnTo>
                    <a:pt x="31881" y="25577"/>
                  </a:lnTo>
                  <a:lnTo>
                    <a:pt x="32884" y="26413"/>
                  </a:lnTo>
                  <a:lnTo>
                    <a:pt x="33887" y="27225"/>
                  </a:lnTo>
                  <a:lnTo>
                    <a:pt x="34913" y="27989"/>
                  </a:lnTo>
                  <a:lnTo>
                    <a:pt x="35940" y="28729"/>
                  </a:lnTo>
                  <a:lnTo>
                    <a:pt x="36967" y="29398"/>
                  </a:lnTo>
                  <a:lnTo>
                    <a:pt x="38018" y="30019"/>
                  </a:lnTo>
                  <a:lnTo>
                    <a:pt x="38567" y="30305"/>
                  </a:lnTo>
                  <a:lnTo>
                    <a:pt x="39092" y="30592"/>
                  </a:lnTo>
                  <a:lnTo>
                    <a:pt x="39618" y="30854"/>
                  </a:lnTo>
                  <a:lnTo>
                    <a:pt x="40167" y="31093"/>
                  </a:lnTo>
                  <a:lnTo>
                    <a:pt x="40716" y="31332"/>
                  </a:lnTo>
                  <a:lnTo>
                    <a:pt x="41242" y="31547"/>
                  </a:lnTo>
                  <a:lnTo>
                    <a:pt x="41791" y="31738"/>
                  </a:lnTo>
                  <a:lnTo>
                    <a:pt x="42340" y="31905"/>
                  </a:lnTo>
                  <a:lnTo>
                    <a:pt x="42913" y="32072"/>
                  </a:lnTo>
                  <a:lnTo>
                    <a:pt x="43463" y="32216"/>
                  </a:lnTo>
                  <a:lnTo>
                    <a:pt x="44036" y="32335"/>
                  </a:lnTo>
                  <a:lnTo>
                    <a:pt x="44585" y="32430"/>
                  </a:lnTo>
                  <a:lnTo>
                    <a:pt x="45158" y="32502"/>
                  </a:lnTo>
                  <a:lnTo>
                    <a:pt x="45731" y="32574"/>
                  </a:lnTo>
                  <a:lnTo>
                    <a:pt x="46304" y="32598"/>
                  </a:lnTo>
                  <a:lnTo>
                    <a:pt x="46901" y="32622"/>
                  </a:lnTo>
                  <a:lnTo>
                    <a:pt x="47474" y="32622"/>
                  </a:lnTo>
                  <a:lnTo>
                    <a:pt x="48071" y="32574"/>
                  </a:lnTo>
                  <a:lnTo>
                    <a:pt x="48668" y="32526"/>
                  </a:lnTo>
                  <a:lnTo>
                    <a:pt x="49265" y="32454"/>
                  </a:lnTo>
                  <a:lnTo>
                    <a:pt x="49862" y="32359"/>
                  </a:lnTo>
                  <a:lnTo>
                    <a:pt x="50483" y="32216"/>
                  </a:lnTo>
                  <a:lnTo>
                    <a:pt x="51104" y="32072"/>
                  </a:lnTo>
                  <a:lnTo>
                    <a:pt x="51701" y="31905"/>
                  </a:lnTo>
                  <a:lnTo>
                    <a:pt x="52322" y="31690"/>
                  </a:lnTo>
                  <a:lnTo>
                    <a:pt x="52967" y="31451"/>
                  </a:lnTo>
                  <a:lnTo>
                    <a:pt x="53588" y="31213"/>
                  </a:lnTo>
                  <a:lnTo>
                    <a:pt x="54233" y="30926"/>
                  </a:lnTo>
                  <a:lnTo>
                    <a:pt x="54877" y="30592"/>
                  </a:lnTo>
                  <a:lnTo>
                    <a:pt x="55522" y="30257"/>
                  </a:lnTo>
                  <a:lnTo>
                    <a:pt x="56167" y="29875"/>
                  </a:lnTo>
                  <a:lnTo>
                    <a:pt x="56836" y="29493"/>
                  </a:lnTo>
                  <a:lnTo>
                    <a:pt x="56836" y="1"/>
                  </a:lnTo>
                  <a:close/>
                </a:path>
              </a:pathLst>
            </a:custGeom>
            <a:solidFill>
              <a:schemeClr val="accent1"/>
            </a:solidFill>
            <a:ln>
              <a:noFill/>
            </a:ln>
            <a:effectLst>
              <a:outerShdw blurRad="142875" dist="104775" dir="5820000" algn="bl" rotWithShape="0">
                <a:srgbClr val="000000">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973150" y="-6525"/>
              <a:ext cx="3561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9"/>
          <p:cNvGrpSpPr/>
          <p:nvPr/>
        </p:nvGrpSpPr>
        <p:grpSpPr>
          <a:xfrm flipH="1">
            <a:off x="8361125" y="4805189"/>
            <a:ext cx="600300" cy="143100"/>
            <a:chOff x="2985700" y="316300"/>
            <a:chExt cx="600300" cy="143100"/>
          </a:xfrm>
        </p:grpSpPr>
        <p:sp>
          <p:nvSpPr>
            <p:cNvPr id="128" name="Google Shape;128;p9"/>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p:nvPr/>
        </p:nvSpPr>
        <p:spPr>
          <a:xfrm rot="5400000" flipH="1">
            <a:off x="8116725" y="7364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32" name="Google Shape;132;p9"/>
          <p:cNvGrpSpPr/>
          <p:nvPr/>
        </p:nvGrpSpPr>
        <p:grpSpPr>
          <a:xfrm rot="-5400000" flipH="1">
            <a:off x="47275" y="382239"/>
            <a:ext cx="600300" cy="143100"/>
            <a:chOff x="2985700" y="316300"/>
            <a:chExt cx="600300" cy="143100"/>
          </a:xfrm>
        </p:grpSpPr>
        <p:sp>
          <p:nvSpPr>
            <p:cNvPr id="133" name="Google Shape;133;p9"/>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9"/>
          <p:cNvSpPr/>
          <p:nvPr/>
        </p:nvSpPr>
        <p:spPr>
          <a:xfrm rot="10800000" flipH="1">
            <a:off x="266350" y="480400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9"/>
          <p:cNvSpPr txBox="1">
            <a:spLocks noGrp="1"/>
          </p:cNvSpPr>
          <p:nvPr>
            <p:ph type="title"/>
          </p:nvPr>
        </p:nvSpPr>
        <p:spPr>
          <a:xfrm>
            <a:off x="3737100" y="1593734"/>
            <a:ext cx="4717800" cy="709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9"/>
        <p:cNvGrpSpPr/>
        <p:nvPr/>
      </p:nvGrpSpPr>
      <p:grpSpPr>
        <a:xfrm>
          <a:off x="0" y="0"/>
          <a:ext cx="0" cy="0"/>
          <a:chOff x="0" y="0"/>
          <a:chExt cx="0" cy="0"/>
        </a:xfrm>
      </p:grpSpPr>
      <p:pic>
        <p:nvPicPr>
          <p:cNvPr id="170" name="Google Shape;170;p13"/>
          <p:cNvPicPr preferRelativeResize="0"/>
          <p:nvPr/>
        </p:nvPicPr>
        <p:blipFill rotWithShape="1">
          <a:blip r:embed="rId2">
            <a:alphaModFix amt="40000"/>
          </a:blip>
          <a:srcRect t="33147" r="43480" b="22514"/>
          <a:stretch/>
        </p:blipFill>
        <p:spPr>
          <a:xfrm rot="5400000" flipH="1">
            <a:off x="-1971261" y="1960176"/>
            <a:ext cx="5168148" cy="1223150"/>
          </a:xfrm>
          <a:prstGeom prst="rect">
            <a:avLst/>
          </a:prstGeom>
          <a:noFill/>
          <a:ln>
            <a:noFill/>
          </a:ln>
        </p:spPr>
      </p:pic>
      <p:sp>
        <p:nvSpPr>
          <p:cNvPr id="171" name="Google Shape;17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13"/>
          <p:cNvSpPr txBox="1">
            <a:spLocks noGrp="1"/>
          </p:cNvSpPr>
          <p:nvPr>
            <p:ph type="title" idx="2"/>
          </p:nvPr>
        </p:nvSpPr>
        <p:spPr>
          <a:xfrm>
            <a:off x="1711469" y="1560846"/>
            <a:ext cx="2624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13"/>
          <p:cNvSpPr txBox="1">
            <a:spLocks noGrp="1"/>
          </p:cNvSpPr>
          <p:nvPr>
            <p:ph type="subTitle" idx="1"/>
          </p:nvPr>
        </p:nvSpPr>
        <p:spPr>
          <a:xfrm>
            <a:off x="1711469" y="1918770"/>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4" name="Google Shape;174;p13"/>
          <p:cNvSpPr txBox="1">
            <a:spLocks noGrp="1"/>
          </p:cNvSpPr>
          <p:nvPr>
            <p:ph type="title" idx="3"/>
          </p:nvPr>
        </p:nvSpPr>
        <p:spPr>
          <a:xfrm>
            <a:off x="5749966" y="1560846"/>
            <a:ext cx="2624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 name="Google Shape;175;p13"/>
          <p:cNvSpPr txBox="1">
            <a:spLocks noGrp="1"/>
          </p:cNvSpPr>
          <p:nvPr>
            <p:ph type="subTitle" idx="4"/>
          </p:nvPr>
        </p:nvSpPr>
        <p:spPr>
          <a:xfrm>
            <a:off x="5749966" y="1918770"/>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6" name="Google Shape;176;p13"/>
          <p:cNvSpPr txBox="1">
            <a:spLocks noGrp="1"/>
          </p:cNvSpPr>
          <p:nvPr>
            <p:ph type="title" idx="5"/>
          </p:nvPr>
        </p:nvSpPr>
        <p:spPr>
          <a:xfrm>
            <a:off x="1711469" y="3090021"/>
            <a:ext cx="2624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7" name="Google Shape;177;p13"/>
          <p:cNvSpPr txBox="1">
            <a:spLocks noGrp="1"/>
          </p:cNvSpPr>
          <p:nvPr>
            <p:ph type="subTitle" idx="6"/>
          </p:nvPr>
        </p:nvSpPr>
        <p:spPr>
          <a:xfrm>
            <a:off x="1711469" y="3447946"/>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8" name="Google Shape;178;p13"/>
          <p:cNvSpPr txBox="1">
            <a:spLocks noGrp="1"/>
          </p:cNvSpPr>
          <p:nvPr>
            <p:ph type="title" idx="7"/>
          </p:nvPr>
        </p:nvSpPr>
        <p:spPr>
          <a:xfrm>
            <a:off x="5749966" y="3090021"/>
            <a:ext cx="26238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9" name="Google Shape;179;p13"/>
          <p:cNvSpPr txBox="1">
            <a:spLocks noGrp="1"/>
          </p:cNvSpPr>
          <p:nvPr>
            <p:ph type="subTitle" idx="8"/>
          </p:nvPr>
        </p:nvSpPr>
        <p:spPr>
          <a:xfrm>
            <a:off x="5749966" y="3447946"/>
            <a:ext cx="2624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0" name="Google Shape;180;p13"/>
          <p:cNvSpPr txBox="1">
            <a:spLocks noGrp="1"/>
          </p:cNvSpPr>
          <p:nvPr>
            <p:ph type="title" idx="9" hasCustomPrompt="1"/>
          </p:nvPr>
        </p:nvSpPr>
        <p:spPr>
          <a:xfrm>
            <a:off x="855749" y="1718437"/>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title" idx="13" hasCustomPrompt="1"/>
          </p:nvPr>
        </p:nvSpPr>
        <p:spPr>
          <a:xfrm>
            <a:off x="855749" y="3242437"/>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title" idx="14" hasCustomPrompt="1"/>
          </p:nvPr>
        </p:nvSpPr>
        <p:spPr>
          <a:xfrm>
            <a:off x="4898100" y="1718437"/>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title" idx="15" hasCustomPrompt="1"/>
          </p:nvPr>
        </p:nvSpPr>
        <p:spPr>
          <a:xfrm>
            <a:off x="4898100" y="3242437"/>
            <a:ext cx="7347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p:nvPr/>
        </p:nvSpPr>
        <p:spPr>
          <a:xfrm>
            <a:off x="-103625" y="4495875"/>
            <a:ext cx="9247682" cy="675378"/>
          </a:xfrm>
          <a:custGeom>
            <a:avLst/>
            <a:gdLst/>
            <a:ahLst/>
            <a:cxnLst/>
            <a:rect l="l" t="t" r="r" b="b"/>
            <a:pathLst>
              <a:path w="145301" h="24755" extrusionOk="0">
                <a:moveTo>
                  <a:pt x="125170" y="0"/>
                </a:moveTo>
                <a:lnTo>
                  <a:pt x="124258" y="21"/>
                </a:lnTo>
                <a:lnTo>
                  <a:pt x="123346" y="64"/>
                </a:lnTo>
                <a:lnTo>
                  <a:pt x="122413" y="106"/>
                </a:lnTo>
                <a:lnTo>
                  <a:pt x="121458" y="191"/>
                </a:lnTo>
                <a:lnTo>
                  <a:pt x="120483" y="255"/>
                </a:lnTo>
                <a:lnTo>
                  <a:pt x="119486" y="361"/>
                </a:lnTo>
                <a:lnTo>
                  <a:pt x="118489" y="467"/>
                </a:lnTo>
                <a:lnTo>
                  <a:pt x="117471" y="615"/>
                </a:lnTo>
                <a:lnTo>
                  <a:pt x="116431" y="764"/>
                </a:lnTo>
                <a:lnTo>
                  <a:pt x="115371" y="912"/>
                </a:lnTo>
                <a:lnTo>
                  <a:pt x="114289" y="1103"/>
                </a:lnTo>
                <a:lnTo>
                  <a:pt x="113207" y="1294"/>
                </a:lnTo>
                <a:lnTo>
                  <a:pt x="112083" y="1506"/>
                </a:lnTo>
                <a:lnTo>
                  <a:pt x="110937" y="1740"/>
                </a:lnTo>
                <a:lnTo>
                  <a:pt x="109771" y="1994"/>
                </a:lnTo>
                <a:lnTo>
                  <a:pt x="108583" y="2270"/>
                </a:lnTo>
                <a:lnTo>
                  <a:pt x="107374" y="2567"/>
                </a:lnTo>
                <a:lnTo>
                  <a:pt x="104892" y="3203"/>
                </a:lnTo>
                <a:lnTo>
                  <a:pt x="102283" y="3903"/>
                </a:lnTo>
                <a:lnTo>
                  <a:pt x="99589" y="4709"/>
                </a:lnTo>
                <a:lnTo>
                  <a:pt x="96768" y="5579"/>
                </a:lnTo>
                <a:lnTo>
                  <a:pt x="93841" y="6533"/>
                </a:lnTo>
                <a:lnTo>
                  <a:pt x="90765" y="7573"/>
                </a:lnTo>
                <a:lnTo>
                  <a:pt x="87583" y="8697"/>
                </a:lnTo>
                <a:lnTo>
                  <a:pt x="84274" y="9906"/>
                </a:lnTo>
                <a:lnTo>
                  <a:pt x="80817" y="11221"/>
                </a:lnTo>
                <a:lnTo>
                  <a:pt x="77211" y="12621"/>
                </a:lnTo>
                <a:lnTo>
                  <a:pt x="73457" y="14106"/>
                </a:lnTo>
                <a:lnTo>
                  <a:pt x="72460" y="14509"/>
                </a:lnTo>
                <a:lnTo>
                  <a:pt x="71484" y="14870"/>
                </a:lnTo>
                <a:lnTo>
                  <a:pt x="69532" y="15570"/>
                </a:lnTo>
                <a:lnTo>
                  <a:pt x="67602" y="16227"/>
                </a:lnTo>
                <a:lnTo>
                  <a:pt x="65693" y="16800"/>
                </a:lnTo>
                <a:lnTo>
                  <a:pt x="63805" y="17330"/>
                </a:lnTo>
                <a:lnTo>
                  <a:pt x="61939" y="17818"/>
                </a:lnTo>
                <a:lnTo>
                  <a:pt x="60072" y="18242"/>
                </a:lnTo>
                <a:lnTo>
                  <a:pt x="58248" y="18603"/>
                </a:lnTo>
                <a:lnTo>
                  <a:pt x="56445" y="18921"/>
                </a:lnTo>
                <a:lnTo>
                  <a:pt x="54663" y="19197"/>
                </a:lnTo>
                <a:lnTo>
                  <a:pt x="52881" y="19430"/>
                </a:lnTo>
                <a:lnTo>
                  <a:pt x="51142" y="19600"/>
                </a:lnTo>
                <a:lnTo>
                  <a:pt x="49424" y="19748"/>
                </a:lnTo>
                <a:lnTo>
                  <a:pt x="47727" y="19833"/>
                </a:lnTo>
                <a:lnTo>
                  <a:pt x="46051" y="19897"/>
                </a:lnTo>
                <a:lnTo>
                  <a:pt x="44418" y="19918"/>
                </a:lnTo>
                <a:lnTo>
                  <a:pt x="42785" y="19897"/>
                </a:lnTo>
                <a:lnTo>
                  <a:pt x="41194" y="19833"/>
                </a:lnTo>
                <a:lnTo>
                  <a:pt x="39624" y="19727"/>
                </a:lnTo>
                <a:lnTo>
                  <a:pt x="38076" y="19621"/>
                </a:lnTo>
                <a:lnTo>
                  <a:pt x="36548" y="19451"/>
                </a:lnTo>
                <a:lnTo>
                  <a:pt x="35042" y="19260"/>
                </a:lnTo>
                <a:lnTo>
                  <a:pt x="33579" y="19048"/>
                </a:lnTo>
                <a:lnTo>
                  <a:pt x="32136" y="18815"/>
                </a:lnTo>
                <a:lnTo>
                  <a:pt x="30736" y="18539"/>
                </a:lnTo>
                <a:lnTo>
                  <a:pt x="29336" y="18263"/>
                </a:lnTo>
                <a:lnTo>
                  <a:pt x="27979" y="17945"/>
                </a:lnTo>
                <a:lnTo>
                  <a:pt x="26664" y="17627"/>
                </a:lnTo>
                <a:lnTo>
                  <a:pt x="25370" y="17266"/>
                </a:lnTo>
                <a:lnTo>
                  <a:pt x="24097" y="16906"/>
                </a:lnTo>
                <a:lnTo>
                  <a:pt x="22846" y="16524"/>
                </a:lnTo>
                <a:lnTo>
                  <a:pt x="21637" y="16121"/>
                </a:lnTo>
                <a:lnTo>
                  <a:pt x="20470" y="15718"/>
                </a:lnTo>
                <a:lnTo>
                  <a:pt x="19325" y="15294"/>
                </a:lnTo>
                <a:lnTo>
                  <a:pt x="18200" y="14870"/>
                </a:lnTo>
                <a:lnTo>
                  <a:pt x="17119" y="14424"/>
                </a:lnTo>
                <a:lnTo>
                  <a:pt x="16079" y="13979"/>
                </a:lnTo>
                <a:lnTo>
                  <a:pt x="15061" y="13533"/>
                </a:lnTo>
                <a:lnTo>
                  <a:pt x="14085" y="13088"/>
                </a:lnTo>
                <a:lnTo>
                  <a:pt x="13131" y="12642"/>
                </a:lnTo>
                <a:lnTo>
                  <a:pt x="12219" y="12176"/>
                </a:lnTo>
                <a:lnTo>
                  <a:pt x="11328" y="11730"/>
                </a:lnTo>
                <a:lnTo>
                  <a:pt x="10479" y="11285"/>
                </a:lnTo>
                <a:lnTo>
                  <a:pt x="9673" y="10839"/>
                </a:lnTo>
                <a:lnTo>
                  <a:pt x="8167" y="9991"/>
                </a:lnTo>
                <a:lnTo>
                  <a:pt x="6788" y="9164"/>
                </a:lnTo>
                <a:lnTo>
                  <a:pt x="5579" y="8379"/>
                </a:lnTo>
                <a:lnTo>
                  <a:pt x="4498" y="7679"/>
                </a:lnTo>
                <a:lnTo>
                  <a:pt x="3586" y="7021"/>
                </a:lnTo>
                <a:lnTo>
                  <a:pt x="2843" y="6491"/>
                </a:lnTo>
                <a:lnTo>
                  <a:pt x="2249" y="6024"/>
                </a:lnTo>
                <a:lnTo>
                  <a:pt x="1825" y="5706"/>
                </a:lnTo>
                <a:lnTo>
                  <a:pt x="1464" y="5409"/>
                </a:lnTo>
                <a:lnTo>
                  <a:pt x="1" y="24754"/>
                </a:lnTo>
                <a:lnTo>
                  <a:pt x="145300" y="24754"/>
                </a:lnTo>
                <a:lnTo>
                  <a:pt x="145300" y="3691"/>
                </a:lnTo>
                <a:lnTo>
                  <a:pt x="143752" y="3139"/>
                </a:lnTo>
                <a:lnTo>
                  <a:pt x="142225" y="2630"/>
                </a:lnTo>
                <a:lnTo>
                  <a:pt x="140676" y="2164"/>
                </a:lnTo>
                <a:lnTo>
                  <a:pt x="139149" y="1740"/>
                </a:lnTo>
                <a:lnTo>
                  <a:pt x="137600" y="1337"/>
                </a:lnTo>
                <a:lnTo>
                  <a:pt x="136031" y="997"/>
                </a:lnTo>
                <a:lnTo>
                  <a:pt x="135246" y="849"/>
                </a:lnTo>
                <a:lnTo>
                  <a:pt x="134461" y="700"/>
                </a:lnTo>
                <a:lnTo>
                  <a:pt x="133655" y="573"/>
                </a:lnTo>
                <a:lnTo>
                  <a:pt x="132849" y="467"/>
                </a:lnTo>
                <a:lnTo>
                  <a:pt x="132022" y="361"/>
                </a:lnTo>
                <a:lnTo>
                  <a:pt x="131216" y="276"/>
                </a:lnTo>
                <a:lnTo>
                  <a:pt x="130388" y="191"/>
                </a:lnTo>
                <a:lnTo>
                  <a:pt x="129540" y="127"/>
                </a:lnTo>
                <a:lnTo>
                  <a:pt x="128692" y="64"/>
                </a:lnTo>
                <a:lnTo>
                  <a:pt x="127822" y="43"/>
                </a:lnTo>
                <a:lnTo>
                  <a:pt x="126952" y="21"/>
                </a:lnTo>
                <a:lnTo>
                  <a:pt x="126061" y="0"/>
                </a:lnTo>
                <a:close/>
              </a:path>
            </a:pathLst>
          </a:custGeom>
          <a:solidFill>
            <a:schemeClr val="accent1"/>
          </a:solidFill>
          <a:ln>
            <a:noFill/>
          </a:ln>
          <a:effectLst>
            <a:outerShdw blurRad="142875" dist="47625" dir="156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3"/>
          <p:cNvGrpSpPr/>
          <p:nvPr/>
        </p:nvGrpSpPr>
        <p:grpSpPr>
          <a:xfrm rot="5400000">
            <a:off x="121825" y="392039"/>
            <a:ext cx="600300" cy="143100"/>
            <a:chOff x="2985700" y="316300"/>
            <a:chExt cx="600300" cy="143100"/>
          </a:xfrm>
        </p:grpSpPr>
        <p:sp>
          <p:nvSpPr>
            <p:cNvPr id="186" name="Google Shape;186;p13"/>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3"/>
          <p:cNvSpPr/>
          <p:nvPr/>
        </p:nvSpPr>
        <p:spPr>
          <a:xfrm rot="10800000">
            <a:off x="3916500" y="2134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13"/>
          <p:cNvSpPr/>
          <p:nvPr/>
        </p:nvSpPr>
        <p:spPr>
          <a:xfrm>
            <a:off x="1724100" y="472025"/>
            <a:ext cx="5695800" cy="5187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33"/>
        <p:cNvGrpSpPr/>
        <p:nvPr/>
      </p:nvGrpSpPr>
      <p:grpSpPr>
        <a:xfrm>
          <a:off x="0" y="0"/>
          <a:ext cx="0" cy="0"/>
          <a:chOff x="0" y="0"/>
          <a:chExt cx="0" cy="0"/>
        </a:xfrm>
      </p:grpSpPr>
      <p:sp>
        <p:nvSpPr>
          <p:cNvPr id="234" name="Google Shape;234;p17"/>
          <p:cNvSpPr txBox="1">
            <a:spLocks noGrp="1"/>
          </p:cNvSpPr>
          <p:nvPr>
            <p:ph type="title"/>
          </p:nvPr>
        </p:nvSpPr>
        <p:spPr>
          <a:xfrm>
            <a:off x="3029400" y="3344225"/>
            <a:ext cx="30852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17"/>
          <p:cNvSpPr txBox="1">
            <a:spLocks noGrp="1"/>
          </p:cNvSpPr>
          <p:nvPr>
            <p:ph type="subTitle" idx="1"/>
          </p:nvPr>
        </p:nvSpPr>
        <p:spPr>
          <a:xfrm>
            <a:off x="1881750" y="3930775"/>
            <a:ext cx="53805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pic>
        <p:nvPicPr>
          <p:cNvPr id="236" name="Google Shape;236;p17"/>
          <p:cNvPicPr preferRelativeResize="0"/>
          <p:nvPr/>
        </p:nvPicPr>
        <p:blipFill rotWithShape="1">
          <a:blip r:embed="rId2">
            <a:alphaModFix amt="40000"/>
          </a:blip>
          <a:srcRect l="27928" r="15375"/>
          <a:stretch/>
        </p:blipFill>
        <p:spPr>
          <a:xfrm rot="-5400000">
            <a:off x="5168288" y="1182363"/>
            <a:ext cx="5183975" cy="2758750"/>
          </a:xfrm>
          <a:prstGeom prst="rect">
            <a:avLst/>
          </a:prstGeom>
          <a:noFill/>
          <a:ln>
            <a:noFill/>
          </a:ln>
        </p:spPr>
      </p:pic>
      <p:sp>
        <p:nvSpPr>
          <p:cNvPr id="237" name="Google Shape;237;p17"/>
          <p:cNvSpPr/>
          <p:nvPr/>
        </p:nvSpPr>
        <p:spPr>
          <a:xfrm rot="10800000">
            <a:off x="3916500" y="4820325"/>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17"/>
          <p:cNvSpPr/>
          <p:nvPr/>
        </p:nvSpPr>
        <p:spPr>
          <a:xfrm>
            <a:off x="5543799" y="-285400"/>
            <a:ext cx="4128492" cy="1601110"/>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10477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6224973" y="-187211"/>
            <a:ext cx="3452489" cy="1285598"/>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952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8379225" y="-100"/>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8167725" y="664025"/>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rot="-5400000">
            <a:off x="-1561878" y="1457011"/>
            <a:ext cx="5208593" cy="2294387"/>
          </a:xfrm>
          <a:custGeom>
            <a:avLst/>
            <a:gdLst/>
            <a:ahLst/>
            <a:cxnLst/>
            <a:rect l="l" t="t" r="r" b="b"/>
            <a:pathLst>
              <a:path w="56836" h="32622" extrusionOk="0">
                <a:moveTo>
                  <a:pt x="56836" y="1"/>
                </a:moveTo>
                <a:lnTo>
                  <a:pt x="0" y="1458"/>
                </a:lnTo>
                <a:lnTo>
                  <a:pt x="0" y="5493"/>
                </a:lnTo>
                <a:lnTo>
                  <a:pt x="478" y="5446"/>
                </a:lnTo>
                <a:lnTo>
                  <a:pt x="1027" y="5446"/>
                </a:lnTo>
                <a:lnTo>
                  <a:pt x="1815" y="5470"/>
                </a:lnTo>
                <a:lnTo>
                  <a:pt x="2771" y="5541"/>
                </a:lnTo>
                <a:lnTo>
                  <a:pt x="3344" y="5613"/>
                </a:lnTo>
                <a:lnTo>
                  <a:pt x="3917" y="5708"/>
                </a:lnTo>
                <a:lnTo>
                  <a:pt x="4562" y="5804"/>
                </a:lnTo>
                <a:lnTo>
                  <a:pt x="5230" y="5947"/>
                </a:lnTo>
                <a:lnTo>
                  <a:pt x="5947" y="6114"/>
                </a:lnTo>
                <a:lnTo>
                  <a:pt x="6687" y="6305"/>
                </a:lnTo>
                <a:lnTo>
                  <a:pt x="7475" y="6544"/>
                </a:lnTo>
                <a:lnTo>
                  <a:pt x="8287" y="6807"/>
                </a:lnTo>
                <a:lnTo>
                  <a:pt x="9123" y="7117"/>
                </a:lnTo>
                <a:lnTo>
                  <a:pt x="10006" y="7476"/>
                </a:lnTo>
                <a:lnTo>
                  <a:pt x="10914" y="7882"/>
                </a:lnTo>
                <a:lnTo>
                  <a:pt x="11821" y="8335"/>
                </a:lnTo>
                <a:lnTo>
                  <a:pt x="12776" y="8813"/>
                </a:lnTo>
                <a:lnTo>
                  <a:pt x="13755" y="9386"/>
                </a:lnTo>
                <a:lnTo>
                  <a:pt x="14735" y="9983"/>
                </a:lnTo>
                <a:lnTo>
                  <a:pt x="15761" y="10652"/>
                </a:lnTo>
                <a:lnTo>
                  <a:pt x="16788" y="11368"/>
                </a:lnTo>
                <a:lnTo>
                  <a:pt x="17815" y="12156"/>
                </a:lnTo>
                <a:lnTo>
                  <a:pt x="18890" y="13016"/>
                </a:lnTo>
                <a:lnTo>
                  <a:pt x="19940" y="13947"/>
                </a:lnTo>
                <a:lnTo>
                  <a:pt x="21039" y="14950"/>
                </a:lnTo>
                <a:lnTo>
                  <a:pt x="22114" y="16025"/>
                </a:lnTo>
                <a:lnTo>
                  <a:pt x="25982" y="19965"/>
                </a:lnTo>
                <a:lnTo>
                  <a:pt x="27916" y="21923"/>
                </a:lnTo>
                <a:lnTo>
                  <a:pt x="28896" y="22854"/>
                </a:lnTo>
                <a:lnTo>
                  <a:pt x="29875" y="23786"/>
                </a:lnTo>
                <a:lnTo>
                  <a:pt x="30878" y="24693"/>
                </a:lnTo>
                <a:lnTo>
                  <a:pt x="31881" y="25577"/>
                </a:lnTo>
                <a:lnTo>
                  <a:pt x="32884" y="26413"/>
                </a:lnTo>
                <a:lnTo>
                  <a:pt x="33887" y="27225"/>
                </a:lnTo>
                <a:lnTo>
                  <a:pt x="34913" y="27989"/>
                </a:lnTo>
                <a:lnTo>
                  <a:pt x="35940" y="28729"/>
                </a:lnTo>
                <a:lnTo>
                  <a:pt x="36967" y="29398"/>
                </a:lnTo>
                <a:lnTo>
                  <a:pt x="38018" y="30019"/>
                </a:lnTo>
                <a:lnTo>
                  <a:pt x="38567" y="30305"/>
                </a:lnTo>
                <a:lnTo>
                  <a:pt x="39092" y="30592"/>
                </a:lnTo>
                <a:lnTo>
                  <a:pt x="39618" y="30854"/>
                </a:lnTo>
                <a:lnTo>
                  <a:pt x="40167" y="31093"/>
                </a:lnTo>
                <a:lnTo>
                  <a:pt x="40716" y="31332"/>
                </a:lnTo>
                <a:lnTo>
                  <a:pt x="41242" y="31547"/>
                </a:lnTo>
                <a:lnTo>
                  <a:pt x="41791" y="31738"/>
                </a:lnTo>
                <a:lnTo>
                  <a:pt x="42340" y="31905"/>
                </a:lnTo>
                <a:lnTo>
                  <a:pt x="42913" y="32072"/>
                </a:lnTo>
                <a:lnTo>
                  <a:pt x="43463" y="32216"/>
                </a:lnTo>
                <a:lnTo>
                  <a:pt x="44036" y="32335"/>
                </a:lnTo>
                <a:lnTo>
                  <a:pt x="44585" y="32430"/>
                </a:lnTo>
                <a:lnTo>
                  <a:pt x="45158" y="32502"/>
                </a:lnTo>
                <a:lnTo>
                  <a:pt x="45731" y="32574"/>
                </a:lnTo>
                <a:lnTo>
                  <a:pt x="46304" y="32598"/>
                </a:lnTo>
                <a:lnTo>
                  <a:pt x="46901" y="32622"/>
                </a:lnTo>
                <a:lnTo>
                  <a:pt x="47474" y="32622"/>
                </a:lnTo>
                <a:lnTo>
                  <a:pt x="48071" y="32574"/>
                </a:lnTo>
                <a:lnTo>
                  <a:pt x="48668" y="32526"/>
                </a:lnTo>
                <a:lnTo>
                  <a:pt x="49265" y="32454"/>
                </a:lnTo>
                <a:lnTo>
                  <a:pt x="49862" y="32359"/>
                </a:lnTo>
                <a:lnTo>
                  <a:pt x="50483" y="32216"/>
                </a:lnTo>
                <a:lnTo>
                  <a:pt x="51104" y="32072"/>
                </a:lnTo>
                <a:lnTo>
                  <a:pt x="51701" y="31905"/>
                </a:lnTo>
                <a:lnTo>
                  <a:pt x="52322" y="31690"/>
                </a:lnTo>
                <a:lnTo>
                  <a:pt x="52967" y="31451"/>
                </a:lnTo>
                <a:lnTo>
                  <a:pt x="53588" y="31213"/>
                </a:lnTo>
                <a:lnTo>
                  <a:pt x="54233" y="30926"/>
                </a:lnTo>
                <a:lnTo>
                  <a:pt x="54877" y="30592"/>
                </a:lnTo>
                <a:lnTo>
                  <a:pt x="55522" y="30257"/>
                </a:lnTo>
                <a:lnTo>
                  <a:pt x="56167" y="29875"/>
                </a:lnTo>
                <a:lnTo>
                  <a:pt x="56836" y="29493"/>
                </a:lnTo>
                <a:lnTo>
                  <a:pt x="56836" y="1"/>
                </a:lnTo>
                <a:close/>
              </a:path>
            </a:pathLst>
          </a:custGeom>
          <a:solidFill>
            <a:schemeClr val="accent1"/>
          </a:solidFill>
          <a:ln>
            <a:noFill/>
          </a:ln>
          <a:effectLst>
            <a:outerShdw blurRad="142875" dist="476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7"/>
          <p:cNvGrpSpPr/>
          <p:nvPr/>
        </p:nvGrpSpPr>
        <p:grpSpPr>
          <a:xfrm>
            <a:off x="4271850" y="212839"/>
            <a:ext cx="600300" cy="143100"/>
            <a:chOff x="2985700" y="316300"/>
            <a:chExt cx="600300" cy="143100"/>
          </a:xfrm>
        </p:grpSpPr>
        <p:sp>
          <p:nvSpPr>
            <p:cNvPr id="244" name="Google Shape;244;p17"/>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7"/>
          <p:cNvSpPr/>
          <p:nvPr/>
        </p:nvSpPr>
        <p:spPr>
          <a:xfrm>
            <a:off x="64025" y="188225"/>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539825" y="784225"/>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rot="5400000">
            <a:off x="-353575" y="1408775"/>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1"/>
        <p:cNvGrpSpPr/>
        <p:nvPr/>
      </p:nvGrpSpPr>
      <p:grpSpPr>
        <a:xfrm>
          <a:off x="0" y="0"/>
          <a:ext cx="0" cy="0"/>
          <a:chOff x="0" y="0"/>
          <a:chExt cx="0" cy="0"/>
        </a:xfrm>
      </p:grpSpPr>
      <p:sp>
        <p:nvSpPr>
          <p:cNvPr id="302" name="Google Shape;302;p21"/>
          <p:cNvSpPr/>
          <p:nvPr/>
        </p:nvSpPr>
        <p:spPr>
          <a:xfrm>
            <a:off x="1724100" y="472025"/>
            <a:ext cx="5695800" cy="5187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03" name="Google Shape;303;p21"/>
          <p:cNvPicPr preferRelativeResize="0"/>
          <p:nvPr/>
        </p:nvPicPr>
        <p:blipFill rotWithShape="1">
          <a:blip r:embed="rId2">
            <a:alphaModFix amt="40000"/>
          </a:blip>
          <a:srcRect l="38738" t="13798" r="4543" b="33333"/>
          <a:stretch/>
        </p:blipFill>
        <p:spPr>
          <a:xfrm rot="-5400000" flipH="1">
            <a:off x="5839201" y="1862349"/>
            <a:ext cx="5186374" cy="1458475"/>
          </a:xfrm>
          <a:prstGeom prst="rect">
            <a:avLst/>
          </a:prstGeom>
          <a:noFill/>
          <a:ln>
            <a:noFill/>
          </a:ln>
        </p:spPr>
      </p:pic>
      <p:pic>
        <p:nvPicPr>
          <p:cNvPr id="304" name="Google Shape;304;p21"/>
          <p:cNvPicPr preferRelativeResize="0"/>
          <p:nvPr/>
        </p:nvPicPr>
        <p:blipFill rotWithShape="1">
          <a:blip r:embed="rId2">
            <a:alphaModFix amt="40000"/>
          </a:blip>
          <a:srcRect l="38738" t="13798" r="4543" b="33333"/>
          <a:stretch/>
        </p:blipFill>
        <p:spPr>
          <a:xfrm rot="5400000">
            <a:off x="-1863949" y="1863949"/>
            <a:ext cx="5186374" cy="1458475"/>
          </a:xfrm>
          <a:prstGeom prst="rect">
            <a:avLst/>
          </a:prstGeom>
          <a:noFill/>
          <a:ln>
            <a:noFill/>
          </a:ln>
        </p:spPr>
      </p:pic>
      <p:sp>
        <p:nvSpPr>
          <p:cNvPr id="305" name="Google Shape;30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6" name="Google Shape;306;p21"/>
          <p:cNvSpPr txBox="1">
            <a:spLocks noGrp="1"/>
          </p:cNvSpPr>
          <p:nvPr>
            <p:ph type="title" idx="2"/>
          </p:nvPr>
        </p:nvSpPr>
        <p:spPr>
          <a:xfrm>
            <a:off x="1243280" y="1583009"/>
            <a:ext cx="2121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7" name="Google Shape;307;p21"/>
          <p:cNvSpPr txBox="1">
            <a:spLocks noGrp="1"/>
          </p:cNvSpPr>
          <p:nvPr>
            <p:ph type="subTitle" idx="1"/>
          </p:nvPr>
        </p:nvSpPr>
        <p:spPr>
          <a:xfrm>
            <a:off x="1386380" y="1930694"/>
            <a:ext cx="19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8" name="Google Shape;308;p21"/>
          <p:cNvSpPr txBox="1">
            <a:spLocks noGrp="1"/>
          </p:cNvSpPr>
          <p:nvPr>
            <p:ph type="title" idx="3"/>
          </p:nvPr>
        </p:nvSpPr>
        <p:spPr>
          <a:xfrm>
            <a:off x="5779420" y="1583009"/>
            <a:ext cx="212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9" name="Google Shape;309;p21"/>
          <p:cNvSpPr txBox="1">
            <a:spLocks noGrp="1"/>
          </p:cNvSpPr>
          <p:nvPr>
            <p:ph type="subTitle" idx="4"/>
          </p:nvPr>
        </p:nvSpPr>
        <p:spPr>
          <a:xfrm>
            <a:off x="5779420" y="1930694"/>
            <a:ext cx="1978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10" name="Google Shape;310;p21"/>
          <p:cNvSpPr txBox="1">
            <a:spLocks noGrp="1"/>
          </p:cNvSpPr>
          <p:nvPr>
            <p:ph type="title" idx="5"/>
          </p:nvPr>
        </p:nvSpPr>
        <p:spPr>
          <a:xfrm>
            <a:off x="1243280" y="3026648"/>
            <a:ext cx="2121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1" name="Google Shape;311;p21"/>
          <p:cNvSpPr txBox="1">
            <a:spLocks noGrp="1"/>
          </p:cNvSpPr>
          <p:nvPr>
            <p:ph type="subTitle" idx="6"/>
          </p:nvPr>
        </p:nvSpPr>
        <p:spPr>
          <a:xfrm>
            <a:off x="1386380" y="3377172"/>
            <a:ext cx="1978200" cy="54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12" name="Google Shape;312;p21"/>
          <p:cNvSpPr txBox="1">
            <a:spLocks noGrp="1"/>
          </p:cNvSpPr>
          <p:nvPr>
            <p:ph type="title" idx="7"/>
          </p:nvPr>
        </p:nvSpPr>
        <p:spPr>
          <a:xfrm>
            <a:off x="5779420" y="3026648"/>
            <a:ext cx="2117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3" name="Google Shape;313;p21"/>
          <p:cNvSpPr txBox="1">
            <a:spLocks noGrp="1"/>
          </p:cNvSpPr>
          <p:nvPr>
            <p:ph type="subTitle" idx="8"/>
          </p:nvPr>
        </p:nvSpPr>
        <p:spPr>
          <a:xfrm>
            <a:off x="5779420" y="3377172"/>
            <a:ext cx="1978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314" name="Google Shape;314;p21"/>
          <p:cNvGrpSpPr/>
          <p:nvPr/>
        </p:nvGrpSpPr>
        <p:grpSpPr>
          <a:xfrm>
            <a:off x="7275024" y="3797712"/>
            <a:ext cx="3312528" cy="1553714"/>
            <a:chOff x="6132024" y="3797712"/>
            <a:chExt cx="3312528" cy="1553714"/>
          </a:xfrm>
        </p:grpSpPr>
        <p:sp>
          <p:nvSpPr>
            <p:cNvPr id="315" name="Google Shape;315;p21"/>
            <p:cNvSpPr/>
            <p:nvPr/>
          </p:nvSpPr>
          <p:spPr>
            <a:xfrm rot="10800000" flipH="1">
              <a:off x="6132024" y="3797712"/>
              <a:ext cx="3312528" cy="1553714"/>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127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rot="10800000" flipH="1">
              <a:off x="6379675" y="3931046"/>
              <a:ext cx="2926562" cy="1372706"/>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127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1"/>
          <p:cNvGrpSpPr/>
          <p:nvPr/>
        </p:nvGrpSpPr>
        <p:grpSpPr>
          <a:xfrm flipH="1">
            <a:off x="-1573701" y="3863412"/>
            <a:ext cx="3312528" cy="1553714"/>
            <a:chOff x="6132024" y="3797712"/>
            <a:chExt cx="3312528" cy="1553714"/>
          </a:xfrm>
        </p:grpSpPr>
        <p:sp>
          <p:nvSpPr>
            <p:cNvPr id="318" name="Google Shape;318;p21"/>
            <p:cNvSpPr/>
            <p:nvPr/>
          </p:nvSpPr>
          <p:spPr>
            <a:xfrm rot="10800000" flipH="1">
              <a:off x="6132024" y="3797712"/>
              <a:ext cx="3312528" cy="1553714"/>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208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rot="10800000" flipH="1">
              <a:off x="6379675" y="3931046"/>
              <a:ext cx="2926562" cy="1372706"/>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208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1"/>
          <p:cNvGrpSpPr/>
          <p:nvPr/>
        </p:nvGrpSpPr>
        <p:grpSpPr>
          <a:xfrm rot="-5400000">
            <a:off x="8514575" y="4584189"/>
            <a:ext cx="600300" cy="143100"/>
            <a:chOff x="2985700" y="316300"/>
            <a:chExt cx="600300" cy="143100"/>
          </a:xfrm>
        </p:grpSpPr>
        <p:sp>
          <p:nvSpPr>
            <p:cNvPr id="321" name="Google Shape;321;p21"/>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21"/>
          <p:cNvSpPr/>
          <p:nvPr/>
        </p:nvSpPr>
        <p:spPr>
          <a:xfrm rot="5400000" flipH="1">
            <a:off x="-275012" y="7266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5" name="Google Shape;325;p21"/>
          <p:cNvSpPr/>
          <p:nvPr/>
        </p:nvSpPr>
        <p:spPr>
          <a:xfrm flipH="1">
            <a:off x="156838" y="1981475"/>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flipH="1">
            <a:off x="355538" y="1604850"/>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327"/>
        <p:cNvGrpSpPr/>
        <p:nvPr/>
      </p:nvGrpSpPr>
      <p:grpSpPr>
        <a:xfrm>
          <a:off x="0" y="0"/>
          <a:ext cx="0" cy="0"/>
          <a:chOff x="0" y="0"/>
          <a:chExt cx="0" cy="0"/>
        </a:xfrm>
      </p:grpSpPr>
      <p:grpSp>
        <p:nvGrpSpPr>
          <p:cNvPr id="328" name="Google Shape;328;p22"/>
          <p:cNvGrpSpPr/>
          <p:nvPr/>
        </p:nvGrpSpPr>
        <p:grpSpPr>
          <a:xfrm>
            <a:off x="7275024" y="3797712"/>
            <a:ext cx="3312528" cy="1553714"/>
            <a:chOff x="6132024" y="3797712"/>
            <a:chExt cx="3312528" cy="1553714"/>
          </a:xfrm>
        </p:grpSpPr>
        <p:sp>
          <p:nvSpPr>
            <p:cNvPr id="329" name="Google Shape;329;p22"/>
            <p:cNvSpPr/>
            <p:nvPr/>
          </p:nvSpPr>
          <p:spPr>
            <a:xfrm rot="10800000" flipH="1">
              <a:off x="6132024" y="3797712"/>
              <a:ext cx="3312528" cy="1553714"/>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127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rot="10800000" flipH="1">
              <a:off x="6379675" y="3931046"/>
              <a:ext cx="2926562" cy="1372706"/>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1272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22"/>
          <p:cNvSpPr/>
          <p:nvPr/>
        </p:nvSpPr>
        <p:spPr>
          <a:xfrm>
            <a:off x="1724100" y="472025"/>
            <a:ext cx="5695800" cy="5187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32" name="Google Shape;332;p22"/>
          <p:cNvPicPr preferRelativeResize="0"/>
          <p:nvPr/>
        </p:nvPicPr>
        <p:blipFill rotWithShape="1">
          <a:blip r:embed="rId2">
            <a:alphaModFix amt="40000"/>
          </a:blip>
          <a:srcRect l="38738" t="13798" r="4543" b="33333"/>
          <a:stretch/>
        </p:blipFill>
        <p:spPr>
          <a:xfrm rot="5400000">
            <a:off x="-1863949" y="1863949"/>
            <a:ext cx="5186374" cy="1458475"/>
          </a:xfrm>
          <a:prstGeom prst="rect">
            <a:avLst/>
          </a:prstGeom>
          <a:noFill/>
          <a:ln>
            <a:noFill/>
          </a:ln>
        </p:spPr>
      </p:pic>
      <p:sp>
        <p:nvSpPr>
          <p:cNvPr id="333" name="Google Shape;33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4" name="Google Shape;334;p22"/>
          <p:cNvGrpSpPr/>
          <p:nvPr/>
        </p:nvGrpSpPr>
        <p:grpSpPr>
          <a:xfrm flipH="1">
            <a:off x="-1573701" y="3863412"/>
            <a:ext cx="3312528" cy="1553714"/>
            <a:chOff x="6132024" y="3797712"/>
            <a:chExt cx="3312528" cy="1553714"/>
          </a:xfrm>
        </p:grpSpPr>
        <p:sp>
          <p:nvSpPr>
            <p:cNvPr id="335" name="Google Shape;335;p22"/>
            <p:cNvSpPr/>
            <p:nvPr/>
          </p:nvSpPr>
          <p:spPr>
            <a:xfrm rot="10800000" flipH="1">
              <a:off x="6132024" y="3797712"/>
              <a:ext cx="3312528" cy="1553714"/>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208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rot="10800000" flipH="1">
              <a:off x="6379675" y="3931046"/>
              <a:ext cx="2926562" cy="1372706"/>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47625" dir="2088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2"/>
          <p:cNvGrpSpPr/>
          <p:nvPr/>
        </p:nvGrpSpPr>
        <p:grpSpPr>
          <a:xfrm rot="-5400000">
            <a:off x="8514575" y="4584189"/>
            <a:ext cx="600300" cy="143100"/>
            <a:chOff x="2985700" y="316300"/>
            <a:chExt cx="600300" cy="143100"/>
          </a:xfrm>
        </p:grpSpPr>
        <p:sp>
          <p:nvSpPr>
            <p:cNvPr id="338" name="Google Shape;338;p22"/>
            <p:cNvSpPr/>
            <p:nvPr/>
          </p:nvSpPr>
          <p:spPr>
            <a:xfrm>
              <a:off x="29857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32143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3442900" y="316300"/>
              <a:ext cx="143100" cy="143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22"/>
          <p:cNvSpPr/>
          <p:nvPr/>
        </p:nvSpPr>
        <p:spPr>
          <a:xfrm rot="5400000" flipH="1">
            <a:off x="-275012" y="7266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 name="Google Shape;342;p22"/>
          <p:cNvSpPr/>
          <p:nvPr/>
        </p:nvSpPr>
        <p:spPr>
          <a:xfrm flipH="1">
            <a:off x="156838" y="1981475"/>
            <a:ext cx="475800" cy="475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flipH="1">
            <a:off x="355538" y="1604850"/>
            <a:ext cx="211500" cy="211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txBox="1">
            <a:spLocks noGrp="1"/>
          </p:cNvSpPr>
          <p:nvPr>
            <p:ph type="title" idx="2"/>
          </p:nvPr>
        </p:nvSpPr>
        <p:spPr>
          <a:xfrm>
            <a:off x="1101224" y="1682850"/>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5" name="Google Shape;345;p22"/>
          <p:cNvSpPr txBox="1">
            <a:spLocks noGrp="1"/>
          </p:cNvSpPr>
          <p:nvPr>
            <p:ph type="subTitle" idx="1"/>
          </p:nvPr>
        </p:nvSpPr>
        <p:spPr>
          <a:xfrm>
            <a:off x="1101224" y="2040775"/>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6" name="Google Shape;346;p22"/>
          <p:cNvSpPr txBox="1">
            <a:spLocks noGrp="1"/>
          </p:cNvSpPr>
          <p:nvPr>
            <p:ph type="title" idx="3"/>
          </p:nvPr>
        </p:nvSpPr>
        <p:spPr>
          <a:xfrm>
            <a:off x="3578997" y="1682850"/>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7" name="Google Shape;347;p22"/>
          <p:cNvSpPr txBox="1">
            <a:spLocks noGrp="1"/>
          </p:cNvSpPr>
          <p:nvPr>
            <p:ph type="subTitle" idx="4"/>
          </p:nvPr>
        </p:nvSpPr>
        <p:spPr>
          <a:xfrm>
            <a:off x="3578997" y="2040775"/>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8" name="Google Shape;348;p22"/>
          <p:cNvSpPr txBox="1">
            <a:spLocks noGrp="1"/>
          </p:cNvSpPr>
          <p:nvPr>
            <p:ph type="title" idx="5"/>
          </p:nvPr>
        </p:nvSpPr>
        <p:spPr>
          <a:xfrm>
            <a:off x="1101224" y="3268650"/>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9" name="Google Shape;349;p22"/>
          <p:cNvSpPr txBox="1">
            <a:spLocks noGrp="1"/>
          </p:cNvSpPr>
          <p:nvPr>
            <p:ph type="subTitle" idx="6"/>
          </p:nvPr>
        </p:nvSpPr>
        <p:spPr>
          <a:xfrm>
            <a:off x="1101224" y="3626575"/>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50" name="Google Shape;350;p22"/>
          <p:cNvSpPr txBox="1">
            <a:spLocks noGrp="1"/>
          </p:cNvSpPr>
          <p:nvPr>
            <p:ph type="title" idx="7"/>
          </p:nvPr>
        </p:nvSpPr>
        <p:spPr>
          <a:xfrm>
            <a:off x="3578997" y="3268650"/>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1" name="Google Shape;351;p22"/>
          <p:cNvSpPr txBox="1">
            <a:spLocks noGrp="1"/>
          </p:cNvSpPr>
          <p:nvPr>
            <p:ph type="subTitle" idx="8"/>
          </p:nvPr>
        </p:nvSpPr>
        <p:spPr>
          <a:xfrm>
            <a:off x="3578997" y="3626575"/>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52" name="Google Shape;352;p22"/>
          <p:cNvSpPr txBox="1">
            <a:spLocks noGrp="1"/>
          </p:cNvSpPr>
          <p:nvPr>
            <p:ph type="title" idx="9"/>
          </p:nvPr>
        </p:nvSpPr>
        <p:spPr>
          <a:xfrm>
            <a:off x="6056776" y="1682850"/>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3" name="Google Shape;353;p22"/>
          <p:cNvSpPr txBox="1">
            <a:spLocks noGrp="1"/>
          </p:cNvSpPr>
          <p:nvPr>
            <p:ph type="subTitle" idx="13"/>
          </p:nvPr>
        </p:nvSpPr>
        <p:spPr>
          <a:xfrm>
            <a:off x="6056776" y="2040775"/>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54" name="Google Shape;354;p22"/>
          <p:cNvSpPr txBox="1">
            <a:spLocks noGrp="1"/>
          </p:cNvSpPr>
          <p:nvPr>
            <p:ph type="title" idx="14"/>
          </p:nvPr>
        </p:nvSpPr>
        <p:spPr>
          <a:xfrm>
            <a:off x="6056776" y="3268650"/>
            <a:ext cx="1986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atin typeface="Cabin"/>
                <a:ea typeface="Cabin"/>
                <a:cs typeface="Cabin"/>
                <a:sym typeface="Cabin"/>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5" name="Google Shape;355;p22"/>
          <p:cNvSpPr txBox="1">
            <a:spLocks noGrp="1"/>
          </p:cNvSpPr>
          <p:nvPr>
            <p:ph type="subTitle" idx="15"/>
          </p:nvPr>
        </p:nvSpPr>
        <p:spPr>
          <a:xfrm>
            <a:off x="6056776" y="3626575"/>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42855"/>
            <a:ext cx="7708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Cormorant Unicase"/>
              <a:buNone/>
              <a:defRPr sz="2800" b="1">
                <a:solidFill>
                  <a:schemeClr val="dk1"/>
                </a:solidFill>
                <a:latin typeface="Cormorant Unicase"/>
                <a:ea typeface="Cormorant Unicase"/>
                <a:cs typeface="Cormorant Unicase"/>
                <a:sym typeface="Cormorant Unicase"/>
              </a:defRPr>
            </a:lvl1pPr>
            <a:lvl2pPr lvl="1"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rt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1pPr>
            <a:lvl2pPr marL="914400" lvl="1"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2pPr>
            <a:lvl3pPr marL="1371600" lvl="2"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3pPr>
            <a:lvl4pPr marL="1828800" lvl="3"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4pPr>
            <a:lvl5pPr marL="2286000" lvl="4"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5pPr>
            <a:lvl6pPr marL="2743200" lvl="5"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6pPr>
            <a:lvl7pPr marL="3200400" lvl="6"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7pPr>
            <a:lvl8pPr marL="3657600" lvl="7"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8pPr>
            <a:lvl9pPr marL="4114800" lvl="8" indent="-330200">
              <a:lnSpc>
                <a:spcPct val="100000"/>
              </a:lnSpc>
              <a:spcBef>
                <a:spcPts val="0"/>
              </a:spcBef>
              <a:spcAft>
                <a:spcPts val="0"/>
              </a:spcAft>
              <a:buClr>
                <a:schemeClr val="dk2"/>
              </a:buClr>
              <a:buSzPts val="1600"/>
              <a:buFont typeface="Cabin"/>
              <a:buChar char="■"/>
              <a:defRPr sz="1600">
                <a:solidFill>
                  <a:schemeClr val="dk2"/>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9" r:id="rId6"/>
    <p:sldLayoutId id="2147483663" r:id="rId7"/>
    <p:sldLayoutId id="2147483667" r:id="rId8"/>
    <p:sldLayoutId id="2147483668" r:id="rId9"/>
    <p:sldLayoutId id="2147483672"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13"/>
        <p:cNvGrpSpPr/>
        <p:nvPr/>
      </p:nvGrpSpPr>
      <p:grpSpPr>
        <a:xfrm>
          <a:off x="0" y="0"/>
          <a:ext cx="0" cy="0"/>
          <a:chOff x="0" y="0"/>
          <a:chExt cx="0" cy="0"/>
        </a:xfrm>
      </p:grpSpPr>
      <p:sp>
        <p:nvSpPr>
          <p:cNvPr id="414" name="Google Shape;414;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15" name="Google Shape;415;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hyperlink" Target="https://github.com/ShathaAlghamdi/signatures-Verification-T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9.svg"/></Relationships>
</file>

<file path=ppt/slides/_rels/slide25.xml.rels><?xml version="1.0" encoding="UTF-8" standalone="yes"?>
<Relationships xmlns="http://schemas.openxmlformats.org/package/2006/relationships"><Relationship Id="rId8" Type="http://schemas.openxmlformats.org/officeDocument/2006/relationships/hyperlink" Target="https://www.linkedin.com/in/ryalmayouf" TargetMode="External"/><Relationship Id="rId3" Type="http://schemas.openxmlformats.org/officeDocument/2006/relationships/hyperlink" Target="mailto:muniramuh98@gmail.com" TargetMode="External"/><Relationship Id="rId7" Type="http://schemas.openxmlformats.org/officeDocument/2006/relationships/hyperlink" Target="mailto:Munirah3m@gmail.com" TargetMode="External"/><Relationship Id="rId2" Type="http://schemas.openxmlformats.org/officeDocument/2006/relationships/hyperlink" Target="https://www.linkedin.com/in/munirah-alzhrani-a24b7a195" TargetMode="External"/><Relationship Id="rId1" Type="http://schemas.openxmlformats.org/officeDocument/2006/relationships/slideLayout" Target="../slideLayouts/slideLayout6.xml"/><Relationship Id="rId6" Type="http://schemas.openxmlformats.org/officeDocument/2006/relationships/hyperlink" Target="https://www.linkedin.com/in/munira-alshahrani" TargetMode="External"/><Relationship Id="rId5" Type="http://schemas.openxmlformats.org/officeDocument/2006/relationships/hyperlink" Target="mailto:s.alghamdiwork@gmail.com" TargetMode="External"/><Relationship Id="rId4" Type="http://schemas.openxmlformats.org/officeDocument/2006/relationships/hyperlink" Target="https://www.linkedin.com/in/shathaal/" TargetMode="External"/><Relationship Id="rId9" Type="http://schemas.openxmlformats.org/officeDocument/2006/relationships/hyperlink" Target="mailto:rymyf19@gmail.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www.kaggle.com/divyanshrai/handwritten-signatures/code" TargetMode="Externa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grpSp>
        <p:nvGrpSpPr>
          <p:cNvPr id="421" name="Google Shape;421;p29"/>
          <p:cNvGrpSpPr/>
          <p:nvPr/>
        </p:nvGrpSpPr>
        <p:grpSpPr>
          <a:xfrm>
            <a:off x="6359232" y="1758697"/>
            <a:ext cx="2425165" cy="1904939"/>
            <a:chOff x="5298407" y="1396225"/>
            <a:chExt cx="3213986" cy="2524549"/>
          </a:xfrm>
        </p:grpSpPr>
        <p:sp>
          <p:nvSpPr>
            <p:cNvPr id="422" name="Google Shape;422;p29"/>
            <p:cNvSpPr/>
            <p:nvPr/>
          </p:nvSpPr>
          <p:spPr>
            <a:xfrm>
              <a:off x="5298407" y="1396225"/>
              <a:ext cx="1174925" cy="1175525"/>
            </a:xfrm>
            <a:custGeom>
              <a:avLst/>
              <a:gdLst/>
              <a:ahLst/>
              <a:cxnLst/>
              <a:rect l="l" t="t" r="r" b="b"/>
              <a:pathLst>
                <a:path w="46997" h="47021" extrusionOk="0">
                  <a:moveTo>
                    <a:pt x="0" y="0"/>
                  </a:moveTo>
                  <a:lnTo>
                    <a:pt x="0" y="1218"/>
                  </a:lnTo>
                  <a:lnTo>
                    <a:pt x="48" y="2436"/>
                  </a:lnTo>
                  <a:lnTo>
                    <a:pt x="119" y="3630"/>
                  </a:lnTo>
                  <a:lnTo>
                    <a:pt x="239" y="4824"/>
                  </a:lnTo>
                  <a:lnTo>
                    <a:pt x="382" y="5994"/>
                  </a:lnTo>
                  <a:lnTo>
                    <a:pt x="525" y="7165"/>
                  </a:lnTo>
                  <a:lnTo>
                    <a:pt x="716" y="8335"/>
                  </a:lnTo>
                  <a:lnTo>
                    <a:pt x="955" y="9481"/>
                  </a:lnTo>
                  <a:lnTo>
                    <a:pt x="1194" y="10627"/>
                  </a:lnTo>
                  <a:lnTo>
                    <a:pt x="1481" y="11750"/>
                  </a:lnTo>
                  <a:lnTo>
                    <a:pt x="1767" y="12872"/>
                  </a:lnTo>
                  <a:lnTo>
                    <a:pt x="2101" y="13994"/>
                  </a:lnTo>
                  <a:lnTo>
                    <a:pt x="2460" y="15093"/>
                  </a:lnTo>
                  <a:lnTo>
                    <a:pt x="2842" y="16167"/>
                  </a:lnTo>
                  <a:lnTo>
                    <a:pt x="3248" y="17242"/>
                  </a:lnTo>
                  <a:lnTo>
                    <a:pt x="3678" y="18317"/>
                  </a:lnTo>
                  <a:lnTo>
                    <a:pt x="4155" y="19344"/>
                  </a:lnTo>
                  <a:lnTo>
                    <a:pt x="4633" y="20394"/>
                  </a:lnTo>
                  <a:lnTo>
                    <a:pt x="5134" y="21397"/>
                  </a:lnTo>
                  <a:lnTo>
                    <a:pt x="5660" y="22424"/>
                  </a:lnTo>
                  <a:lnTo>
                    <a:pt x="6209" y="23403"/>
                  </a:lnTo>
                  <a:lnTo>
                    <a:pt x="6806" y="24382"/>
                  </a:lnTo>
                  <a:lnTo>
                    <a:pt x="7403" y="25337"/>
                  </a:lnTo>
                  <a:lnTo>
                    <a:pt x="8024" y="26293"/>
                  </a:lnTo>
                  <a:lnTo>
                    <a:pt x="8669" y="27224"/>
                  </a:lnTo>
                  <a:lnTo>
                    <a:pt x="9337" y="28131"/>
                  </a:lnTo>
                  <a:lnTo>
                    <a:pt x="10030" y="29039"/>
                  </a:lnTo>
                  <a:lnTo>
                    <a:pt x="10722" y="29899"/>
                  </a:lnTo>
                  <a:lnTo>
                    <a:pt x="11463" y="30758"/>
                  </a:lnTo>
                  <a:lnTo>
                    <a:pt x="12203" y="31618"/>
                  </a:lnTo>
                  <a:lnTo>
                    <a:pt x="12967" y="32430"/>
                  </a:lnTo>
                  <a:lnTo>
                    <a:pt x="13755" y="33242"/>
                  </a:lnTo>
                  <a:lnTo>
                    <a:pt x="14567" y="34030"/>
                  </a:lnTo>
                  <a:lnTo>
                    <a:pt x="15403" y="34794"/>
                  </a:lnTo>
                  <a:lnTo>
                    <a:pt x="16239" y="35558"/>
                  </a:lnTo>
                  <a:lnTo>
                    <a:pt x="17098" y="36275"/>
                  </a:lnTo>
                  <a:lnTo>
                    <a:pt x="17982" y="36991"/>
                  </a:lnTo>
                  <a:lnTo>
                    <a:pt x="18865" y="37684"/>
                  </a:lnTo>
                  <a:lnTo>
                    <a:pt x="19797" y="38352"/>
                  </a:lnTo>
                  <a:lnTo>
                    <a:pt x="20704" y="38973"/>
                  </a:lnTo>
                  <a:lnTo>
                    <a:pt x="21659" y="39618"/>
                  </a:lnTo>
                  <a:lnTo>
                    <a:pt x="22615" y="40215"/>
                  </a:lnTo>
                  <a:lnTo>
                    <a:pt x="23594" y="40788"/>
                  </a:lnTo>
                  <a:lnTo>
                    <a:pt x="24597" y="41337"/>
                  </a:lnTo>
                  <a:lnTo>
                    <a:pt x="25600" y="41863"/>
                  </a:lnTo>
                  <a:lnTo>
                    <a:pt x="26627" y="42388"/>
                  </a:lnTo>
                  <a:lnTo>
                    <a:pt x="27653" y="42866"/>
                  </a:lnTo>
                  <a:lnTo>
                    <a:pt x="28704" y="43319"/>
                  </a:lnTo>
                  <a:lnTo>
                    <a:pt x="29755" y="43749"/>
                  </a:lnTo>
                  <a:lnTo>
                    <a:pt x="30829" y="44155"/>
                  </a:lnTo>
                  <a:lnTo>
                    <a:pt x="31928" y="44537"/>
                  </a:lnTo>
                  <a:lnTo>
                    <a:pt x="33026" y="44895"/>
                  </a:lnTo>
                  <a:lnTo>
                    <a:pt x="34125" y="45230"/>
                  </a:lnTo>
                  <a:lnTo>
                    <a:pt x="35247" y="45540"/>
                  </a:lnTo>
                  <a:lnTo>
                    <a:pt x="36370" y="45803"/>
                  </a:lnTo>
                  <a:lnTo>
                    <a:pt x="37516" y="46066"/>
                  </a:lnTo>
                  <a:lnTo>
                    <a:pt x="38686" y="46281"/>
                  </a:lnTo>
                  <a:lnTo>
                    <a:pt x="39832" y="46472"/>
                  </a:lnTo>
                  <a:lnTo>
                    <a:pt x="41002" y="46639"/>
                  </a:lnTo>
                  <a:lnTo>
                    <a:pt x="42196" y="46758"/>
                  </a:lnTo>
                  <a:lnTo>
                    <a:pt x="43367" y="46878"/>
                  </a:lnTo>
                  <a:lnTo>
                    <a:pt x="44585" y="46949"/>
                  </a:lnTo>
                  <a:lnTo>
                    <a:pt x="45779" y="46997"/>
                  </a:lnTo>
                  <a:lnTo>
                    <a:pt x="46996" y="47021"/>
                  </a:lnTo>
                  <a:lnTo>
                    <a:pt x="46996" y="0"/>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29"/>
            <p:cNvSpPr/>
            <p:nvPr/>
          </p:nvSpPr>
          <p:spPr>
            <a:xfrm>
              <a:off x="7337443" y="2745849"/>
              <a:ext cx="1174950" cy="1174925"/>
            </a:xfrm>
            <a:custGeom>
              <a:avLst/>
              <a:gdLst/>
              <a:ahLst/>
              <a:cxnLst/>
              <a:rect l="l" t="t" r="r" b="b"/>
              <a:pathLst>
                <a:path w="46998" h="46997" extrusionOk="0">
                  <a:moveTo>
                    <a:pt x="1" y="0"/>
                  </a:moveTo>
                  <a:lnTo>
                    <a:pt x="1" y="46997"/>
                  </a:lnTo>
                  <a:lnTo>
                    <a:pt x="46997" y="46997"/>
                  </a:lnTo>
                  <a:lnTo>
                    <a:pt x="46997" y="45779"/>
                  </a:lnTo>
                  <a:lnTo>
                    <a:pt x="46949" y="44585"/>
                  </a:lnTo>
                  <a:lnTo>
                    <a:pt x="46854" y="43391"/>
                  </a:lnTo>
                  <a:lnTo>
                    <a:pt x="46758" y="42197"/>
                  </a:lnTo>
                  <a:lnTo>
                    <a:pt x="46615" y="41003"/>
                  </a:lnTo>
                  <a:lnTo>
                    <a:pt x="46448" y="39833"/>
                  </a:lnTo>
                  <a:lnTo>
                    <a:pt x="46257" y="38687"/>
                  </a:lnTo>
                  <a:lnTo>
                    <a:pt x="46042" y="37517"/>
                  </a:lnTo>
                  <a:lnTo>
                    <a:pt x="45803" y="36394"/>
                  </a:lnTo>
                  <a:lnTo>
                    <a:pt x="45517" y="35248"/>
                  </a:lnTo>
                  <a:lnTo>
                    <a:pt x="45206" y="34126"/>
                  </a:lnTo>
                  <a:lnTo>
                    <a:pt x="44896" y="33027"/>
                  </a:lnTo>
                  <a:lnTo>
                    <a:pt x="44537" y="31929"/>
                  </a:lnTo>
                  <a:lnTo>
                    <a:pt x="44155" y="30830"/>
                  </a:lnTo>
                  <a:lnTo>
                    <a:pt x="43749" y="29755"/>
                  </a:lnTo>
                  <a:lnTo>
                    <a:pt x="43296" y="28705"/>
                  </a:lnTo>
                  <a:lnTo>
                    <a:pt x="42842" y="27654"/>
                  </a:lnTo>
                  <a:lnTo>
                    <a:pt x="42364" y="26627"/>
                  </a:lnTo>
                  <a:lnTo>
                    <a:pt x="41863" y="25600"/>
                  </a:lnTo>
                  <a:lnTo>
                    <a:pt x="41338" y="24597"/>
                  </a:lnTo>
                  <a:lnTo>
                    <a:pt x="40764" y="23594"/>
                  </a:lnTo>
                  <a:lnTo>
                    <a:pt x="40191" y="22615"/>
                  </a:lnTo>
                  <a:lnTo>
                    <a:pt x="39594" y="21660"/>
                  </a:lnTo>
                  <a:lnTo>
                    <a:pt x="38973" y="20729"/>
                  </a:lnTo>
                  <a:lnTo>
                    <a:pt x="38329" y="19797"/>
                  </a:lnTo>
                  <a:lnTo>
                    <a:pt x="37660" y="18866"/>
                  </a:lnTo>
                  <a:lnTo>
                    <a:pt x="36967" y="17982"/>
                  </a:lnTo>
                  <a:lnTo>
                    <a:pt x="36275" y="17099"/>
                  </a:lnTo>
                  <a:lnTo>
                    <a:pt x="35535" y="16239"/>
                  </a:lnTo>
                  <a:lnTo>
                    <a:pt x="34794" y="15403"/>
                  </a:lnTo>
                  <a:lnTo>
                    <a:pt x="34030" y="14568"/>
                  </a:lnTo>
                  <a:lnTo>
                    <a:pt x="33242" y="13756"/>
                  </a:lnTo>
                  <a:lnTo>
                    <a:pt x="32430" y="12968"/>
                  </a:lnTo>
                  <a:lnTo>
                    <a:pt x="31594" y="12203"/>
                  </a:lnTo>
                  <a:lnTo>
                    <a:pt x="30759" y="11463"/>
                  </a:lnTo>
                  <a:lnTo>
                    <a:pt x="29899" y="10723"/>
                  </a:lnTo>
                  <a:lnTo>
                    <a:pt x="29015" y="10030"/>
                  </a:lnTo>
                  <a:lnTo>
                    <a:pt x="28132" y="9338"/>
                  </a:lnTo>
                  <a:lnTo>
                    <a:pt x="27200" y="8669"/>
                  </a:lnTo>
                  <a:lnTo>
                    <a:pt x="26269" y="8024"/>
                  </a:lnTo>
                  <a:lnTo>
                    <a:pt x="25338" y="7403"/>
                  </a:lnTo>
                  <a:lnTo>
                    <a:pt x="24383" y="6806"/>
                  </a:lnTo>
                  <a:lnTo>
                    <a:pt x="23403" y="6233"/>
                  </a:lnTo>
                  <a:lnTo>
                    <a:pt x="22400" y="5660"/>
                  </a:lnTo>
                  <a:lnTo>
                    <a:pt x="21397" y="5135"/>
                  </a:lnTo>
                  <a:lnTo>
                    <a:pt x="20371" y="4633"/>
                  </a:lnTo>
                  <a:lnTo>
                    <a:pt x="19344" y="4156"/>
                  </a:lnTo>
                  <a:lnTo>
                    <a:pt x="18293" y="3702"/>
                  </a:lnTo>
                  <a:lnTo>
                    <a:pt x="17242" y="3248"/>
                  </a:lnTo>
                  <a:lnTo>
                    <a:pt x="16168" y="2842"/>
                  </a:lnTo>
                  <a:lnTo>
                    <a:pt x="15069" y="2460"/>
                  </a:lnTo>
                  <a:lnTo>
                    <a:pt x="13971" y="2102"/>
                  </a:lnTo>
                  <a:lnTo>
                    <a:pt x="12872" y="1792"/>
                  </a:lnTo>
                  <a:lnTo>
                    <a:pt x="11750" y="1481"/>
                  </a:lnTo>
                  <a:lnTo>
                    <a:pt x="10604" y="1195"/>
                  </a:lnTo>
                  <a:lnTo>
                    <a:pt x="9481" y="956"/>
                  </a:lnTo>
                  <a:lnTo>
                    <a:pt x="8311" y="741"/>
                  </a:lnTo>
                  <a:lnTo>
                    <a:pt x="7165" y="550"/>
                  </a:lnTo>
                  <a:lnTo>
                    <a:pt x="5995" y="383"/>
                  </a:lnTo>
                  <a:lnTo>
                    <a:pt x="4801" y="239"/>
                  </a:lnTo>
                  <a:lnTo>
                    <a:pt x="3607" y="144"/>
                  </a:lnTo>
                  <a:lnTo>
                    <a:pt x="2413" y="48"/>
                  </a:lnTo>
                  <a:lnTo>
                    <a:pt x="1219" y="24"/>
                  </a:lnTo>
                  <a:lnTo>
                    <a:pt x="1" y="0"/>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5" name="Google Shape;425;p29"/>
          <p:cNvSpPr txBox="1">
            <a:spLocks noGrp="1"/>
          </p:cNvSpPr>
          <p:nvPr>
            <p:ph type="ctrTitle" idx="4294967295"/>
          </p:nvPr>
        </p:nvSpPr>
        <p:spPr>
          <a:xfrm>
            <a:off x="92935" y="1749965"/>
            <a:ext cx="5874152" cy="1600200"/>
          </a:xfrm>
          <a:prstGeom prst="rect">
            <a:avLst/>
          </a:prstGeom>
        </p:spPr>
        <p:txBody>
          <a:bodyPr spcFirstLastPara="1" wrap="square" lIns="91425" tIns="91425" rIns="91425" bIns="91425" anchor="ctr" anchorCtr="0">
            <a:noAutofit/>
          </a:bodyPr>
          <a:lstStyle/>
          <a:p>
            <a:r>
              <a:rPr lang="en-US" sz="3200" b="1" dirty="0">
                <a:solidFill>
                  <a:schemeClr val="tx2"/>
                </a:solidFill>
              </a:rPr>
              <a:t>S</a:t>
            </a:r>
            <a:r>
              <a:rPr lang="en-US" sz="3200" b="1" dirty="0">
                <a:solidFill>
                  <a:schemeClr val="tx1"/>
                </a:solidFill>
              </a:rPr>
              <a:t>ignatu</a:t>
            </a:r>
            <a:r>
              <a:rPr lang="en-US" sz="3200" b="1" dirty="0">
                <a:solidFill>
                  <a:schemeClr val="tx2"/>
                </a:solidFill>
              </a:rPr>
              <a:t>r</a:t>
            </a:r>
            <a:r>
              <a:rPr lang="en-US" sz="3200" b="1" dirty="0">
                <a:solidFill>
                  <a:schemeClr val="tx1"/>
                </a:solidFill>
              </a:rPr>
              <a:t>es verification Syste</a:t>
            </a:r>
            <a:r>
              <a:rPr lang="en-US" sz="3200" b="1" dirty="0">
                <a:solidFill>
                  <a:schemeClr val="tx2"/>
                </a:solidFill>
              </a:rPr>
              <a:t>m</a:t>
            </a:r>
          </a:p>
        </p:txBody>
      </p:sp>
      <p:sp>
        <p:nvSpPr>
          <p:cNvPr id="426" name="Google Shape;426;p29"/>
          <p:cNvSpPr txBox="1">
            <a:spLocks noGrp="1"/>
          </p:cNvSpPr>
          <p:nvPr>
            <p:ph type="subTitle" idx="4294967295"/>
          </p:nvPr>
        </p:nvSpPr>
        <p:spPr>
          <a:xfrm>
            <a:off x="7896336" y="4623706"/>
            <a:ext cx="4424363" cy="47625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900" dirty="0"/>
              <a:t>20 Jan 22</a:t>
            </a:r>
            <a:endParaRPr sz="900" dirty="0"/>
          </a:p>
        </p:txBody>
      </p:sp>
      <p:pic>
        <p:nvPicPr>
          <p:cNvPr id="427" name="Google Shape;427;p29"/>
          <p:cNvPicPr preferRelativeResize="0"/>
          <p:nvPr/>
        </p:nvPicPr>
        <p:blipFill>
          <a:blip r:embed="rId3"/>
          <a:srcRect l="29167" r="29167"/>
          <a:stretch/>
        </p:blipFill>
        <p:spPr>
          <a:xfrm>
            <a:off x="6400799" y="1408872"/>
            <a:ext cx="2301955" cy="2301955"/>
          </a:xfrm>
          <a:prstGeom prst="ellipse">
            <a:avLst/>
          </a:prstGeom>
          <a:noFill/>
          <a:ln>
            <a:noFill/>
          </a:ln>
          <a:effectLst>
            <a:outerShdw blurRad="142875" dist="95250" dir="5400000" algn="bl" rotWithShape="0">
              <a:srgbClr val="000000">
                <a:alpha val="20000"/>
              </a:srgbClr>
            </a:outerShdw>
          </a:effectLst>
        </p:spPr>
      </p:pic>
      <p:pic>
        <p:nvPicPr>
          <p:cNvPr id="3" name="Picture 2" descr="Text, letter&#10;&#10;Description automatically generated">
            <a:extLst>
              <a:ext uri="{FF2B5EF4-FFF2-40B4-BE49-F238E27FC236}">
                <a16:creationId xmlns:a16="http://schemas.microsoft.com/office/drawing/2014/main" id="{20053B05-3A18-4860-99B4-6D66F224458D}"/>
              </a:ext>
            </a:extLst>
          </p:cNvPr>
          <p:cNvPicPr>
            <a:picLocks noChangeAspect="1"/>
          </p:cNvPicPr>
          <p:nvPr/>
        </p:nvPicPr>
        <p:blipFill rotWithShape="1">
          <a:blip r:embed="rId4"/>
          <a:srcRect l="14114" t="35943" r="27943" b="38286"/>
          <a:stretch/>
        </p:blipFill>
        <p:spPr>
          <a:xfrm>
            <a:off x="1397566" y="101806"/>
            <a:ext cx="697934" cy="310417"/>
          </a:xfrm>
          <a:prstGeom prst="rect">
            <a:avLst/>
          </a:prstGeom>
        </p:spPr>
      </p:pic>
      <p:pic>
        <p:nvPicPr>
          <p:cNvPr id="11" name="Google Shape;280;p13">
            <a:extLst>
              <a:ext uri="{FF2B5EF4-FFF2-40B4-BE49-F238E27FC236}">
                <a16:creationId xmlns:a16="http://schemas.microsoft.com/office/drawing/2014/main" id="{0567EEC9-ACB4-4736-9108-AAC51EE1A4F0}"/>
              </a:ext>
            </a:extLst>
          </p:cNvPr>
          <p:cNvPicPr preferRelativeResize="0"/>
          <p:nvPr/>
        </p:nvPicPr>
        <p:blipFill>
          <a:blip r:embed="rId5">
            <a:alphaModFix/>
          </a:blip>
          <a:stretch>
            <a:fillRect/>
          </a:stretch>
        </p:blipFill>
        <p:spPr>
          <a:xfrm>
            <a:off x="92935" y="123511"/>
            <a:ext cx="1186136" cy="288712"/>
          </a:xfrm>
          <a:prstGeom prst="rect">
            <a:avLst/>
          </a:prstGeom>
          <a:noFill/>
          <a:ln>
            <a:noFill/>
          </a:ln>
        </p:spPr>
      </p:pic>
      <p:sp>
        <p:nvSpPr>
          <p:cNvPr id="89" name="Google Shape;442;p31">
            <a:extLst>
              <a:ext uri="{FF2B5EF4-FFF2-40B4-BE49-F238E27FC236}">
                <a16:creationId xmlns:a16="http://schemas.microsoft.com/office/drawing/2014/main" id="{8244F5E9-133B-41A0-B391-420C1FE39F85}"/>
              </a:ext>
            </a:extLst>
          </p:cNvPr>
          <p:cNvSpPr txBox="1">
            <a:spLocks/>
          </p:cNvSpPr>
          <p:nvPr/>
        </p:nvSpPr>
        <p:spPr>
          <a:xfrm>
            <a:off x="113874" y="2710929"/>
            <a:ext cx="2567384"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200" dirty="0">
                <a:latin typeface="Eras Light ITC" panose="020B0402030504020804" pitchFamily="34" charset="0"/>
              </a:rPr>
              <a:t>Deep learning project T5-bootcamp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819289" y="39702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dirty="0">
                <a:latin typeface="Times New Roman" panose="02020603050405020304" pitchFamily="18" charset="0"/>
                <a:cs typeface="Times New Roman" panose="02020603050405020304" pitchFamily="18" charset="0"/>
              </a:rPr>
              <a:t>                    Models intro: </a:t>
            </a:r>
            <a:r>
              <a:rPr lang="en-US" b="0" dirty="0">
                <a:solidFill>
                  <a:schemeClr val="tx2">
                    <a:lumMod val="75000"/>
                  </a:schemeClr>
                </a:solidFill>
                <a:latin typeface="Times New Roman" panose="02020603050405020304" pitchFamily="18" charset="0"/>
                <a:ea typeface="Cabin"/>
                <a:cs typeface="Times New Roman" panose="02020603050405020304" pitchFamily="18" charset="0"/>
                <a:sym typeface="Cabin"/>
              </a:rPr>
              <a:t>Preprocess</a:t>
            </a:r>
            <a:endParaRPr b="0"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187" name="Google Shape;6654;p65">
            <a:extLst>
              <a:ext uri="{FF2B5EF4-FFF2-40B4-BE49-F238E27FC236}">
                <a16:creationId xmlns:a16="http://schemas.microsoft.com/office/drawing/2014/main" id="{A54A6512-5E81-4AEE-A8E0-7E9D8C1D868A}"/>
              </a:ext>
            </a:extLst>
          </p:cNvPr>
          <p:cNvGrpSpPr/>
          <p:nvPr/>
        </p:nvGrpSpPr>
        <p:grpSpPr>
          <a:xfrm>
            <a:off x="2754085" y="1184511"/>
            <a:ext cx="3837902" cy="3523561"/>
            <a:chOff x="5985650" y="2860025"/>
            <a:chExt cx="1396075" cy="1418500"/>
          </a:xfrm>
        </p:grpSpPr>
        <p:sp>
          <p:nvSpPr>
            <p:cNvPr id="188" name="Google Shape;6655;p65">
              <a:extLst>
                <a:ext uri="{FF2B5EF4-FFF2-40B4-BE49-F238E27FC236}">
                  <a16:creationId xmlns:a16="http://schemas.microsoft.com/office/drawing/2014/main" id="{494CD3EA-5D18-46FF-9FE0-F4F678D9690B}"/>
                </a:ext>
              </a:extLst>
            </p:cNvPr>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6657;p65">
              <a:extLst>
                <a:ext uri="{FF2B5EF4-FFF2-40B4-BE49-F238E27FC236}">
                  <a16:creationId xmlns:a16="http://schemas.microsoft.com/office/drawing/2014/main" id="{8326F5C0-0B40-4C72-9012-6E28E4C30A65}"/>
                </a:ext>
              </a:extLst>
            </p:cNvPr>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658;p65">
              <a:extLst>
                <a:ext uri="{FF2B5EF4-FFF2-40B4-BE49-F238E27FC236}">
                  <a16:creationId xmlns:a16="http://schemas.microsoft.com/office/drawing/2014/main" id="{A4D7C871-8338-41E8-BC12-51BFA984E9B6}"/>
                </a:ext>
              </a:extLst>
            </p:cNvPr>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6659;p65">
              <a:extLst>
                <a:ext uri="{FF2B5EF4-FFF2-40B4-BE49-F238E27FC236}">
                  <a16:creationId xmlns:a16="http://schemas.microsoft.com/office/drawing/2014/main" id="{DE6E3415-F223-4FE6-BE0D-EE7C4BE7E623}"/>
                </a:ext>
              </a:extLst>
            </p:cNvPr>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660;p65">
              <a:extLst>
                <a:ext uri="{FF2B5EF4-FFF2-40B4-BE49-F238E27FC236}">
                  <a16:creationId xmlns:a16="http://schemas.microsoft.com/office/drawing/2014/main" id="{E6A675AD-F09B-4730-9F75-040B7BD36B5C}"/>
                </a:ext>
              </a:extLst>
            </p:cNvPr>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661;p65">
              <a:extLst>
                <a:ext uri="{FF2B5EF4-FFF2-40B4-BE49-F238E27FC236}">
                  <a16:creationId xmlns:a16="http://schemas.microsoft.com/office/drawing/2014/main" id="{3CEAFBE4-C62D-408F-9F26-020B41469F54}"/>
                </a:ext>
              </a:extLst>
            </p:cNvPr>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662;p65">
              <a:extLst>
                <a:ext uri="{FF2B5EF4-FFF2-40B4-BE49-F238E27FC236}">
                  <a16:creationId xmlns:a16="http://schemas.microsoft.com/office/drawing/2014/main" id="{F2B52DEC-2E0B-4315-844C-E3256C0CA6DD}"/>
                </a:ext>
              </a:extLst>
            </p:cNvPr>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663;p65">
              <a:extLst>
                <a:ext uri="{FF2B5EF4-FFF2-40B4-BE49-F238E27FC236}">
                  <a16:creationId xmlns:a16="http://schemas.microsoft.com/office/drawing/2014/main" id="{CC1137C2-F4DC-45BA-B192-FB0F27B59DA3}"/>
                </a:ext>
              </a:extLst>
            </p:cNvPr>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664;p65">
              <a:extLst>
                <a:ext uri="{FF2B5EF4-FFF2-40B4-BE49-F238E27FC236}">
                  <a16:creationId xmlns:a16="http://schemas.microsoft.com/office/drawing/2014/main" id="{7D0DFFBA-F5CA-4C9F-B2CD-4661D4E21F4E}"/>
                </a:ext>
              </a:extLst>
            </p:cNvPr>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665;p65">
              <a:extLst>
                <a:ext uri="{FF2B5EF4-FFF2-40B4-BE49-F238E27FC236}">
                  <a16:creationId xmlns:a16="http://schemas.microsoft.com/office/drawing/2014/main" id="{92A7CD3C-AAA3-4F23-B353-2ECD00371458}"/>
                </a:ext>
              </a:extLst>
            </p:cNvPr>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666;p65">
              <a:extLst>
                <a:ext uri="{FF2B5EF4-FFF2-40B4-BE49-F238E27FC236}">
                  <a16:creationId xmlns:a16="http://schemas.microsoft.com/office/drawing/2014/main" id="{9FD3F4DF-9D0F-444F-BDFB-89E508DA8D7A}"/>
                </a:ext>
              </a:extLst>
            </p:cNvPr>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667;p65">
              <a:extLst>
                <a:ext uri="{FF2B5EF4-FFF2-40B4-BE49-F238E27FC236}">
                  <a16:creationId xmlns:a16="http://schemas.microsoft.com/office/drawing/2014/main" id="{BF06E533-1701-4EA7-BCBA-6C1B874B1CA1}"/>
                </a:ext>
              </a:extLst>
            </p:cNvPr>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668;p65">
              <a:extLst>
                <a:ext uri="{FF2B5EF4-FFF2-40B4-BE49-F238E27FC236}">
                  <a16:creationId xmlns:a16="http://schemas.microsoft.com/office/drawing/2014/main" id="{0F2084EE-3328-4F6C-BC21-1EF29985BAAA}"/>
                </a:ext>
              </a:extLst>
            </p:cNvPr>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669;p65">
              <a:extLst>
                <a:ext uri="{FF2B5EF4-FFF2-40B4-BE49-F238E27FC236}">
                  <a16:creationId xmlns:a16="http://schemas.microsoft.com/office/drawing/2014/main" id="{09245D93-4856-4B80-8E80-137F15FD6F3B}"/>
                </a:ext>
              </a:extLst>
            </p:cNvPr>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670;p65">
              <a:extLst>
                <a:ext uri="{FF2B5EF4-FFF2-40B4-BE49-F238E27FC236}">
                  <a16:creationId xmlns:a16="http://schemas.microsoft.com/office/drawing/2014/main" id="{70BD4508-50BD-4C5B-8892-CB3981F955E9}"/>
                </a:ext>
              </a:extLst>
            </p:cNvPr>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671;p65">
              <a:extLst>
                <a:ext uri="{FF2B5EF4-FFF2-40B4-BE49-F238E27FC236}">
                  <a16:creationId xmlns:a16="http://schemas.microsoft.com/office/drawing/2014/main" id="{AC4D93A5-67FF-4982-8BE2-B11CAD964518}"/>
                </a:ext>
              </a:extLst>
            </p:cNvPr>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672;p65">
              <a:extLst>
                <a:ext uri="{FF2B5EF4-FFF2-40B4-BE49-F238E27FC236}">
                  <a16:creationId xmlns:a16="http://schemas.microsoft.com/office/drawing/2014/main" id="{DA1075D2-8224-4AD3-BC6F-F5113DDB489A}"/>
                </a:ext>
              </a:extLst>
            </p:cNvPr>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673;p65">
              <a:extLst>
                <a:ext uri="{FF2B5EF4-FFF2-40B4-BE49-F238E27FC236}">
                  <a16:creationId xmlns:a16="http://schemas.microsoft.com/office/drawing/2014/main" id="{02B855F7-9B30-4BC2-8D28-4860AABFC767}"/>
                </a:ext>
              </a:extLst>
            </p:cNvPr>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674;p65">
              <a:extLst>
                <a:ext uri="{FF2B5EF4-FFF2-40B4-BE49-F238E27FC236}">
                  <a16:creationId xmlns:a16="http://schemas.microsoft.com/office/drawing/2014/main" id="{DEFFC4CF-DCFE-4899-A8F9-37E21E0FFCB9}"/>
                </a:ext>
              </a:extLst>
            </p:cNvPr>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675;p65">
              <a:extLst>
                <a:ext uri="{FF2B5EF4-FFF2-40B4-BE49-F238E27FC236}">
                  <a16:creationId xmlns:a16="http://schemas.microsoft.com/office/drawing/2014/main" id="{425B379B-EF2F-44F5-A32E-E207BC40D080}"/>
                </a:ext>
              </a:extLst>
            </p:cNvPr>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676;p65">
              <a:extLst>
                <a:ext uri="{FF2B5EF4-FFF2-40B4-BE49-F238E27FC236}">
                  <a16:creationId xmlns:a16="http://schemas.microsoft.com/office/drawing/2014/main" id="{AF76B9CE-4A91-4863-8D17-A3048DBD2220}"/>
                </a:ext>
              </a:extLst>
            </p:cNvPr>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677;p65">
              <a:extLst>
                <a:ext uri="{FF2B5EF4-FFF2-40B4-BE49-F238E27FC236}">
                  <a16:creationId xmlns:a16="http://schemas.microsoft.com/office/drawing/2014/main" id="{0C66BAC8-C294-4899-B2D5-B4178C54ED56}"/>
                </a:ext>
              </a:extLst>
            </p:cNvPr>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678;p65">
              <a:extLst>
                <a:ext uri="{FF2B5EF4-FFF2-40B4-BE49-F238E27FC236}">
                  <a16:creationId xmlns:a16="http://schemas.microsoft.com/office/drawing/2014/main" id="{842EE367-EB38-49A9-AD7D-AE985347C312}"/>
                </a:ext>
              </a:extLst>
            </p:cNvPr>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679;p65">
              <a:extLst>
                <a:ext uri="{FF2B5EF4-FFF2-40B4-BE49-F238E27FC236}">
                  <a16:creationId xmlns:a16="http://schemas.microsoft.com/office/drawing/2014/main" id="{3525AF02-E57F-4E2F-9C95-20DFB13A8322}"/>
                </a:ext>
              </a:extLst>
            </p:cNvPr>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680;p65">
              <a:extLst>
                <a:ext uri="{FF2B5EF4-FFF2-40B4-BE49-F238E27FC236}">
                  <a16:creationId xmlns:a16="http://schemas.microsoft.com/office/drawing/2014/main" id="{1E2CB2C9-A47F-4C22-AD8A-012F7CB3D8B8}"/>
                </a:ext>
              </a:extLst>
            </p:cNvPr>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681;p65">
              <a:extLst>
                <a:ext uri="{FF2B5EF4-FFF2-40B4-BE49-F238E27FC236}">
                  <a16:creationId xmlns:a16="http://schemas.microsoft.com/office/drawing/2014/main" id="{DA8B8CFA-E8BD-4351-8079-358C9146128F}"/>
                </a:ext>
              </a:extLst>
            </p:cNvPr>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682;p65">
              <a:extLst>
                <a:ext uri="{FF2B5EF4-FFF2-40B4-BE49-F238E27FC236}">
                  <a16:creationId xmlns:a16="http://schemas.microsoft.com/office/drawing/2014/main" id="{E4EA3D65-CE49-455C-86A4-C22845DC19EB}"/>
                </a:ext>
              </a:extLst>
            </p:cNvPr>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683;p65">
              <a:extLst>
                <a:ext uri="{FF2B5EF4-FFF2-40B4-BE49-F238E27FC236}">
                  <a16:creationId xmlns:a16="http://schemas.microsoft.com/office/drawing/2014/main" id="{AE8091AB-810A-4C3A-A31E-98CC08621852}"/>
                </a:ext>
              </a:extLst>
            </p:cNvPr>
            <p:cNvSpPr/>
            <p:nvPr/>
          </p:nvSpPr>
          <p:spPr>
            <a:xfrm>
              <a:off x="7015850" y="4227325"/>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684;p65">
              <a:extLst>
                <a:ext uri="{FF2B5EF4-FFF2-40B4-BE49-F238E27FC236}">
                  <a16:creationId xmlns:a16="http://schemas.microsoft.com/office/drawing/2014/main" id="{C1C06C53-A231-464D-9272-7D9A00B5A10D}"/>
                </a:ext>
              </a:extLst>
            </p:cNvPr>
            <p:cNvSpPr/>
            <p:nvPr/>
          </p:nvSpPr>
          <p:spPr>
            <a:xfrm>
              <a:off x="7123975" y="4181649"/>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685;p65">
              <a:extLst>
                <a:ext uri="{FF2B5EF4-FFF2-40B4-BE49-F238E27FC236}">
                  <a16:creationId xmlns:a16="http://schemas.microsoft.com/office/drawing/2014/main" id="{3B529CC1-5EC8-483A-983E-0032A6FFDBE3}"/>
                </a:ext>
              </a:extLst>
            </p:cNvPr>
            <p:cNvSpPr/>
            <p:nvPr/>
          </p:nvSpPr>
          <p:spPr>
            <a:xfrm>
              <a:off x="7205775" y="4081724"/>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686;p65">
              <a:extLst>
                <a:ext uri="{FF2B5EF4-FFF2-40B4-BE49-F238E27FC236}">
                  <a16:creationId xmlns:a16="http://schemas.microsoft.com/office/drawing/2014/main" id="{90BB52DC-EF2F-45A0-89C4-D6F464A9DD7D}"/>
                </a:ext>
              </a:extLst>
            </p:cNvPr>
            <p:cNvSpPr/>
            <p:nvPr/>
          </p:nvSpPr>
          <p:spPr>
            <a:xfrm>
              <a:off x="7174825" y="4129025"/>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1" name="TextBox 220">
            <a:extLst>
              <a:ext uri="{FF2B5EF4-FFF2-40B4-BE49-F238E27FC236}">
                <a16:creationId xmlns:a16="http://schemas.microsoft.com/office/drawing/2014/main" id="{6B2AD570-BC02-4177-8706-A75FD704E1CE}"/>
              </a:ext>
            </a:extLst>
          </p:cNvPr>
          <p:cNvSpPr txBox="1"/>
          <p:nvPr/>
        </p:nvSpPr>
        <p:spPr>
          <a:xfrm>
            <a:off x="1288946" y="1868378"/>
            <a:ext cx="5249508" cy="274902"/>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dk2"/>
                </a:solidFill>
                <a:latin typeface="Fira Sans Extra Condensed SemiBold"/>
                <a:ea typeface="Fira Sans Extra Condensed SemiBold"/>
                <a:cs typeface="Fira Sans Extra Condensed SemiBold"/>
                <a:sym typeface="Fira Sans Extra Condensed SemiBold"/>
              </a:rPr>
              <a:t>Image resize</a:t>
            </a:r>
          </a:p>
        </p:txBody>
      </p:sp>
      <p:sp>
        <p:nvSpPr>
          <p:cNvPr id="223" name="TextBox 222">
            <a:extLst>
              <a:ext uri="{FF2B5EF4-FFF2-40B4-BE49-F238E27FC236}">
                <a16:creationId xmlns:a16="http://schemas.microsoft.com/office/drawing/2014/main" id="{FE0BA090-D65E-4D1C-A042-403DEF9D797B}"/>
              </a:ext>
            </a:extLst>
          </p:cNvPr>
          <p:cNvSpPr txBox="1"/>
          <p:nvPr/>
        </p:nvSpPr>
        <p:spPr>
          <a:xfrm>
            <a:off x="3326406" y="3483228"/>
            <a:ext cx="1331673" cy="276999"/>
          </a:xfrm>
          <a:prstGeom prst="rect">
            <a:avLst/>
          </a:prstGeom>
          <a:noFill/>
        </p:spPr>
        <p:txBody>
          <a:bodyPr wrap="square">
            <a:spAutoFit/>
          </a:bodyPr>
          <a:lstStyle/>
          <a:p>
            <a:pPr marL="0" lvl="0" indent="0" algn="l" rtl="0">
              <a:spcBef>
                <a:spcPts val="0"/>
              </a:spcBef>
              <a:spcAft>
                <a:spcPts val="0"/>
              </a:spcAft>
              <a:buNone/>
            </a:pPr>
            <a:r>
              <a:rPr lang="en-US" sz="1200" dirty="0">
                <a:solidFill>
                  <a:schemeClr val="dk2"/>
                </a:solidFill>
                <a:latin typeface="Fira Sans Extra Condensed SemiBold"/>
                <a:ea typeface="Fira Sans Extra Condensed SemiBold"/>
                <a:cs typeface="Fira Sans Extra Condensed SemiBold"/>
                <a:sym typeface="Fira Sans Extra Condensed SemiBold"/>
              </a:rPr>
              <a:t>Convert color</a:t>
            </a:r>
          </a:p>
        </p:txBody>
      </p:sp>
      <p:sp>
        <p:nvSpPr>
          <p:cNvPr id="225" name="TextBox 224">
            <a:extLst>
              <a:ext uri="{FF2B5EF4-FFF2-40B4-BE49-F238E27FC236}">
                <a16:creationId xmlns:a16="http://schemas.microsoft.com/office/drawing/2014/main" id="{BD0D216F-2AB3-45D6-ABFD-FAB8F1159110}"/>
              </a:ext>
            </a:extLst>
          </p:cNvPr>
          <p:cNvSpPr txBox="1"/>
          <p:nvPr/>
        </p:nvSpPr>
        <p:spPr>
          <a:xfrm>
            <a:off x="4680910" y="2484997"/>
            <a:ext cx="1509660" cy="274902"/>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dk2"/>
                </a:solidFill>
                <a:latin typeface="Fira Sans Extra Condensed SemiBold"/>
                <a:ea typeface="Fira Sans Extra Condensed SemiBold"/>
                <a:cs typeface="Fira Sans Extra Condensed SemiBold"/>
                <a:sym typeface="Fira Sans Extra Condensed SemiBold"/>
              </a:rPr>
              <a:t>Reshape</a:t>
            </a:r>
          </a:p>
        </p:txBody>
      </p:sp>
      <p:sp>
        <p:nvSpPr>
          <p:cNvPr id="228" name="Google Shape;6658;p65">
            <a:extLst>
              <a:ext uri="{FF2B5EF4-FFF2-40B4-BE49-F238E27FC236}">
                <a16:creationId xmlns:a16="http://schemas.microsoft.com/office/drawing/2014/main" id="{AF3A4EFD-107E-437B-8E80-882CFAF5ECF9}"/>
              </a:ext>
            </a:extLst>
          </p:cNvPr>
          <p:cNvSpPr/>
          <p:nvPr/>
        </p:nvSpPr>
        <p:spPr>
          <a:xfrm>
            <a:off x="4698662" y="3468829"/>
            <a:ext cx="1243856" cy="112382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TextBox 228">
            <a:extLst>
              <a:ext uri="{FF2B5EF4-FFF2-40B4-BE49-F238E27FC236}">
                <a16:creationId xmlns:a16="http://schemas.microsoft.com/office/drawing/2014/main" id="{53490FF7-EE2A-49D3-9483-295AA8C5AA60}"/>
              </a:ext>
            </a:extLst>
          </p:cNvPr>
          <p:cNvSpPr txBox="1"/>
          <p:nvPr/>
        </p:nvSpPr>
        <p:spPr>
          <a:xfrm>
            <a:off x="4579156" y="3907129"/>
            <a:ext cx="1509660" cy="274902"/>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dk2"/>
                </a:solidFill>
                <a:latin typeface="Fira Sans Extra Condensed SemiBold"/>
                <a:ea typeface="Fira Sans Extra Condensed SemiBold"/>
                <a:cs typeface="Fira Sans Extra Condensed SemiBold"/>
                <a:sym typeface="Fira Sans Extra Condensed SemiBold"/>
              </a:rPr>
              <a:t>Normalize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Times New Roman" panose="02020603050405020304" pitchFamily="18" charset="0"/>
                <a:cs typeface="Times New Roman" panose="02020603050405020304" pitchFamily="18" charset="0"/>
              </a:rPr>
              <a:t>Models Intro</a:t>
            </a:r>
            <a:endParaRPr b="0" dirty="0">
              <a:solidFill>
                <a:schemeClr val="lt2"/>
              </a:solidFill>
              <a:latin typeface="Times New Roman" panose="02020603050405020304" pitchFamily="18" charset="0"/>
              <a:cs typeface="Times New Roman" panose="02020603050405020304" pitchFamily="18" charset="0"/>
            </a:endParaRPr>
          </a:p>
        </p:txBody>
      </p:sp>
      <p:graphicFrame>
        <p:nvGraphicFramePr>
          <p:cNvPr id="165" name="Google Shape;338;p44">
            <a:extLst>
              <a:ext uri="{FF2B5EF4-FFF2-40B4-BE49-F238E27FC236}">
                <a16:creationId xmlns:a16="http://schemas.microsoft.com/office/drawing/2014/main" id="{3F61C4C6-2F6B-497B-A8F9-E0141097D50A}"/>
              </a:ext>
            </a:extLst>
          </p:cNvPr>
          <p:cNvGraphicFramePr/>
          <p:nvPr>
            <p:extLst>
              <p:ext uri="{D42A27DB-BD31-4B8C-83A1-F6EECF244321}">
                <p14:modId xmlns:p14="http://schemas.microsoft.com/office/powerpoint/2010/main" val="1874284783"/>
              </p:ext>
            </p:extLst>
          </p:nvPr>
        </p:nvGraphicFramePr>
        <p:xfrm>
          <a:off x="1421935" y="2103815"/>
          <a:ext cx="6300129" cy="1912599"/>
        </p:xfrm>
        <a:graphic>
          <a:graphicData uri="http://schemas.openxmlformats.org/drawingml/2006/table">
            <a:tbl>
              <a:tblPr>
                <a:tableStyleId>{C083E6E3-FA7D-4D7B-A595-EF9225AFEA82}</a:tableStyleId>
              </a:tblPr>
              <a:tblGrid>
                <a:gridCol w="1732166">
                  <a:extLst>
                    <a:ext uri="{9D8B030D-6E8A-4147-A177-3AD203B41FA5}">
                      <a16:colId xmlns:a16="http://schemas.microsoft.com/office/drawing/2014/main" val="20000"/>
                    </a:ext>
                  </a:extLst>
                </a:gridCol>
                <a:gridCol w="972274">
                  <a:extLst>
                    <a:ext uri="{9D8B030D-6E8A-4147-A177-3AD203B41FA5}">
                      <a16:colId xmlns:a16="http://schemas.microsoft.com/office/drawing/2014/main" val="20001"/>
                    </a:ext>
                  </a:extLst>
                </a:gridCol>
                <a:gridCol w="1342663">
                  <a:extLst>
                    <a:ext uri="{9D8B030D-6E8A-4147-A177-3AD203B41FA5}">
                      <a16:colId xmlns:a16="http://schemas.microsoft.com/office/drawing/2014/main" val="20002"/>
                    </a:ext>
                  </a:extLst>
                </a:gridCol>
                <a:gridCol w="1279003">
                  <a:extLst>
                    <a:ext uri="{9D8B030D-6E8A-4147-A177-3AD203B41FA5}">
                      <a16:colId xmlns:a16="http://schemas.microsoft.com/office/drawing/2014/main" val="20003"/>
                    </a:ext>
                  </a:extLst>
                </a:gridCol>
                <a:gridCol w="974023">
                  <a:extLst>
                    <a:ext uri="{9D8B030D-6E8A-4147-A177-3AD203B41FA5}">
                      <a16:colId xmlns:a16="http://schemas.microsoft.com/office/drawing/2014/main" val="20004"/>
                    </a:ext>
                  </a:extLst>
                </a:gridCol>
              </a:tblGrid>
              <a:tr h="637533">
                <a:tc>
                  <a:txBody>
                    <a:bodyPr/>
                    <a:lstStyle/>
                    <a:p>
                      <a:pPr marL="0" lvl="0" indent="0" algn="ctr" rtl="0">
                        <a:spcBef>
                          <a:spcPts val="0"/>
                        </a:spcBef>
                        <a:spcAft>
                          <a:spcPts val="0"/>
                        </a:spcAft>
                        <a:buNone/>
                      </a:pPr>
                      <a:r>
                        <a:rPr lang="en" dirty="0">
                          <a:solidFill>
                            <a:schemeClr val="tx2">
                              <a:lumMod val="75000"/>
                            </a:schemeClr>
                          </a:solidFill>
                          <a:latin typeface="Cormorant Unicase" panose="020B0604020202020204" charset="0"/>
                          <a:sym typeface="Encode Sans Semi Condensed"/>
                        </a:rPr>
                        <a:t>Model</a:t>
                      </a:r>
                      <a:endParaRPr dirty="0">
                        <a:solidFill>
                          <a:schemeClr val="tx2">
                            <a:lumMod val="75000"/>
                          </a:schemeClr>
                        </a:solidFill>
                        <a:latin typeface="Cormorant Unicase" panose="020B0604020202020204" charset="0"/>
                        <a:ea typeface="Encode Sans Semi Condensed"/>
                        <a:cs typeface="Encode Sans Semi Condensed"/>
                        <a:sym typeface="Encode Sans Semi Condensed"/>
                      </a:endParaRPr>
                    </a:p>
                  </a:txBody>
                  <a:tcPr marL="91425" marR="91425" marT="91425" marB="91425" anchor="ctr">
                    <a:solidFill>
                      <a:schemeClr val="bg1">
                        <a:lumMod val="95000"/>
                      </a:schemeClr>
                    </a:solidFill>
                  </a:tcPr>
                </a:tc>
                <a:tc>
                  <a:txBody>
                    <a:bodyPr/>
                    <a:lstStyle/>
                    <a:p>
                      <a:pPr marL="0" lvl="0" indent="0" algn="ctr" rtl="0">
                        <a:spcBef>
                          <a:spcPts val="0"/>
                        </a:spcBef>
                        <a:spcAft>
                          <a:spcPts val="0"/>
                        </a:spcAft>
                        <a:buNone/>
                      </a:pPr>
                      <a:r>
                        <a:rPr lang="en-US" dirty="0">
                          <a:solidFill>
                            <a:schemeClr val="tx2">
                              <a:lumMod val="75000"/>
                            </a:schemeClr>
                          </a:solidFill>
                          <a:latin typeface="Cormorant Unicase" panose="020B0604020202020204" charset="0"/>
                          <a:sym typeface="Encode Sans Semi Condensed"/>
                        </a:rPr>
                        <a:t>V</a:t>
                      </a:r>
                      <a:r>
                        <a:rPr lang="en" dirty="0">
                          <a:solidFill>
                            <a:schemeClr val="tx2">
                              <a:lumMod val="75000"/>
                            </a:schemeClr>
                          </a:solidFill>
                          <a:latin typeface="Cormorant Unicase" panose="020B0604020202020204" charset="0"/>
                          <a:sym typeface="Encode Sans Semi Condensed"/>
                        </a:rPr>
                        <a:t>gg 16</a:t>
                      </a:r>
                      <a:endParaRPr dirty="0">
                        <a:solidFill>
                          <a:schemeClr val="tx2">
                            <a:lumMod val="75000"/>
                          </a:schemeClr>
                        </a:solidFill>
                        <a:latin typeface="Cormorant Unicase" panose="020B0604020202020204" charset="0"/>
                        <a:ea typeface="Encode Sans Semi Condensed"/>
                        <a:cs typeface="Encode Sans Semi Condensed"/>
                        <a:sym typeface="Encode Sans Semi Condensed"/>
                      </a:endParaRPr>
                    </a:p>
                  </a:txBody>
                  <a:tcPr marL="91425" marR="91425" marT="91425" marB="91425"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lumMod val="75000"/>
                            </a:schemeClr>
                          </a:solidFill>
                          <a:latin typeface="Cormorant Unicase" panose="020B0604020202020204" charset="0"/>
                          <a:sym typeface="Cabin"/>
                        </a:rPr>
                        <a:t>Inception-v3</a:t>
                      </a:r>
                      <a:endParaRPr lang="en-US" dirty="0">
                        <a:solidFill>
                          <a:schemeClr val="tx2">
                            <a:lumMod val="75000"/>
                          </a:schemeClr>
                        </a:solidFill>
                        <a:latin typeface="Cormorant Unicase" panose="020B0604020202020204" charset="0"/>
                        <a:ea typeface="Cabin"/>
                        <a:cs typeface="Cabin"/>
                        <a:sym typeface="Cabin"/>
                      </a:endParaRPr>
                    </a:p>
                  </a:txBody>
                  <a:tcPr marL="91425" marR="91425" marT="91425" marB="91425" anchor="ctr">
                    <a:solidFill>
                      <a:schemeClr val="bg1">
                        <a:lumMod val="95000"/>
                      </a:schemeClr>
                    </a:solidFill>
                  </a:tcPr>
                </a:tc>
                <a:tc>
                  <a:txBody>
                    <a:bodyPr/>
                    <a:lstStyle/>
                    <a:p>
                      <a:pPr marL="0" lvl="0" indent="0" algn="ctr" rtl="0">
                        <a:spcBef>
                          <a:spcPts val="0"/>
                        </a:spcBef>
                        <a:spcAft>
                          <a:spcPts val="0"/>
                        </a:spcAft>
                        <a:buNone/>
                      </a:pPr>
                      <a:r>
                        <a:rPr lang="en-US" sz="1400" dirty="0">
                          <a:solidFill>
                            <a:schemeClr val="tx2">
                              <a:lumMod val="75000"/>
                            </a:schemeClr>
                          </a:solidFill>
                          <a:latin typeface="Cormorant Unicase" panose="020B0604020202020204" charset="0"/>
                          <a:sym typeface="Cabin"/>
                        </a:rPr>
                        <a:t>Xception</a:t>
                      </a:r>
                      <a:endParaRPr lang="en-US" sz="1400" dirty="0">
                        <a:solidFill>
                          <a:schemeClr val="tx2">
                            <a:lumMod val="75000"/>
                          </a:schemeClr>
                        </a:solidFill>
                        <a:latin typeface="Cormorant Unicase" panose="020B0604020202020204" charset="0"/>
                        <a:ea typeface="Cabin"/>
                        <a:cs typeface="Cabin"/>
                        <a:sym typeface="Cabin"/>
                      </a:endParaRPr>
                    </a:p>
                  </a:txBody>
                  <a:tcPr marL="91425" marR="91425" marT="91425" marB="91425" anchor="ctr">
                    <a:solidFill>
                      <a:schemeClr val="bg1">
                        <a:lumMod val="95000"/>
                      </a:schemeClr>
                    </a:solidFill>
                  </a:tcPr>
                </a:tc>
                <a:tc>
                  <a:txBody>
                    <a:bodyPr/>
                    <a:lstStyle/>
                    <a:p>
                      <a:pPr marL="0" lvl="0" indent="0" algn="ctr" rtl="0">
                        <a:spcBef>
                          <a:spcPts val="0"/>
                        </a:spcBef>
                        <a:spcAft>
                          <a:spcPts val="0"/>
                        </a:spcAft>
                        <a:buNone/>
                      </a:pPr>
                      <a:r>
                        <a:rPr lang="en-US" sz="1400" dirty="0">
                          <a:solidFill>
                            <a:schemeClr val="tx2">
                              <a:lumMod val="75000"/>
                            </a:schemeClr>
                          </a:solidFill>
                          <a:latin typeface="Cormorant Unicase" panose="020B0604020202020204" charset="0"/>
                          <a:sym typeface="Cabin"/>
                        </a:rPr>
                        <a:t>ResNet-50</a:t>
                      </a:r>
                      <a:endParaRPr lang="en-US" sz="1400" dirty="0">
                        <a:solidFill>
                          <a:schemeClr val="tx2">
                            <a:lumMod val="75000"/>
                          </a:schemeClr>
                        </a:solidFill>
                        <a:latin typeface="Cormorant Unicase" panose="020B0604020202020204" charset="0"/>
                        <a:ea typeface="Cabin"/>
                        <a:cs typeface="Cabin"/>
                        <a:sym typeface="Cabin"/>
                      </a:endParaRPr>
                    </a:p>
                  </a:txBody>
                  <a:tcPr marL="91425" marR="91425" marT="91425" marB="91425" anchor="ctr">
                    <a:solidFill>
                      <a:schemeClr val="bg1">
                        <a:lumMod val="95000"/>
                      </a:schemeClr>
                    </a:solidFill>
                  </a:tcPr>
                </a:tc>
                <a:extLst>
                  <a:ext uri="{0D108BD9-81ED-4DB2-BD59-A6C34878D82A}">
                    <a16:rowId xmlns:a16="http://schemas.microsoft.com/office/drawing/2014/main" val="10001"/>
                  </a:ext>
                </a:extLst>
              </a:tr>
              <a:tr h="637533">
                <a:tc>
                  <a:txBody>
                    <a:bodyPr/>
                    <a:lstStyle/>
                    <a:p>
                      <a:pPr marL="0" lvl="0" indent="0" algn="ctr" rtl="0">
                        <a:spcBef>
                          <a:spcPts val="0"/>
                        </a:spcBef>
                        <a:spcAft>
                          <a:spcPts val="0"/>
                        </a:spcAft>
                        <a:buNone/>
                      </a:pPr>
                      <a:r>
                        <a:rPr lang="en" dirty="0">
                          <a:solidFill>
                            <a:schemeClr val="tx2">
                              <a:lumMod val="75000"/>
                            </a:schemeClr>
                          </a:solidFill>
                          <a:latin typeface="Cormorant Unicase" panose="020B0604020202020204" charset="0"/>
                          <a:sym typeface="Encode Sans Semi Condensed"/>
                        </a:rPr>
                        <a:t>Optimizers</a:t>
                      </a:r>
                      <a:endParaRPr dirty="0">
                        <a:solidFill>
                          <a:schemeClr val="tx2">
                            <a:lumMod val="75000"/>
                          </a:schemeClr>
                        </a:solidFill>
                        <a:latin typeface="Cormorant Unicase" panose="020B0604020202020204" charset="0"/>
                        <a:ea typeface="Encode Sans Semi Condensed"/>
                        <a:cs typeface="Encode Sans Semi Condensed"/>
                        <a:sym typeface="Encode Sans Semi Condensed"/>
                      </a:endParaRPr>
                    </a:p>
                  </a:txBody>
                  <a:tcPr marL="91425" marR="91425" marT="91425" marB="91425" anchor="ctr">
                    <a:solidFill>
                      <a:schemeClr val="bg1">
                        <a:lumMod val="95000"/>
                      </a:schemeClr>
                    </a:solidFill>
                  </a:tcPr>
                </a:tc>
                <a:tc gridSpan="4">
                  <a:txBody>
                    <a:bodyPr/>
                    <a:lstStyle/>
                    <a:p>
                      <a:pPr marL="0" lvl="0" indent="0" algn="ctr" rtl="0">
                        <a:spcBef>
                          <a:spcPts val="0"/>
                        </a:spcBef>
                        <a:spcAft>
                          <a:spcPts val="0"/>
                        </a:spcAft>
                        <a:buNone/>
                      </a:pPr>
                      <a:r>
                        <a:rPr lang="en-US" dirty="0">
                          <a:solidFill>
                            <a:schemeClr val="dk2"/>
                          </a:solidFill>
                          <a:latin typeface="Cormorant Unicase" panose="020B0604020202020204" charset="0"/>
                          <a:sym typeface="Encode Sans Semi Condensed"/>
                        </a:rPr>
                        <a:t>SGD ,ADAM ,RMSprop , Adgrad</a:t>
                      </a:r>
                      <a:endParaRPr dirty="0">
                        <a:solidFill>
                          <a:schemeClr val="dk2"/>
                        </a:solidFill>
                        <a:latin typeface="Cormorant Unicase" panose="020B0604020202020204" charset="0"/>
                        <a:ea typeface="Encode Sans Semi Condensed"/>
                        <a:cs typeface="Encode Sans Semi Condensed"/>
                        <a:sym typeface="Encode Sans Semi Condensed"/>
                      </a:endParaRPr>
                    </a:p>
                  </a:txBody>
                  <a:tcPr marL="91425" marR="91425" marT="91425" marB="91425" anchor="ctr">
                    <a:lnB w="3175" cap="flat" cmpd="sng" algn="ctr">
                      <a:solidFill>
                        <a:schemeClr val="tx2">
                          <a:lumMod val="50000"/>
                        </a:schemeClr>
                      </a:solidFill>
                      <a:prstDash val="solid"/>
                      <a:round/>
                      <a:headEnd type="none" w="med" len="med"/>
                      <a:tailEnd type="none" w="med" len="med"/>
                    </a:lnB>
                  </a:tcPr>
                </a:tc>
                <a:tc hMerge="1">
                  <a:txBody>
                    <a:bodyPr/>
                    <a:lstStyle/>
                    <a:p>
                      <a:pPr marL="0" lvl="0" indent="0" algn="ctr" rtl="0">
                        <a:spcBef>
                          <a:spcPts val="0"/>
                        </a:spcBef>
                        <a:spcAft>
                          <a:spcPts val="0"/>
                        </a:spcAft>
                        <a:buNone/>
                      </a:pPr>
                      <a:endParaRPr dirty="0">
                        <a:solidFill>
                          <a:schemeClr val="dk2"/>
                        </a:solidFill>
                        <a:latin typeface="Cormorant Unicase" panose="020B0604020202020204" charset="0"/>
                        <a:ea typeface="Encode Sans Semi Condensed"/>
                        <a:cs typeface="Encode Sans Semi Condensed"/>
                        <a:sym typeface="Encode Sans Semi Condensed"/>
                      </a:endParaRPr>
                    </a:p>
                  </a:txBody>
                  <a:tcPr marL="91425" marR="91425" marT="91425" marB="91425" anchor="ctr"/>
                </a:tc>
                <a:tc hMerge="1">
                  <a:txBody>
                    <a:bodyPr/>
                    <a:lstStyle/>
                    <a:p>
                      <a:pPr marL="0" lvl="0" indent="0" algn="ctr" rtl="0">
                        <a:spcBef>
                          <a:spcPts val="0"/>
                        </a:spcBef>
                        <a:spcAft>
                          <a:spcPts val="0"/>
                        </a:spcAft>
                        <a:buNone/>
                      </a:pPr>
                      <a:endParaRPr dirty="0">
                        <a:solidFill>
                          <a:schemeClr val="dk2"/>
                        </a:solidFill>
                        <a:latin typeface="Cormorant Unicase" panose="020B0604020202020204" charset="0"/>
                        <a:ea typeface="Encode Sans Semi Condensed"/>
                        <a:cs typeface="Encode Sans Semi Condensed"/>
                        <a:sym typeface="Encode Sans Semi Condensed"/>
                      </a:endParaRPr>
                    </a:p>
                  </a:txBody>
                  <a:tcPr marL="91425" marR="91425" marT="91425" marB="91425" anchor="ctr"/>
                </a:tc>
                <a:tc hMerge="1">
                  <a:txBody>
                    <a:bodyPr/>
                    <a:lstStyle/>
                    <a:p>
                      <a:pPr marL="0" lvl="0" indent="0" algn="ctr" rtl="0">
                        <a:spcBef>
                          <a:spcPts val="0"/>
                        </a:spcBef>
                        <a:spcAft>
                          <a:spcPts val="0"/>
                        </a:spcAft>
                        <a:buNone/>
                      </a:pPr>
                      <a:endParaRPr dirty="0">
                        <a:solidFill>
                          <a:schemeClr val="dk2"/>
                        </a:solidFill>
                        <a:latin typeface="Cormorant Unicase" panose="020B0604020202020204" charset="0"/>
                        <a:ea typeface="Encode Sans Semi Condensed"/>
                        <a:cs typeface="Encode Sans Semi Condensed"/>
                        <a:sym typeface="Encode Sans Semi Condensed"/>
                      </a:endParaRPr>
                    </a:p>
                  </a:txBody>
                  <a:tcPr marL="91425" marR="91425" marT="91425" marB="91425" anchor="ctr"/>
                </a:tc>
                <a:extLst>
                  <a:ext uri="{0D108BD9-81ED-4DB2-BD59-A6C34878D82A}">
                    <a16:rowId xmlns:a16="http://schemas.microsoft.com/office/drawing/2014/main" val="10002"/>
                  </a:ext>
                </a:extLst>
              </a:tr>
              <a:tr h="637533">
                <a:tc>
                  <a:txBody>
                    <a:bodyPr/>
                    <a:lstStyle/>
                    <a:p>
                      <a:pPr marL="0" lvl="0" indent="0" algn="ctr" rtl="0">
                        <a:spcBef>
                          <a:spcPts val="0"/>
                        </a:spcBef>
                        <a:spcAft>
                          <a:spcPts val="0"/>
                        </a:spcAft>
                        <a:buNone/>
                      </a:pPr>
                      <a:r>
                        <a:rPr lang="en-US" sz="1400" dirty="0">
                          <a:solidFill>
                            <a:schemeClr val="tx2">
                              <a:lumMod val="75000"/>
                            </a:schemeClr>
                          </a:solidFill>
                          <a:latin typeface="Cormorant Unicase" panose="020B0604020202020204" charset="0"/>
                          <a:sym typeface="Encode Sans Semi Condensed"/>
                        </a:rPr>
                        <a:t>Epochs/Batch size</a:t>
                      </a:r>
                      <a:endParaRPr sz="1400" dirty="0">
                        <a:solidFill>
                          <a:schemeClr val="tx2">
                            <a:lumMod val="75000"/>
                          </a:schemeClr>
                        </a:solidFill>
                        <a:latin typeface="Cormorant Unicase" panose="020B0604020202020204" charset="0"/>
                        <a:ea typeface="Encode Sans Semi Condensed"/>
                        <a:cs typeface="Encode Sans Semi Condensed"/>
                        <a:sym typeface="Encode Sans Semi Condensed"/>
                      </a:endParaRPr>
                    </a:p>
                  </a:txBody>
                  <a:tcPr marL="91425" marR="91425" marT="91425" marB="91425" anchor="ctr">
                    <a:solidFill>
                      <a:schemeClr val="bg1">
                        <a:lumMod val="95000"/>
                      </a:schemeClr>
                    </a:solidFill>
                  </a:tcPr>
                </a:tc>
                <a:tc gridSpan="4">
                  <a:txBody>
                    <a:bodyPr/>
                    <a:lstStyle/>
                    <a:p>
                      <a:pPr marL="0" lvl="0" indent="0" algn="ctr" rtl="0">
                        <a:spcBef>
                          <a:spcPts val="0"/>
                        </a:spcBef>
                        <a:spcAft>
                          <a:spcPts val="0"/>
                        </a:spcAft>
                        <a:buNone/>
                      </a:pPr>
                      <a:r>
                        <a:rPr lang="en-US" dirty="0">
                          <a:solidFill>
                            <a:schemeClr val="dk2"/>
                          </a:solidFill>
                          <a:latin typeface="Cormorant Unicase" panose="020B0604020202020204" charset="0"/>
                          <a:sym typeface="Encode Sans Semi Condensed"/>
                        </a:rPr>
                        <a:t>Epoch 20 and BS 64</a:t>
                      </a:r>
                      <a:endParaRPr dirty="0">
                        <a:solidFill>
                          <a:schemeClr val="dk2"/>
                        </a:solidFill>
                        <a:latin typeface="Cormorant Unicase" panose="020B0604020202020204" charset="0"/>
                        <a:ea typeface="Encode Sans Semi Condensed"/>
                        <a:cs typeface="Encode Sans Semi Condensed"/>
                        <a:sym typeface="Encode Sans Semi Condensed"/>
                      </a:endParaRPr>
                    </a:p>
                  </a:txBody>
                  <a:tcPr marL="91425" marR="91425" marT="91425" marB="91425" anchor="ctr">
                    <a:lnT w="3175" cap="flat" cmpd="sng" algn="ctr">
                      <a:solidFill>
                        <a:schemeClr val="tx2">
                          <a:lumMod val="50000"/>
                        </a:schemeClr>
                      </a:solidFill>
                      <a:prstDash val="solid"/>
                      <a:round/>
                      <a:headEnd type="none" w="med" len="med"/>
                      <a:tailEnd type="none" w="med" len="med"/>
                    </a:lnT>
                  </a:tcPr>
                </a:tc>
                <a:tc hMerge="1">
                  <a:txBody>
                    <a:bodyPr/>
                    <a:lstStyle/>
                    <a:p>
                      <a:pPr marL="0" lvl="0" indent="0" algn="ctr" rtl="0">
                        <a:spcBef>
                          <a:spcPts val="0"/>
                        </a:spcBef>
                        <a:spcAft>
                          <a:spcPts val="0"/>
                        </a:spcAft>
                        <a:buNone/>
                      </a:pPr>
                      <a:endParaRPr dirty="0">
                        <a:solidFill>
                          <a:schemeClr val="dk2"/>
                        </a:solidFill>
                        <a:latin typeface="Cormorant Unicase" panose="020B0604020202020204" charset="0"/>
                        <a:ea typeface="Encode Sans Semi Condensed"/>
                        <a:cs typeface="Encode Sans Semi Condensed"/>
                        <a:sym typeface="Encode Sans Semi Condensed"/>
                      </a:endParaRPr>
                    </a:p>
                  </a:txBody>
                  <a:tcPr marL="91425" marR="91425" marT="91425" marB="91425" anchor="ctr"/>
                </a:tc>
                <a:tc hMerge="1">
                  <a:txBody>
                    <a:bodyPr/>
                    <a:lstStyle/>
                    <a:p>
                      <a:pPr marL="0" lvl="0" indent="0" algn="ctr" rtl="0">
                        <a:spcBef>
                          <a:spcPts val="0"/>
                        </a:spcBef>
                        <a:spcAft>
                          <a:spcPts val="0"/>
                        </a:spcAft>
                        <a:buNone/>
                      </a:pPr>
                      <a:endParaRPr dirty="0">
                        <a:solidFill>
                          <a:schemeClr val="dk2"/>
                        </a:solidFill>
                        <a:latin typeface="Cormorant Unicase" panose="020B0604020202020204" charset="0"/>
                        <a:ea typeface="Encode Sans Semi Condensed"/>
                        <a:cs typeface="Encode Sans Semi Condensed"/>
                        <a:sym typeface="Encode Sans Semi Condensed"/>
                      </a:endParaRPr>
                    </a:p>
                  </a:txBody>
                  <a:tcPr marL="91425" marR="91425" marT="91425" marB="91425" anchor="ctr"/>
                </a:tc>
                <a:tc hMerge="1">
                  <a:txBody>
                    <a:bodyPr/>
                    <a:lstStyle/>
                    <a:p>
                      <a:pPr marL="0" lvl="0" indent="0" algn="ctr" rtl="0">
                        <a:spcBef>
                          <a:spcPts val="0"/>
                        </a:spcBef>
                        <a:spcAft>
                          <a:spcPts val="0"/>
                        </a:spcAft>
                        <a:buNone/>
                      </a:pPr>
                      <a:endParaRPr dirty="0">
                        <a:solidFill>
                          <a:schemeClr val="dk2"/>
                        </a:solidFill>
                        <a:latin typeface="Cormorant Unicase" panose="020B0604020202020204" charset="0"/>
                        <a:ea typeface="Encode Sans Semi Condensed"/>
                        <a:cs typeface="Encode Sans Semi Condensed"/>
                        <a:sym typeface="Encode Sans Semi Condensed"/>
                      </a:endParaRPr>
                    </a:p>
                  </a:txBody>
                  <a:tcPr marL="91425" marR="91425" marT="91425" marB="91425" anchor="ctr"/>
                </a:tc>
                <a:extLst>
                  <a:ext uri="{0D108BD9-81ED-4DB2-BD59-A6C34878D82A}">
                    <a16:rowId xmlns:a16="http://schemas.microsoft.com/office/drawing/2014/main" val="1426310893"/>
                  </a:ext>
                </a:extLst>
              </a:tr>
            </a:tbl>
          </a:graphicData>
        </a:graphic>
      </p:graphicFrame>
    </p:spTree>
    <p:extLst>
      <p:ext uri="{BB962C8B-B14F-4D97-AF65-F5344CB8AC3E}">
        <p14:creationId xmlns:p14="http://schemas.microsoft.com/office/powerpoint/2010/main" val="5473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Times New Roman" panose="02020603050405020304" pitchFamily="18" charset="0"/>
                <a:cs typeface="Times New Roman" panose="02020603050405020304" pitchFamily="18" charset="0"/>
              </a:rPr>
              <a:t>Models Details</a:t>
            </a:r>
            <a:endParaRPr b="0" dirty="0">
              <a:solidFill>
                <a:schemeClr val="lt2"/>
              </a:solidFill>
              <a:latin typeface="Times New Roman" panose="02020603050405020304" pitchFamily="18" charset="0"/>
              <a:cs typeface="Times New Roman" panose="02020603050405020304" pitchFamily="18" charset="0"/>
            </a:endParaRPr>
          </a:p>
        </p:txBody>
      </p:sp>
      <p:grpSp>
        <p:nvGrpSpPr>
          <p:cNvPr id="7" name="Google Shape;6159;p63">
            <a:extLst>
              <a:ext uri="{FF2B5EF4-FFF2-40B4-BE49-F238E27FC236}">
                <a16:creationId xmlns:a16="http://schemas.microsoft.com/office/drawing/2014/main" id="{B83850D3-05A1-4E49-A8F5-9FEF81127FC9}"/>
              </a:ext>
            </a:extLst>
          </p:cNvPr>
          <p:cNvGrpSpPr/>
          <p:nvPr/>
        </p:nvGrpSpPr>
        <p:grpSpPr>
          <a:xfrm>
            <a:off x="5537903" y="1927000"/>
            <a:ext cx="1059667" cy="1289499"/>
            <a:chOff x="1285250" y="1617275"/>
            <a:chExt cx="1090650" cy="1327200"/>
          </a:xfrm>
        </p:grpSpPr>
        <p:sp>
          <p:nvSpPr>
            <p:cNvPr id="12" name="Google Shape;6160;p63">
              <a:extLst>
                <a:ext uri="{FF2B5EF4-FFF2-40B4-BE49-F238E27FC236}">
                  <a16:creationId xmlns:a16="http://schemas.microsoft.com/office/drawing/2014/main" id="{3AFA37AC-8794-44BB-8F52-6A3C6A7CDE1D}"/>
                </a:ext>
              </a:extLst>
            </p:cNvPr>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6161;p63">
              <a:extLst>
                <a:ext uri="{FF2B5EF4-FFF2-40B4-BE49-F238E27FC236}">
                  <a16:creationId xmlns:a16="http://schemas.microsoft.com/office/drawing/2014/main" id="{B4D850CB-9DF6-452C-ACB8-BF947D6DB542}"/>
                </a:ext>
              </a:extLst>
            </p:cNvPr>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162;p63">
              <a:extLst>
                <a:ext uri="{FF2B5EF4-FFF2-40B4-BE49-F238E27FC236}">
                  <a16:creationId xmlns:a16="http://schemas.microsoft.com/office/drawing/2014/main" id="{EB67A4AA-6043-4722-A314-B19907D6B53C}"/>
                </a:ext>
              </a:extLst>
            </p:cNvPr>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6163;p63">
            <a:extLst>
              <a:ext uri="{FF2B5EF4-FFF2-40B4-BE49-F238E27FC236}">
                <a16:creationId xmlns:a16="http://schemas.microsoft.com/office/drawing/2014/main" id="{3595B551-B27E-4D33-B5DA-B231542C2BB8}"/>
              </a:ext>
            </a:extLst>
          </p:cNvPr>
          <p:cNvGrpSpPr/>
          <p:nvPr/>
        </p:nvGrpSpPr>
        <p:grpSpPr>
          <a:xfrm>
            <a:off x="2254523" y="1927001"/>
            <a:ext cx="1059765" cy="1289498"/>
            <a:chOff x="238125" y="1617275"/>
            <a:chExt cx="1090750" cy="1327200"/>
          </a:xfrm>
          <a:solidFill>
            <a:schemeClr val="accent3"/>
          </a:solidFill>
        </p:grpSpPr>
        <p:sp>
          <p:nvSpPr>
            <p:cNvPr id="9" name="Google Shape;6164;p63">
              <a:extLst>
                <a:ext uri="{FF2B5EF4-FFF2-40B4-BE49-F238E27FC236}">
                  <a16:creationId xmlns:a16="http://schemas.microsoft.com/office/drawing/2014/main" id="{F52C8763-3204-4556-AA1F-70646ADF5AFC}"/>
                </a:ext>
              </a:extLst>
            </p:cNvPr>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165;p63">
              <a:extLst>
                <a:ext uri="{FF2B5EF4-FFF2-40B4-BE49-F238E27FC236}">
                  <a16:creationId xmlns:a16="http://schemas.microsoft.com/office/drawing/2014/main" id="{3F53951D-1E6E-4CA6-AE72-F8947C23E79B}"/>
                </a:ext>
              </a:extLst>
            </p:cNvPr>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166;p63">
              <a:extLst>
                <a:ext uri="{FF2B5EF4-FFF2-40B4-BE49-F238E27FC236}">
                  <a16:creationId xmlns:a16="http://schemas.microsoft.com/office/drawing/2014/main" id="{0E6A632C-5636-43DE-902E-8EF3F5862196}"/>
                </a:ext>
              </a:extLst>
            </p:cNvPr>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2E1200AE-F4C6-4DC8-8428-1D60EBFE5E67}"/>
              </a:ext>
            </a:extLst>
          </p:cNvPr>
          <p:cNvSpPr txBox="1"/>
          <p:nvPr/>
        </p:nvSpPr>
        <p:spPr>
          <a:xfrm>
            <a:off x="2148551" y="3297814"/>
            <a:ext cx="1416452" cy="307777"/>
          </a:xfrm>
          <a:prstGeom prst="rect">
            <a:avLst/>
          </a:prstGeom>
          <a:noFill/>
        </p:spPr>
        <p:txBody>
          <a:bodyPr wrap="square">
            <a:spAutoFit/>
          </a:bodyPr>
          <a:lstStyle/>
          <a:p>
            <a:r>
              <a:rPr lang="en" dirty="0">
                <a:solidFill>
                  <a:schemeClr val="tx1">
                    <a:lumMod val="90000"/>
                    <a:lumOff val="10000"/>
                  </a:schemeClr>
                </a:solidFill>
                <a:latin typeface="Calibri" panose="020F0502020204030204" pitchFamily="34" charset="0"/>
                <a:cs typeface="Calibri" panose="020F0502020204030204" pitchFamily="34" charset="0"/>
                <a:sym typeface="Encode Sans Semi Condensed"/>
              </a:rPr>
              <a:t>With freezing </a:t>
            </a:r>
            <a:endParaRPr lang="en-US" dirty="0">
              <a:solidFill>
                <a:schemeClr val="tx1">
                  <a:lumMod val="90000"/>
                  <a:lumOff val="10000"/>
                </a:schemeClr>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1517A916-FD73-4CCA-9D07-CFC7AB3B9B56}"/>
              </a:ext>
            </a:extLst>
          </p:cNvPr>
          <p:cNvSpPr txBox="1"/>
          <p:nvPr/>
        </p:nvSpPr>
        <p:spPr>
          <a:xfrm>
            <a:off x="5397204" y="3334912"/>
            <a:ext cx="1576544" cy="307777"/>
          </a:xfrm>
          <a:prstGeom prst="rect">
            <a:avLst/>
          </a:prstGeom>
          <a:noFill/>
        </p:spPr>
        <p:txBody>
          <a:bodyPr wrap="square">
            <a:spAutoFit/>
          </a:bodyPr>
          <a:lstStyle/>
          <a:p>
            <a:r>
              <a:rPr lang="en" dirty="0">
                <a:solidFill>
                  <a:schemeClr val="tx1">
                    <a:lumMod val="90000"/>
                    <a:lumOff val="10000"/>
                  </a:schemeClr>
                </a:solidFill>
                <a:latin typeface="Calibri" panose="020F0502020204030204" pitchFamily="34" charset="0"/>
                <a:cs typeface="Calibri" panose="020F0502020204030204" pitchFamily="34" charset="0"/>
                <a:sym typeface="Encode Sans Semi Condensed"/>
              </a:rPr>
              <a:t>Without freezing </a:t>
            </a:r>
            <a:endParaRPr lang="en-US" dirty="0">
              <a:solidFill>
                <a:schemeClr val="tx1">
                  <a:lumMod val="90000"/>
                  <a:lumOff val="10000"/>
                </a:schemeClr>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8C8B0E5-13F1-4AD7-875E-DEF153E82F85}"/>
              </a:ext>
            </a:extLst>
          </p:cNvPr>
          <p:cNvSpPr txBox="1"/>
          <p:nvPr/>
        </p:nvSpPr>
        <p:spPr>
          <a:xfrm>
            <a:off x="2097635" y="2340730"/>
            <a:ext cx="1416452" cy="307777"/>
          </a:xfrm>
          <a:prstGeom prst="rect">
            <a:avLst/>
          </a:prstGeom>
          <a:solidFill>
            <a:schemeClr val="bg1"/>
          </a:solidFill>
        </p:spPr>
        <p:txBody>
          <a:bodyPr wrap="square">
            <a:spAutoFit/>
          </a:bodyPr>
          <a:lstStyle/>
          <a:p>
            <a:pPr algn="ctr"/>
            <a:r>
              <a:rPr lang="en" dirty="0">
                <a:solidFill>
                  <a:schemeClr val="tx2">
                    <a:lumMod val="75000"/>
                  </a:schemeClr>
                </a:solidFill>
                <a:latin typeface="Calibri" panose="020F0502020204030204" pitchFamily="34" charset="0"/>
                <a:cs typeface="Calibri" panose="020F0502020204030204" pitchFamily="34" charset="0"/>
                <a:sym typeface="Encode Sans Semi Condensed"/>
              </a:rPr>
              <a:t>Phase 1</a:t>
            </a:r>
            <a:endParaRPr lang="en-US" dirty="0">
              <a:solidFill>
                <a:schemeClr val="tx2">
                  <a:lumMod val="75000"/>
                </a:schemeClr>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7554C9D9-C1F1-4EF5-BCC8-DC8448E8DBE5}"/>
              </a:ext>
            </a:extLst>
          </p:cNvPr>
          <p:cNvSpPr txBox="1"/>
          <p:nvPr/>
        </p:nvSpPr>
        <p:spPr>
          <a:xfrm>
            <a:off x="5311539" y="2339751"/>
            <a:ext cx="1416452" cy="307777"/>
          </a:xfrm>
          <a:prstGeom prst="rect">
            <a:avLst/>
          </a:prstGeom>
          <a:solidFill>
            <a:schemeClr val="bg1"/>
          </a:solidFill>
        </p:spPr>
        <p:txBody>
          <a:bodyPr wrap="square">
            <a:spAutoFit/>
          </a:bodyPr>
          <a:lstStyle/>
          <a:p>
            <a:pPr algn="ctr"/>
            <a:r>
              <a:rPr lang="en" dirty="0">
                <a:solidFill>
                  <a:schemeClr val="tx2">
                    <a:lumMod val="75000"/>
                  </a:schemeClr>
                </a:solidFill>
                <a:latin typeface="Calibri" panose="020F0502020204030204" pitchFamily="34" charset="0"/>
                <a:cs typeface="Calibri" panose="020F0502020204030204" pitchFamily="34" charset="0"/>
                <a:sym typeface="Encode Sans Semi Condensed"/>
              </a:rPr>
              <a:t>Phase 2</a:t>
            </a:r>
            <a:endParaRPr lang="en-US"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233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719999" y="410301"/>
            <a:ext cx="7704000" cy="572700"/>
          </a:xfrm>
          <a:prstGeom prst="rect">
            <a:avLst/>
          </a:prstGeom>
        </p:spPr>
        <p:txBody>
          <a:bodyPr spcFirstLastPara="1" wrap="square" lIns="91425" tIns="91425" rIns="91425" bIns="91425" anchor="t" anchorCtr="0">
            <a:noAutofit/>
          </a:bodyPr>
          <a:lstStyle/>
          <a:p>
            <a:pPr algn="ctr"/>
            <a:r>
              <a:rPr lang="en" sz="2800" b="0" dirty="0">
                <a:solidFill>
                  <a:schemeClr val="tx1"/>
                </a:solidFill>
                <a:latin typeface="Times New Roman" panose="02020603050405020304" pitchFamily="18" charset="0"/>
                <a:cs typeface="Times New Roman" panose="02020603050405020304" pitchFamily="18" charset="0"/>
                <a:sym typeface="Encode Sans Semi Condensed"/>
              </a:rPr>
              <a:t>Phase 1: </a:t>
            </a:r>
            <a:r>
              <a:rPr lang="en" sz="2800" b="0" dirty="0">
                <a:solidFill>
                  <a:schemeClr val="tx2">
                    <a:lumMod val="75000"/>
                  </a:schemeClr>
                </a:solidFill>
                <a:latin typeface="Times New Roman" panose="02020603050405020304" pitchFamily="18" charset="0"/>
                <a:cs typeface="Times New Roman" panose="02020603050405020304" pitchFamily="18" charset="0"/>
                <a:sym typeface="Encode Sans Semi Condensed"/>
              </a:rPr>
              <a:t>Frozen layers</a:t>
            </a:r>
            <a:endParaRPr lang="en-US" sz="2800" b="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Picture 3" descr="Chart, line chart&#10;&#10;Description automatically generated">
            <a:extLst>
              <a:ext uri="{FF2B5EF4-FFF2-40B4-BE49-F238E27FC236}">
                <a16:creationId xmlns:a16="http://schemas.microsoft.com/office/drawing/2014/main" id="{EDDEDF1E-C85E-4DF3-BEA4-4EEABE0B430B}"/>
              </a:ext>
            </a:extLst>
          </p:cNvPr>
          <p:cNvPicPr>
            <a:picLocks noChangeAspect="1"/>
          </p:cNvPicPr>
          <p:nvPr/>
        </p:nvPicPr>
        <p:blipFill>
          <a:blip r:embed="rId3"/>
          <a:stretch>
            <a:fillRect/>
          </a:stretch>
        </p:blipFill>
        <p:spPr>
          <a:xfrm>
            <a:off x="345497" y="1567434"/>
            <a:ext cx="8453003" cy="2251700"/>
          </a:xfrm>
          <a:prstGeom prst="rect">
            <a:avLst/>
          </a:prstGeom>
        </p:spPr>
      </p:pic>
    </p:spTree>
    <p:extLst>
      <p:ext uri="{BB962C8B-B14F-4D97-AF65-F5344CB8AC3E}">
        <p14:creationId xmlns:p14="http://schemas.microsoft.com/office/powerpoint/2010/main" val="1916948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719999" y="410301"/>
            <a:ext cx="7704000" cy="572700"/>
          </a:xfrm>
          <a:prstGeom prst="rect">
            <a:avLst/>
          </a:prstGeom>
        </p:spPr>
        <p:txBody>
          <a:bodyPr spcFirstLastPara="1" wrap="square" lIns="91425" tIns="91425" rIns="91425" bIns="91425" anchor="t" anchorCtr="0">
            <a:noAutofit/>
          </a:bodyPr>
          <a:lstStyle/>
          <a:p>
            <a:pPr algn="ctr"/>
            <a:r>
              <a:rPr lang="en" sz="2800" b="0" dirty="0">
                <a:solidFill>
                  <a:schemeClr val="tx1"/>
                </a:solidFill>
                <a:latin typeface="Times New Roman" panose="02020603050405020304" pitchFamily="18" charset="0"/>
                <a:cs typeface="Times New Roman" panose="02020603050405020304" pitchFamily="18" charset="0"/>
                <a:sym typeface="Encode Sans Semi Condensed"/>
              </a:rPr>
              <a:t>Phase 1: </a:t>
            </a:r>
            <a:r>
              <a:rPr lang="en" sz="2800" b="0" dirty="0">
                <a:solidFill>
                  <a:schemeClr val="tx2">
                    <a:lumMod val="75000"/>
                  </a:schemeClr>
                </a:solidFill>
                <a:latin typeface="Times New Roman" panose="02020603050405020304" pitchFamily="18" charset="0"/>
                <a:cs typeface="Times New Roman" panose="02020603050405020304" pitchFamily="18" charset="0"/>
                <a:sym typeface="Encode Sans Semi Condensed"/>
              </a:rPr>
              <a:t>Frozen layers</a:t>
            </a:r>
            <a:endParaRPr lang="en-US" sz="2800" b="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DEDF1E-C85E-4DF3-BEA4-4EEABE0B430B}"/>
              </a:ext>
            </a:extLst>
          </p:cNvPr>
          <p:cNvPicPr>
            <a:picLocks noChangeAspect="1"/>
          </p:cNvPicPr>
          <p:nvPr/>
        </p:nvPicPr>
        <p:blipFill>
          <a:blip r:embed="rId3"/>
          <a:srcRect/>
          <a:stretch/>
        </p:blipFill>
        <p:spPr>
          <a:xfrm>
            <a:off x="345497" y="1673854"/>
            <a:ext cx="8453003" cy="2038860"/>
          </a:xfrm>
          <a:prstGeom prst="rect">
            <a:avLst/>
          </a:prstGeom>
        </p:spPr>
      </p:pic>
    </p:spTree>
    <p:extLst>
      <p:ext uri="{BB962C8B-B14F-4D97-AF65-F5344CB8AC3E}">
        <p14:creationId xmlns:p14="http://schemas.microsoft.com/office/powerpoint/2010/main" val="388805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719999" y="410301"/>
            <a:ext cx="7704000" cy="572700"/>
          </a:xfrm>
          <a:prstGeom prst="rect">
            <a:avLst/>
          </a:prstGeom>
        </p:spPr>
        <p:txBody>
          <a:bodyPr spcFirstLastPara="1" wrap="square" lIns="91425" tIns="91425" rIns="91425" bIns="91425" anchor="t" anchorCtr="0">
            <a:noAutofit/>
          </a:bodyPr>
          <a:lstStyle/>
          <a:p>
            <a:pPr algn="ctr"/>
            <a:r>
              <a:rPr lang="en" sz="2800" b="0" dirty="0">
                <a:solidFill>
                  <a:schemeClr val="tx1"/>
                </a:solidFill>
                <a:latin typeface="Times New Roman" panose="02020603050405020304" pitchFamily="18" charset="0"/>
                <a:cs typeface="Times New Roman" panose="02020603050405020304" pitchFamily="18" charset="0"/>
                <a:sym typeface="Encode Sans Semi Condensed"/>
              </a:rPr>
              <a:t>Phase </a:t>
            </a:r>
            <a:r>
              <a:rPr lang="en" b="0" dirty="0">
                <a:solidFill>
                  <a:schemeClr val="tx1"/>
                </a:solidFill>
                <a:latin typeface="Times New Roman" panose="02020603050405020304" pitchFamily="18" charset="0"/>
                <a:cs typeface="Times New Roman" panose="02020603050405020304" pitchFamily="18" charset="0"/>
                <a:sym typeface="Encode Sans Semi Condensed"/>
              </a:rPr>
              <a:t>2: </a:t>
            </a:r>
            <a:r>
              <a:rPr lang="en" b="0" dirty="0">
                <a:solidFill>
                  <a:schemeClr val="accent2">
                    <a:lumMod val="75000"/>
                  </a:schemeClr>
                </a:solidFill>
                <a:latin typeface="Times New Roman" panose="02020603050405020304" pitchFamily="18" charset="0"/>
                <a:cs typeface="Times New Roman" panose="02020603050405020304" pitchFamily="18" charset="0"/>
                <a:sym typeface="Encode Sans Semi Condensed"/>
              </a:rPr>
              <a:t>Unf</a:t>
            </a:r>
            <a:r>
              <a:rPr lang="en" sz="2800" b="0" dirty="0">
                <a:solidFill>
                  <a:schemeClr val="accent2">
                    <a:lumMod val="75000"/>
                  </a:schemeClr>
                </a:solidFill>
                <a:latin typeface="Times New Roman" panose="02020603050405020304" pitchFamily="18" charset="0"/>
                <a:cs typeface="Times New Roman" panose="02020603050405020304" pitchFamily="18" charset="0"/>
                <a:sym typeface="Encode Sans Semi Condensed"/>
              </a:rPr>
              <a:t>rozen</a:t>
            </a:r>
            <a:r>
              <a:rPr lang="en" sz="2800" b="0" dirty="0">
                <a:solidFill>
                  <a:schemeClr val="tx2">
                    <a:lumMod val="75000"/>
                  </a:schemeClr>
                </a:solidFill>
                <a:latin typeface="Times New Roman" panose="02020603050405020304" pitchFamily="18" charset="0"/>
                <a:cs typeface="Times New Roman" panose="02020603050405020304" pitchFamily="18" charset="0"/>
                <a:sym typeface="Encode Sans Semi Condensed"/>
              </a:rPr>
              <a:t> layers</a:t>
            </a:r>
            <a:endParaRPr lang="en-US" sz="2800" b="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DEDF1E-C85E-4DF3-BEA4-4EEABE0B430B}"/>
              </a:ext>
            </a:extLst>
          </p:cNvPr>
          <p:cNvPicPr>
            <a:picLocks noChangeAspect="1"/>
          </p:cNvPicPr>
          <p:nvPr/>
        </p:nvPicPr>
        <p:blipFill>
          <a:blip r:embed="rId3"/>
          <a:srcRect/>
          <a:stretch/>
        </p:blipFill>
        <p:spPr>
          <a:xfrm>
            <a:off x="308044" y="1812750"/>
            <a:ext cx="4083230" cy="2038860"/>
          </a:xfrm>
          <a:prstGeom prst="rect">
            <a:avLst/>
          </a:prstGeom>
        </p:spPr>
      </p:pic>
      <p:pic>
        <p:nvPicPr>
          <p:cNvPr id="5" name="Picture 4">
            <a:extLst>
              <a:ext uri="{FF2B5EF4-FFF2-40B4-BE49-F238E27FC236}">
                <a16:creationId xmlns:a16="http://schemas.microsoft.com/office/drawing/2014/main" id="{408DB35A-7D07-4345-9A2C-E95340DA324E}"/>
              </a:ext>
            </a:extLst>
          </p:cNvPr>
          <p:cNvPicPr>
            <a:picLocks noChangeAspect="1"/>
          </p:cNvPicPr>
          <p:nvPr/>
        </p:nvPicPr>
        <p:blipFill>
          <a:blip r:embed="rId4"/>
          <a:srcRect/>
          <a:stretch/>
        </p:blipFill>
        <p:spPr>
          <a:xfrm>
            <a:off x="4647237" y="1812750"/>
            <a:ext cx="4083230" cy="2038860"/>
          </a:xfrm>
          <a:prstGeom prst="rect">
            <a:avLst/>
          </a:prstGeom>
        </p:spPr>
      </p:pic>
      <p:cxnSp>
        <p:nvCxnSpPr>
          <p:cNvPr id="3" name="Straight Connector 2">
            <a:extLst>
              <a:ext uri="{FF2B5EF4-FFF2-40B4-BE49-F238E27FC236}">
                <a16:creationId xmlns:a16="http://schemas.microsoft.com/office/drawing/2014/main" id="{58F3FD41-DE85-40A4-BBC1-0CE0C69B23BF}"/>
              </a:ext>
            </a:extLst>
          </p:cNvPr>
          <p:cNvCxnSpPr>
            <a:cxnSpLocks/>
          </p:cNvCxnSpPr>
          <p:nvPr/>
        </p:nvCxnSpPr>
        <p:spPr>
          <a:xfrm>
            <a:off x="4479402" y="1812750"/>
            <a:ext cx="0" cy="217604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38169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FE0F9-AD53-4DDF-B657-C0BFF4F32E8A}"/>
              </a:ext>
            </a:extLst>
          </p:cNvPr>
          <p:cNvSpPr txBox="1"/>
          <p:nvPr/>
        </p:nvSpPr>
        <p:spPr>
          <a:xfrm>
            <a:off x="2106592" y="2041167"/>
            <a:ext cx="4930815" cy="646331"/>
          </a:xfrm>
          <a:prstGeom prst="rect">
            <a:avLst/>
          </a:prstGeom>
          <a:noFill/>
        </p:spPr>
        <p:txBody>
          <a:bodyPr wrap="square">
            <a:spAutoFit/>
          </a:bodyPr>
          <a:lstStyle/>
          <a:p>
            <a:r>
              <a:rPr lang="en" sz="3600" dirty="0">
                <a:solidFill>
                  <a:schemeClr val="bg1"/>
                </a:solidFill>
                <a:latin typeface="Eras Light ITC" panose="020B0402030504020804" pitchFamily="34" charset="0"/>
                <a:cs typeface="Calibri" panose="020F0502020204030204" pitchFamily="34" charset="0"/>
                <a:sym typeface="Encode Sans Semi Condensed"/>
              </a:rPr>
              <a:t>What did we choosed?</a:t>
            </a:r>
            <a:endParaRPr lang="en-US" sz="3600" dirty="0">
              <a:solidFill>
                <a:schemeClr val="bg1"/>
              </a:solidFill>
              <a:latin typeface="Eras Light ITC" panose="020B0402030504020804" pitchFamily="34" charset="0"/>
            </a:endParaRPr>
          </a:p>
        </p:txBody>
      </p:sp>
      <p:sp>
        <p:nvSpPr>
          <p:cNvPr id="35" name="TextBox 34">
            <a:extLst>
              <a:ext uri="{FF2B5EF4-FFF2-40B4-BE49-F238E27FC236}">
                <a16:creationId xmlns:a16="http://schemas.microsoft.com/office/drawing/2014/main" id="{A28B31D4-F9A0-4ED0-B275-72B089BEF945}"/>
              </a:ext>
            </a:extLst>
          </p:cNvPr>
          <p:cNvSpPr txBox="1"/>
          <p:nvPr/>
        </p:nvSpPr>
        <p:spPr>
          <a:xfrm>
            <a:off x="2218481" y="2687498"/>
            <a:ext cx="4930815" cy="646331"/>
          </a:xfrm>
          <a:prstGeom prst="rect">
            <a:avLst/>
          </a:prstGeom>
          <a:noFill/>
        </p:spPr>
        <p:txBody>
          <a:bodyPr wrap="square">
            <a:spAutoFit/>
          </a:bodyPr>
          <a:lstStyle/>
          <a:p>
            <a:pPr algn="ctr"/>
            <a:r>
              <a:rPr lang="en" sz="3600" b="1" dirty="0">
                <a:solidFill>
                  <a:schemeClr val="bg1"/>
                </a:solidFill>
                <a:latin typeface="Cormorant Unicase" panose="020B0604020202020204" charset="0"/>
                <a:cs typeface="Calibri" panose="020F0502020204030204" pitchFamily="34" charset="0"/>
                <a:sym typeface="Encode Sans Semi Condensed"/>
              </a:rPr>
              <a:t>VGG 16</a:t>
            </a:r>
            <a:endParaRPr lang="en-US" sz="3600" b="1" dirty="0">
              <a:solidFill>
                <a:schemeClr val="bg1"/>
              </a:solidFill>
              <a:latin typeface="Cormorant Unicase" panose="020B0604020202020204" charset="0"/>
            </a:endParaRPr>
          </a:p>
        </p:txBody>
      </p:sp>
      <p:pic>
        <p:nvPicPr>
          <p:cNvPr id="77" name="Graphic 76" descr="Lights On with solid fill">
            <a:extLst>
              <a:ext uri="{FF2B5EF4-FFF2-40B4-BE49-F238E27FC236}">
                <a16:creationId xmlns:a16="http://schemas.microsoft.com/office/drawing/2014/main" id="{C08FB619-8A82-4DB3-BD38-278A58526C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47118" y="3698014"/>
            <a:ext cx="914400" cy="914400"/>
          </a:xfrm>
          <a:prstGeom prst="rect">
            <a:avLst/>
          </a:prstGeom>
        </p:spPr>
      </p:pic>
      <p:pic>
        <p:nvPicPr>
          <p:cNvPr id="78" name="Graphic 77" descr="Lights On with solid fill">
            <a:extLst>
              <a:ext uri="{FF2B5EF4-FFF2-40B4-BE49-F238E27FC236}">
                <a16:creationId xmlns:a16="http://schemas.microsoft.com/office/drawing/2014/main" id="{8CADD709-4E82-483C-882B-6EE853C70D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01236" y="3850414"/>
            <a:ext cx="914400" cy="914400"/>
          </a:xfrm>
          <a:prstGeom prst="rect">
            <a:avLst/>
          </a:prstGeom>
        </p:spPr>
      </p:pic>
    </p:spTree>
    <p:extLst>
      <p:ext uri="{BB962C8B-B14F-4D97-AF65-F5344CB8AC3E}">
        <p14:creationId xmlns:p14="http://schemas.microsoft.com/office/powerpoint/2010/main" val="84669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9"/>
          <p:cNvSpPr txBox="1">
            <a:spLocks noGrp="1"/>
          </p:cNvSpPr>
          <p:nvPr>
            <p:ph type="title"/>
          </p:nvPr>
        </p:nvSpPr>
        <p:spPr>
          <a:xfrm>
            <a:off x="567599" y="426630"/>
            <a:ext cx="7704000" cy="572700"/>
          </a:xfrm>
          <a:prstGeom prst="rect">
            <a:avLst/>
          </a:prstGeom>
        </p:spPr>
        <p:txBody>
          <a:bodyPr spcFirstLastPara="1" wrap="square" lIns="91425" tIns="91425" rIns="91425" bIns="91425" anchor="t" anchorCtr="0">
            <a:noAutofit/>
          </a:bodyPr>
          <a:lstStyle/>
          <a:p>
            <a:pPr algn="ctr"/>
            <a:r>
              <a:rPr lang="en" b="0" dirty="0">
                <a:solidFill>
                  <a:schemeClr val="tx1"/>
                </a:solidFill>
                <a:latin typeface="Times New Roman" panose="02020603050405020304" pitchFamily="18" charset="0"/>
                <a:cs typeface="Times New Roman" panose="02020603050405020304" pitchFamily="18" charset="0"/>
                <a:sym typeface="Encode Sans Semi Condensed"/>
              </a:rPr>
              <a:t>Chosen Model</a:t>
            </a:r>
            <a:endParaRPr lang="en-US" sz="2800" b="0" dirty="0">
              <a:solidFill>
                <a:schemeClr val="tx1"/>
              </a:solidFill>
              <a:latin typeface="Times New Roman" panose="02020603050405020304" pitchFamily="18" charset="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A57216BB-0081-4DEA-9F5E-92A3A1BEDE1C}"/>
              </a:ext>
            </a:extLst>
          </p:cNvPr>
          <p:cNvPicPr>
            <a:picLocks noChangeAspect="1"/>
          </p:cNvPicPr>
          <p:nvPr/>
        </p:nvPicPr>
        <p:blipFill>
          <a:blip r:embed="rId3"/>
          <a:stretch>
            <a:fillRect/>
          </a:stretch>
        </p:blipFill>
        <p:spPr>
          <a:xfrm>
            <a:off x="845978" y="2410271"/>
            <a:ext cx="3383578" cy="1521665"/>
          </a:xfrm>
          <a:prstGeom prst="rect">
            <a:avLst/>
          </a:prstGeom>
          <a:ln>
            <a:noFill/>
          </a:ln>
          <a:effectLst>
            <a:outerShdw blurRad="292100" dist="139700" dir="2700000" algn="tl" rotWithShape="0">
              <a:srgbClr val="333333">
                <a:alpha val="65000"/>
              </a:srgbClr>
            </a:outerShdw>
          </a:effectLst>
        </p:spPr>
      </p:pic>
      <p:pic>
        <p:nvPicPr>
          <p:cNvPr id="8" name="Picture 7" descr="A picture containing application&#10;&#10;Description automatically generated">
            <a:extLst>
              <a:ext uri="{FF2B5EF4-FFF2-40B4-BE49-F238E27FC236}">
                <a16:creationId xmlns:a16="http://schemas.microsoft.com/office/drawing/2014/main" id="{CF306151-D2BC-487B-99AD-BA4DD3BBCDE4}"/>
              </a:ext>
            </a:extLst>
          </p:cNvPr>
          <p:cNvPicPr>
            <a:picLocks noChangeAspect="1"/>
          </p:cNvPicPr>
          <p:nvPr/>
        </p:nvPicPr>
        <p:blipFill>
          <a:blip r:embed="rId4"/>
          <a:stretch>
            <a:fillRect/>
          </a:stretch>
        </p:blipFill>
        <p:spPr>
          <a:xfrm>
            <a:off x="4792911" y="2082210"/>
            <a:ext cx="2867159" cy="2177788"/>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3423B6FA-0D1D-4EB4-AA3C-4A7335752CE6}"/>
              </a:ext>
            </a:extLst>
          </p:cNvPr>
          <p:cNvSpPr txBox="1"/>
          <p:nvPr/>
        </p:nvSpPr>
        <p:spPr>
          <a:xfrm>
            <a:off x="765376" y="1774433"/>
            <a:ext cx="1416452" cy="307777"/>
          </a:xfrm>
          <a:prstGeom prst="rect">
            <a:avLst/>
          </a:prstGeom>
          <a:noFill/>
        </p:spPr>
        <p:txBody>
          <a:bodyPr wrap="square">
            <a:spAutoFit/>
          </a:bodyPr>
          <a:lstStyle/>
          <a:p>
            <a:pPr marL="285750" indent="-285750">
              <a:buFont typeface="Arial" panose="020B0604020202020204" pitchFamily="34" charset="0"/>
              <a:buChar char="•"/>
            </a:pPr>
            <a:r>
              <a:rPr lang="en" b="1" dirty="0">
                <a:solidFill>
                  <a:schemeClr val="tx2">
                    <a:lumMod val="75000"/>
                  </a:schemeClr>
                </a:solidFill>
                <a:latin typeface="Calibri" panose="020F0502020204030204" pitchFamily="34" charset="0"/>
                <a:cs typeface="Calibri" panose="020F0502020204030204" pitchFamily="34" charset="0"/>
                <a:sym typeface="Encode Sans Semi Condensed"/>
              </a:rPr>
              <a:t>Vgg 16</a:t>
            </a:r>
            <a:endParaRPr lang="en-US" b="1"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245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p:nvPr/>
        </p:nvSpPr>
        <p:spPr>
          <a:xfrm rot="-5400000" flipH="1">
            <a:off x="-293237" y="20164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4" name="Google Shape;554;p33"/>
          <p:cNvSpPr txBox="1">
            <a:spLocks noGrp="1"/>
          </p:cNvSpPr>
          <p:nvPr>
            <p:ph type="title"/>
          </p:nvPr>
        </p:nvSpPr>
        <p:spPr>
          <a:xfrm>
            <a:off x="1326300" y="2501636"/>
            <a:ext cx="6491400" cy="841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solidFill>
                  <a:schemeClr val="accent3">
                    <a:lumMod val="50000"/>
                  </a:schemeClr>
                </a:solidFill>
                <a:latin typeface="Fira Sans Extra Condensed SemiBold"/>
                <a:ea typeface="Fira Sans Extra Condensed SemiBold"/>
                <a:cs typeface="Fira Sans Extra Condensed SemiBold"/>
                <a:sym typeface="Fira Sans Extra Condensed SemiBold"/>
              </a:rPr>
              <a:t>Deployment</a:t>
            </a:r>
          </a:p>
        </p:txBody>
      </p:sp>
      <p:sp>
        <p:nvSpPr>
          <p:cNvPr id="556" name="Google Shape;556;p33"/>
          <p:cNvSpPr/>
          <p:nvPr/>
        </p:nvSpPr>
        <p:spPr>
          <a:xfrm>
            <a:off x="3768236" y="1085753"/>
            <a:ext cx="1248300" cy="1248300"/>
          </a:xfrm>
          <a:prstGeom prst="ellipse">
            <a:avLst/>
          </a:prstGeom>
          <a:solidFill>
            <a:schemeClr val="accent4">
              <a:lumMod val="25000"/>
            </a:schemeClr>
          </a:solidFill>
          <a:ln>
            <a:noFill/>
          </a:ln>
          <a:effectLst>
            <a:outerShdw blurRad="142875" dist="57150" dir="546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txBox="1">
            <a:spLocks noGrp="1"/>
          </p:cNvSpPr>
          <p:nvPr>
            <p:ph type="title" idx="2"/>
          </p:nvPr>
        </p:nvSpPr>
        <p:spPr>
          <a:xfrm>
            <a:off x="3765986" y="1212803"/>
            <a:ext cx="125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170605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22" name="Google Shape;562;p34">
            <a:extLst>
              <a:ext uri="{FF2B5EF4-FFF2-40B4-BE49-F238E27FC236}">
                <a16:creationId xmlns:a16="http://schemas.microsoft.com/office/drawing/2014/main" id="{9177A046-1F5A-4877-A2C4-DA02D2DD29AC}"/>
              </a:ext>
            </a:extLst>
          </p:cNvPr>
          <p:cNvSpPr txBox="1">
            <a:spLocks/>
          </p:cNvSpPr>
          <p:nvPr/>
        </p:nvSpPr>
        <p:spPr>
          <a:xfrm>
            <a:off x="3404316" y="268608"/>
            <a:ext cx="1949124" cy="69555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latin typeface="Times New Roman" panose="02020603050405020304" pitchFamily="18" charset="0"/>
                <a:cs typeface="Times New Roman" panose="02020603050405020304" pitchFamily="18" charset="0"/>
              </a:rPr>
              <a:t>Deployment</a:t>
            </a:r>
          </a:p>
        </p:txBody>
      </p:sp>
      <p:sp>
        <p:nvSpPr>
          <p:cNvPr id="23" name="Google Shape;1402;p49">
            <a:extLst>
              <a:ext uri="{FF2B5EF4-FFF2-40B4-BE49-F238E27FC236}">
                <a16:creationId xmlns:a16="http://schemas.microsoft.com/office/drawing/2014/main" id="{21A296E6-957C-4F6F-BA5B-7D2270B571A5}"/>
              </a:ext>
            </a:extLst>
          </p:cNvPr>
          <p:cNvSpPr/>
          <p:nvPr/>
        </p:nvSpPr>
        <p:spPr>
          <a:xfrm>
            <a:off x="2004056" y="375459"/>
            <a:ext cx="4760563" cy="481853"/>
          </a:xfrm>
          <a:prstGeom prst="roundRect">
            <a:avLst>
              <a:gd name="adj" fmla="val 50000"/>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2" name="Group 11">
            <a:extLst>
              <a:ext uri="{FF2B5EF4-FFF2-40B4-BE49-F238E27FC236}">
                <a16:creationId xmlns:a16="http://schemas.microsoft.com/office/drawing/2014/main" id="{1220E640-9DF2-4C39-B540-5EDCB297838A}"/>
              </a:ext>
            </a:extLst>
          </p:cNvPr>
          <p:cNvGrpSpPr/>
          <p:nvPr/>
        </p:nvGrpSpPr>
        <p:grpSpPr>
          <a:xfrm>
            <a:off x="2651247" y="1473868"/>
            <a:ext cx="3455261" cy="2729112"/>
            <a:chOff x="2617939" y="1316025"/>
            <a:chExt cx="3455261" cy="2729112"/>
          </a:xfrm>
        </p:grpSpPr>
        <p:pic>
          <p:nvPicPr>
            <p:cNvPr id="15" name="Google Shape;1509;p52">
              <a:extLst>
                <a:ext uri="{FF2B5EF4-FFF2-40B4-BE49-F238E27FC236}">
                  <a16:creationId xmlns:a16="http://schemas.microsoft.com/office/drawing/2014/main" id="{682DD2EB-0490-48FE-9B75-90D304D3549F}"/>
                </a:ext>
              </a:extLst>
            </p:cNvPr>
            <p:cNvPicPr preferRelativeResize="0"/>
            <p:nvPr/>
          </p:nvPicPr>
          <p:blipFill rotWithShape="1">
            <a:blip r:embed="rId3"/>
            <a:srcRect l="8403" t="-1637" r="8810" b="1637"/>
            <a:stretch/>
          </p:blipFill>
          <p:spPr>
            <a:xfrm>
              <a:off x="2688604" y="1400150"/>
              <a:ext cx="3217845" cy="1955634"/>
            </a:xfrm>
            <a:prstGeom prst="rect">
              <a:avLst/>
            </a:prstGeom>
            <a:noFill/>
            <a:ln w="9525" cap="flat" cmpd="sng">
              <a:solidFill>
                <a:srgbClr val="FDF9CF"/>
              </a:solidFill>
              <a:prstDash val="solid"/>
              <a:round/>
              <a:headEnd type="none" w="sm" len="sm"/>
              <a:tailEnd type="none" w="sm" len="sm"/>
            </a:ln>
          </p:spPr>
        </p:pic>
        <p:sp>
          <p:nvSpPr>
            <p:cNvPr id="16" name="Google Shape;1510;p52">
              <a:extLst>
                <a:ext uri="{FF2B5EF4-FFF2-40B4-BE49-F238E27FC236}">
                  <a16:creationId xmlns:a16="http://schemas.microsoft.com/office/drawing/2014/main" id="{EFBB5D00-4449-4189-B27A-393007567C9E}"/>
                </a:ext>
              </a:extLst>
            </p:cNvPr>
            <p:cNvSpPr/>
            <p:nvPr/>
          </p:nvSpPr>
          <p:spPr>
            <a:xfrm>
              <a:off x="2617939" y="1316025"/>
              <a:ext cx="3455261" cy="2729112"/>
            </a:xfrm>
            <a:custGeom>
              <a:avLst/>
              <a:gdLst/>
              <a:ahLst/>
              <a:cxnLst/>
              <a:rect l="l" t="t" r="r" b="b"/>
              <a:pathLst>
                <a:path w="131696" h="100673" extrusionOk="0">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a:extLst>
                <a:ext uri="{FF2B5EF4-FFF2-40B4-BE49-F238E27FC236}">
                  <a16:creationId xmlns:a16="http://schemas.microsoft.com/office/drawing/2014/main" id="{DD0D5F72-F1AD-4A34-9877-39EAC048CECD}"/>
                </a:ext>
              </a:extLst>
            </p:cNvPr>
            <p:cNvGrpSpPr/>
            <p:nvPr/>
          </p:nvGrpSpPr>
          <p:grpSpPr>
            <a:xfrm>
              <a:off x="4096713" y="2270808"/>
              <a:ext cx="497712" cy="497712"/>
              <a:chOff x="3768641" y="2320723"/>
              <a:chExt cx="497712" cy="497712"/>
            </a:xfrm>
            <a:solidFill>
              <a:schemeClr val="bg1">
                <a:lumMod val="75000"/>
              </a:schemeClr>
            </a:solidFill>
          </p:grpSpPr>
          <p:sp>
            <p:nvSpPr>
              <p:cNvPr id="8" name="Oval 7">
                <a:extLst>
                  <a:ext uri="{FF2B5EF4-FFF2-40B4-BE49-F238E27FC236}">
                    <a16:creationId xmlns:a16="http://schemas.microsoft.com/office/drawing/2014/main" id="{AD473AFB-54B6-4D18-BFBB-4D6849410AD8}"/>
                  </a:ext>
                </a:extLst>
              </p:cNvPr>
              <p:cNvSpPr/>
              <p:nvPr/>
            </p:nvSpPr>
            <p:spPr>
              <a:xfrm>
                <a:off x="3768641" y="2320723"/>
                <a:ext cx="497712" cy="4977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E3E4831-A078-4FC5-ACF5-1B90382C08F9}"/>
                  </a:ext>
                </a:extLst>
              </p:cNvPr>
              <p:cNvSpPr/>
              <p:nvPr/>
            </p:nvSpPr>
            <p:spPr>
              <a:xfrm rot="5400000">
                <a:off x="3941121" y="2477194"/>
                <a:ext cx="219370" cy="18911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1" name="TextBox 10">
              <a:hlinkClick r:id="rId4"/>
              <a:extLst>
                <a:ext uri="{FF2B5EF4-FFF2-40B4-BE49-F238E27FC236}">
                  <a16:creationId xmlns:a16="http://schemas.microsoft.com/office/drawing/2014/main" id="{65E382D6-8536-459D-9236-5D869D26B045}"/>
                </a:ext>
              </a:extLst>
            </p:cNvPr>
            <p:cNvSpPr txBox="1"/>
            <p:nvPr/>
          </p:nvSpPr>
          <p:spPr>
            <a:xfrm>
              <a:off x="4241443" y="2560021"/>
              <a:ext cx="352982" cy="184666"/>
            </a:xfrm>
            <a:prstGeom prst="rect">
              <a:avLst/>
            </a:prstGeom>
            <a:noFill/>
          </p:spPr>
          <p:txBody>
            <a:bodyPr wrap="none" rtlCol="0">
              <a:spAutoFit/>
            </a:bodyPr>
            <a:lstStyle/>
            <a:p>
              <a:r>
                <a:rPr lang="en-US" sz="600" dirty="0">
                  <a:solidFill>
                    <a:srgbClr val="E4E4E4"/>
                  </a:solidFill>
                </a:rPr>
                <a:t>RUN</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cxnSp>
        <p:nvCxnSpPr>
          <p:cNvPr id="143" name="Google Shape;832;p28">
            <a:extLst>
              <a:ext uri="{FF2B5EF4-FFF2-40B4-BE49-F238E27FC236}">
                <a16:creationId xmlns:a16="http://schemas.microsoft.com/office/drawing/2014/main" id="{E5E42F46-D5C9-47AA-A199-3B453F4898F3}"/>
              </a:ext>
            </a:extLst>
          </p:cNvPr>
          <p:cNvCxnSpPr>
            <a:cxnSpLocks/>
            <a:stCxn id="142" idx="2"/>
            <a:endCxn id="115" idx="6"/>
          </p:cNvCxnSpPr>
          <p:nvPr/>
        </p:nvCxnSpPr>
        <p:spPr>
          <a:xfrm flipH="1">
            <a:off x="5776925" y="1681069"/>
            <a:ext cx="1309762" cy="126349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2" name="Google Shape;442;p31"/>
          <p:cNvSpPr txBox="1">
            <a:spLocks noGrp="1"/>
          </p:cNvSpPr>
          <p:nvPr>
            <p:ph type="title" idx="4294967295"/>
          </p:nvPr>
        </p:nvSpPr>
        <p:spPr>
          <a:xfrm>
            <a:off x="522084" y="251695"/>
            <a:ext cx="7702550"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Times New Roman" panose="02020603050405020304" pitchFamily="18" charset="0"/>
                <a:cs typeface="Times New Roman" panose="02020603050405020304" pitchFamily="18" charset="0"/>
              </a:rPr>
              <a:t>The </a:t>
            </a:r>
            <a:r>
              <a:rPr lang="en" b="0" dirty="0">
                <a:solidFill>
                  <a:schemeClr val="lt2"/>
                </a:solidFill>
                <a:latin typeface="Times New Roman" panose="02020603050405020304" pitchFamily="18" charset="0"/>
                <a:cs typeface="Times New Roman" panose="02020603050405020304" pitchFamily="18" charset="0"/>
              </a:rPr>
              <a:t>Agenda</a:t>
            </a:r>
            <a:endParaRPr b="0" dirty="0">
              <a:latin typeface="Times New Roman" panose="02020603050405020304" pitchFamily="18" charset="0"/>
              <a:cs typeface="Times New Roman" panose="02020603050405020304" pitchFamily="18" charset="0"/>
            </a:endParaRPr>
          </a:p>
        </p:txBody>
      </p:sp>
      <p:grpSp>
        <p:nvGrpSpPr>
          <p:cNvPr id="101" name="Google Shape;776;p28">
            <a:extLst>
              <a:ext uri="{FF2B5EF4-FFF2-40B4-BE49-F238E27FC236}">
                <a16:creationId xmlns:a16="http://schemas.microsoft.com/office/drawing/2014/main" id="{D109AB66-FA74-47D9-A0FE-1ABFE0B3E998}"/>
              </a:ext>
            </a:extLst>
          </p:cNvPr>
          <p:cNvGrpSpPr/>
          <p:nvPr/>
        </p:nvGrpSpPr>
        <p:grpSpPr>
          <a:xfrm>
            <a:off x="144684" y="1520695"/>
            <a:ext cx="1778400" cy="1197391"/>
            <a:chOff x="535067" y="1170452"/>
            <a:chExt cx="1778400" cy="1197391"/>
          </a:xfrm>
        </p:grpSpPr>
        <p:sp>
          <p:nvSpPr>
            <p:cNvPr id="102" name="Google Shape;778;p28">
              <a:extLst>
                <a:ext uri="{FF2B5EF4-FFF2-40B4-BE49-F238E27FC236}">
                  <a16:creationId xmlns:a16="http://schemas.microsoft.com/office/drawing/2014/main" id="{ADEBF9F9-A8F8-43E4-BFAC-D5C79C51455B}"/>
                </a:ext>
              </a:extLst>
            </p:cNvPr>
            <p:cNvSpPr txBox="1"/>
            <p:nvPr/>
          </p:nvSpPr>
          <p:spPr>
            <a:xfrm>
              <a:off x="535067" y="2034230"/>
              <a:ext cx="1778400" cy="3336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rPr>
                <a:t>Introduction</a:t>
              </a:r>
              <a:endParaRPr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endParaRPr>
            </a:p>
          </p:txBody>
        </p:sp>
        <p:sp>
          <p:nvSpPr>
            <p:cNvPr id="103" name="Google Shape;781;p28">
              <a:extLst>
                <a:ext uri="{FF2B5EF4-FFF2-40B4-BE49-F238E27FC236}">
                  <a16:creationId xmlns:a16="http://schemas.microsoft.com/office/drawing/2014/main" id="{456AE0D1-F8C0-461C-AEDE-DFD42D20358E}"/>
                </a:ext>
              </a:extLst>
            </p:cNvPr>
            <p:cNvSpPr/>
            <p:nvPr/>
          </p:nvSpPr>
          <p:spPr>
            <a:xfrm>
              <a:off x="1144988" y="1427465"/>
              <a:ext cx="558558" cy="558558"/>
            </a:xfrm>
            <a:prstGeom prst="ellipse">
              <a:avLst/>
            </a:prstGeom>
            <a:solidFill>
              <a:schemeClr val="accent4">
                <a:lumMod val="10000"/>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0" tIns="91425" rIns="0" bIns="100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a:solidFill>
                    <a:schemeClr val="lt1"/>
                  </a:solidFill>
                  <a:latin typeface="Fira Sans Extra Condensed SemiBold"/>
                  <a:ea typeface="Fira Sans Extra Condensed SemiBold"/>
                  <a:cs typeface="Fira Sans Extra Condensed SemiBold"/>
                  <a:sym typeface="Fira Sans Extra Condensed SemiBold"/>
                </a:rPr>
                <a:t>01</a:t>
              </a:r>
              <a:endParaRPr sz="20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4" name="Google Shape;783;p28">
              <a:extLst>
                <a:ext uri="{FF2B5EF4-FFF2-40B4-BE49-F238E27FC236}">
                  <a16:creationId xmlns:a16="http://schemas.microsoft.com/office/drawing/2014/main" id="{89E19DE1-0EFF-4930-89E5-52D03B92CB46}"/>
                </a:ext>
              </a:extLst>
            </p:cNvPr>
            <p:cNvSpPr/>
            <p:nvPr/>
          </p:nvSpPr>
          <p:spPr>
            <a:xfrm>
              <a:off x="1333204" y="1170452"/>
              <a:ext cx="189900" cy="189900"/>
            </a:xfrm>
            <a:prstGeom prst="ellipse">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05" name="Google Shape;784;p28">
            <a:extLst>
              <a:ext uri="{FF2B5EF4-FFF2-40B4-BE49-F238E27FC236}">
                <a16:creationId xmlns:a16="http://schemas.microsoft.com/office/drawing/2014/main" id="{8B95C93E-DA92-4087-9A60-FBA689E7ABD7}"/>
              </a:ext>
            </a:extLst>
          </p:cNvPr>
          <p:cNvGrpSpPr/>
          <p:nvPr/>
        </p:nvGrpSpPr>
        <p:grpSpPr>
          <a:xfrm>
            <a:off x="1273962" y="2734805"/>
            <a:ext cx="1921968" cy="1291736"/>
            <a:chOff x="2528546" y="1170452"/>
            <a:chExt cx="1921968" cy="1291736"/>
          </a:xfrm>
        </p:grpSpPr>
        <p:sp>
          <p:nvSpPr>
            <p:cNvPr id="106" name="Google Shape;786;p28">
              <a:extLst>
                <a:ext uri="{FF2B5EF4-FFF2-40B4-BE49-F238E27FC236}">
                  <a16:creationId xmlns:a16="http://schemas.microsoft.com/office/drawing/2014/main" id="{A0AA6A8C-5AE7-4E47-B479-B8F8582B5595}"/>
                </a:ext>
              </a:extLst>
            </p:cNvPr>
            <p:cNvSpPr txBox="1"/>
            <p:nvPr/>
          </p:nvSpPr>
          <p:spPr>
            <a:xfrm>
              <a:off x="2528546" y="2121688"/>
              <a:ext cx="1921968"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rPr>
                <a:t>Data </a:t>
              </a:r>
            </a:p>
            <a:p>
              <a:pPr marL="0" lvl="0" indent="0" algn="ctr" rtl="0">
                <a:spcBef>
                  <a:spcPts val="0"/>
                </a:spcBef>
                <a:spcAft>
                  <a:spcPts val="0"/>
                </a:spcAft>
                <a:buNone/>
              </a:pPr>
              <a:r>
                <a:rPr lang="en"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rPr>
                <a:t>Overveiw</a:t>
              </a:r>
              <a:endParaRPr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endParaRPr>
            </a:p>
          </p:txBody>
        </p:sp>
        <p:sp>
          <p:nvSpPr>
            <p:cNvPr id="107" name="Google Shape;789;p28">
              <a:extLst>
                <a:ext uri="{FF2B5EF4-FFF2-40B4-BE49-F238E27FC236}">
                  <a16:creationId xmlns:a16="http://schemas.microsoft.com/office/drawing/2014/main" id="{EC8CF47F-B5A1-410A-BF07-91A2582D704C}"/>
                </a:ext>
              </a:extLst>
            </p:cNvPr>
            <p:cNvSpPr/>
            <p:nvPr/>
          </p:nvSpPr>
          <p:spPr>
            <a:xfrm>
              <a:off x="3244674" y="1440168"/>
              <a:ext cx="562006" cy="562006"/>
            </a:xfrm>
            <a:prstGeom prst="ellipse">
              <a:avLst/>
            </a:prstGeom>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spcFirstLastPara="1" wrap="square" lIns="0" tIns="91425" rIns="0" bIns="100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a:solidFill>
                    <a:schemeClr val="lt1"/>
                  </a:solidFill>
                  <a:latin typeface="Fira Sans Extra Condensed SemiBold"/>
                  <a:ea typeface="Fira Sans Extra Condensed SemiBold"/>
                  <a:cs typeface="Fira Sans Extra Condensed SemiBold"/>
                  <a:sym typeface="Fira Sans Extra Condensed SemiBold"/>
                </a:rPr>
                <a:t>02</a:t>
              </a:r>
              <a:endParaRPr sz="20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8" name="Google Shape;791;p28">
              <a:extLst>
                <a:ext uri="{FF2B5EF4-FFF2-40B4-BE49-F238E27FC236}">
                  <a16:creationId xmlns:a16="http://schemas.microsoft.com/office/drawing/2014/main" id="{077DAADB-E453-4CAC-A013-D071C3BACC9A}"/>
                </a:ext>
              </a:extLst>
            </p:cNvPr>
            <p:cNvSpPr/>
            <p:nvPr/>
          </p:nvSpPr>
          <p:spPr>
            <a:xfrm>
              <a:off x="3429104" y="1170452"/>
              <a:ext cx="189900" cy="189900"/>
            </a:xfrm>
            <a:prstGeom prst="ellipse">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09" name="Google Shape;792;p28">
            <a:extLst>
              <a:ext uri="{FF2B5EF4-FFF2-40B4-BE49-F238E27FC236}">
                <a16:creationId xmlns:a16="http://schemas.microsoft.com/office/drawing/2014/main" id="{76FD2A8D-A20D-4D68-A325-6583B0BE795A}"/>
              </a:ext>
            </a:extLst>
          </p:cNvPr>
          <p:cNvGrpSpPr/>
          <p:nvPr/>
        </p:nvGrpSpPr>
        <p:grpSpPr>
          <a:xfrm>
            <a:off x="3700471" y="1586119"/>
            <a:ext cx="535473" cy="810244"/>
            <a:chOff x="5352217" y="1170452"/>
            <a:chExt cx="535473" cy="810244"/>
          </a:xfrm>
        </p:grpSpPr>
        <p:sp>
          <p:nvSpPr>
            <p:cNvPr id="110" name="Google Shape;797;p28">
              <a:extLst>
                <a:ext uri="{FF2B5EF4-FFF2-40B4-BE49-F238E27FC236}">
                  <a16:creationId xmlns:a16="http://schemas.microsoft.com/office/drawing/2014/main" id="{33C3CD4D-10F1-4DC2-B5CE-BBB8F534D587}"/>
                </a:ext>
              </a:extLst>
            </p:cNvPr>
            <p:cNvSpPr/>
            <p:nvPr/>
          </p:nvSpPr>
          <p:spPr>
            <a:xfrm>
              <a:off x="5352217" y="1431701"/>
              <a:ext cx="535473" cy="548995"/>
            </a:xfrm>
            <a:prstGeom prst="ellipse">
              <a:avLst/>
            </a:prstGeom>
            <a:solidFill>
              <a:schemeClr val="tx2">
                <a:lumMod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0" tIns="91425" rIns="0" bIns="100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03</a:t>
              </a:r>
              <a:endParaRPr sz="18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1" name="Google Shape;799;p28">
              <a:extLst>
                <a:ext uri="{FF2B5EF4-FFF2-40B4-BE49-F238E27FC236}">
                  <a16:creationId xmlns:a16="http://schemas.microsoft.com/office/drawing/2014/main" id="{6B76685E-D9AF-4E38-9B8F-B08A969B7CCE}"/>
                </a:ext>
              </a:extLst>
            </p:cNvPr>
            <p:cNvSpPr/>
            <p:nvPr/>
          </p:nvSpPr>
          <p:spPr>
            <a:xfrm>
              <a:off x="5525004" y="1170452"/>
              <a:ext cx="189900" cy="189900"/>
            </a:xfrm>
            <a:prstGeom prst="ellipse">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12" name="Google Shape;800;p28">
            <a:extLst>
              <a:ext uri="{FF2B5EF4-FFF2-40B4-BE49-F238E27FC236}">
                <a16:creationId xmlns:a16="http://schemas.microsoft.com/office/drawing/2014/main" id="{F15BE18A-E487-450C-9E9C-F8DB7C7458B7}"/>
              </a:ext>
            </a:extLst>
          </p:cNvPr>
          <p:cNvGrpSpPr/>
          <p:nvPr/>
        </p:nvGrpSpPr>
        <p:grpSpPr>
          <a:xfrm>
            <a:off x="4776236" y="2849614"/>
            <a:ext cx="1778400" cy="1196786"/>
            <a:chOff x="6810115" y="1170452"/>
            <a:chExt cx="1778400" cy="1196786"/>
          </a:xfrm>
        </p:grpSpPr>
        <p:sp>
          <p:nvSpPr>
            <p:cNvPr id="113" name="Google Shape;802;p28">
              <a:extLst>
                <a:ext uri="{FF2B5EF4-FFF2-40B4-BE49-F238E27FC236}">
                  <a16:creationId xmlns:a16="http://schemas.microsoft.com/office/drawing/2014/main" id="{320F4A64-3F5F-4F54-B1FF-CF141E0EE7A0}"/>
                </a:ext>
              </a:extLst>
            </p:cNvPr>
            <p:cNvSpPr txBox="1"/>
            <p:nvPr/>
          </p:nvSpPr>
          <p:spPr>
            <a:xfrm>
              <a:off x="6810115" y="2026738"/>
              <a:ext cx="17784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rPr>
                <a:t>Deployment</a:t>
              </a:r>
              <a:endParaRPr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endParaRPr>
            </a:p>
          </p:txBody>
        </p:sp>
        <p:sp>
          <p:nvSpPr>
            <p:cNvPr id="114" name="Google Shape;805;p28">
              <a:extLst>
                <a:ext uri="{FF2B5EF4-FFF2-40B4-BE49-F238E27FC236}">
                  <a16:creationId xmlns:a16="http://schemas.microsoft.com/office/drawing/2014/main" id="{DF0960FE-3602-4BA5-9CDC-738DBB9C82A1}"/>
                </a:ext>
              </a:extLst>
            </p:cNvPr>
            <p:cNvSpPr/>
            <p:nvPr/>
          </p:nvSpPr>
          <p:spPr>
            <a:xfrm>
              <a:off x="7448117" y="1436059"/>
              <a:ext cx="535473" cy="535473"/>
            </a:xfrm>
            <a:prstGeom prst="ellipse">
              <a:avLst/>
            </a:prstGeom>
            <a:gradFill>
              <a:gsLst>
                <a:gs pos="0">
                  <a:schemeClr val="accent2"/>
                </a:gs>
                <a:gs pos="100000">
                  <a:schemeClr val="accent3"/>
                </a:gs>
              </a:gsLst>
              <a:lin ang="0" scaled="0"/>
            </a:gradFill>
            <a:ln>
              <a:noFill/>
            </a:ln>
          </p:spPr>
          <p:txBody>
            <a:bodyPr spcFirstLastPara="1" wrap="square" lIns="0" tIns="91425" rIns="0" bIns="100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04</a:t>
              </a:r>
              <a:endParaRPr sz="18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5" name="Google Shape;807;p28">
              <a:extLst>
                <a:ext uri="{FF2B5EF4-FFF2-40B4-BE49-F238E27FC236}">
                  <a16:creationId xmlns:a16="http://schemas.microsoft.com/office/drawing/2014/main" id="{15EE7775-C01E-4FFC-8137-E6113A4499EB}"/>
                </a:ext>
              </a:extLst>
            </p:cNvPr>
            <p:cNvSpPr/>
            <p:nvPr/>
          </p:nvSpPr>
          <p:spPr>
            <a:xfrm>
              <a:off x="7620904" y="1170452"/>
              <a:ext cx="189900" cy="189900"/>
            </a:xfrm>
            <a:prstGeom prst="ellipse">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133" name="Google Shape;829;p28">
            <a:extLst>
              <a:ext uri="{FF2B5EF4-FFF2-40B4-BE49-F238E27FC236}">
                <a16:creationId xmlns:a16="http://schemas.microsoft.com/office/drawing/2014/main" id="{D8D57658-4876-4AEB-934B-524D22E99C3C}"/>
              </a:ext>
            </a:extLst>
          </p:cNvPr>
          <p:cNvGrpSpPr/>
          <p:nvPr/>
        </p:nvGrpSpPr>
        <p:grpSpPr>
          <a:xfrm>
            <a:off x="1132721" y="1615645"/>
            <a:ext cx="4454304" cy="1328919"/>
            <a:chOff x="1132521" y="1972296"/>
            <a:chExt cx="4454304" cy="1328919"/>
          </a:xfrm>
        </p:grpSpPr>
        <p:cxnSp>
          <p:nvCxnSpPr>
            <p:cNvPr id="134" name="Google Shape;830;p28">
              <a:extLst>
                <a:ext uri="{FF2B5EF4-FFF2-40B4-BE49-F238E27FC236}">
                  <a16:creationId xmlns:a16="http://schemas.microsoft.com/office/drawing/2014/main" id="{7D6C9097-01A2-4F32-BF8A-0F35278976F6}"/>
                </a:ext>
              </a:extLst>
            </p:cNvPr>
            <p:cNvCxnSpPr>
              <a:stCxn id="108" idx="2"/>
              <a:endCxn id="104" idx="6"/>
            </p:cNvCxnSpPr>
            <p:nvPr/>
          </p:nvCxnSpPr>
          <p:spPr>
            <a:xfrm flipH="1" flipV="1">
              <a:off x="1132521" y="1972296"/>
              <a:ext cx="1041799" cy="121411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Google Shape;831;p28">
              <a:extLst>
                <a:ext uri="{FF2B5EF4-FFF2-40B4-BE49-F238E27FC236}">
                  <a16:creationId xmlns:a16="http://schemas.microsoft.com/office/drawing/2014/main" id="{AFB4441E-8FBB-4950-B4CE-38C24D15B20E}"/>
                </a:ext>
              </a:extLst>
            </p:cNvPr>
            <p:cNvCxnSpPr>
              <a:cxnSpLocks/>
              <a:stCxn id="111" idx="2"/>
              <a:endCxn id="108" idx="6"/>
            </p:cNvCxnSpPr>
            <p:nvPr/>
          </p:nvCxnSpPr>
          <p:spPr>
            <a:xfrm flipH="1">
              <a:off x="2364220" y="2037720"/>
              <a:ext cx="1508838" cy="114868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6" name="Google Shape;832;p28">
              <a:extLst>
                <a:ext uri="{FF2B5EF4-FFF2-40B4-BE49-F238E27FC236}">
                  <a16:creationId xmlns:a16="http://schemas.microsoft.com/office/drawing/2014/main" id="{98649CAA-28E9-4E06-A70E-7A9F61CFAEC5}"/>
                </a:ext>
              </a:extLst>
            </p:cNvPr>
            <p:cNvCxnSpPr>
              <a:cxnSpLocks/>
              <a:stCxn id="115" idx="2"/>
              <a:endCxn id="111" idx="6"/>
            </p:cNvCxnSpPr>
            <p:nvPr/>
          </p:nvCxnSpPr>
          <p:spPr>
            <a:xfrm flipH="1" flipV="1">
              <a:off x="4062958" y="2037720"/>
              <a:ext cx="1523867" cy="126349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37" name="Google Shape;786;p28">
            <a:extLst>
              <a:ext uri="{FF2B5EF4-FFF2-40B4-BE49-F238E27FC236}">
                <a16:creationId xmlns:a16="http://schemas.microsoft.com/office/drawing/2014/main" id="{76E89BE2-A2FE-47B9-B58F-1A988D9C0A90}"/>
              </a:ext>
            </a:extLst>
          </p:cNvPr>
          <p:cNvSpPr txBox="1"/>
          <p:nvPr/>
        </p:nvSpPr>
        <p:spPr>
          <a:xfrm>
            <a:off x="3107228" y="2414861"/>
            <a:ext cx="17784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rPr>
              <a:t>Models</a:t>
            </a:r>
            <a:endParaRPr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endParaRPr>
          </a:p>
        </p:txBody>
      </p:sp>
      <p:grpSp>
        <p:nvGrpSpPr>
          <p:cNvPr id="139" name="Google Shape;800;p28">
            <a:extLst>
              <a:ext uri="{FF2B5EF4-FFF2-40B4-BE49-F238E27FC236}">
                <a16:creationId xmlns:a16="http://schemas.microsoft.com/office/drawing/2014/main" id="{30541BA1-4CF3-4665-A274-4AAE55E3D51F}"/>
              </a:ext>
            </a:extLst>
          </p:cNvPr>
          <p:cNvGrpSpPr/>
          <p:nvPr/>
        </p:nvGrpSpPr>
        <p:grpSpPr>
          <a:xfrm>
            <a:off x="6292436" y="1586119"/>
            <a:ext cx="1778400" cy="1184987"/>
            <a:chOff x="6826653" y="1170452"/>
            <a:chExt cx="1778400" cy="1184987"/>
          </a:xfrm>
        </p:grpSpPr>
        <p:sp>
          <p:nvSpPr>
            <p:cNvPr id="140" name="Google Shape;802;p28">
              <a:extLst>
                <a:ext uri="{FF2B5EF4-FFF2-40B4-BE49-F238E27FC236}">
                  <a16:creationId xmlns:a16="http://schemas.microsoft.com/office/drawing/2014/main" id="{23D3A917-C722-4AB2-BDEF-2B9E5B4BB92A}"/>
                </a:ext>
              </a:extLst>
            </p:cNvPr>
            <p:cNvSpPr txBox="1"/>
            <p:nvPr/>
          </p:nvSpPr>
          <p:spPr>
            <a:xfrm>
              <a:off x="6826653" y="2014939"/>
              <a:ext cx="17784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rPr>
                <a:t>Tools</a:t>
              </a:r>
              <a:endParaRPr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endParaRPr>
            </a:p>
          </p:txBody>
        </p:sp>
        <p:sp>
          <p:nvSpPr>
            <p:cNvPr id="141" name="Google Shape;805;p28">
              <a:extLst>
                <a:ext uri="{FF2B5EF4-FFF2-40B4-BE49-F238E27FC236}">
                  <a16:creationId xmlns:a16="http://schemas.microsoft.com/office/drawing/2014/main" id="{8877C17C-6436-496E-ACBA-C2A8A1EB7332}"/>
                </a:ext>
              </a:extLst>
            </p:cNvPr>
            <p:cNvSpPr/>
            <p:nvPr/>
          </p:nvSpPr>
          <p:spPr>
            <a:xfrm>
              <a:off x="7448117" y="1436059"/>
              <a:ext cx="535473" cy="535473"/>
            </a:xfrm>
            <a:prstGeom prst="ellipse">
              <a:avLst/>
            </a:prstGeom>
            <a:solidFill>
              <a:schemeClr val="accent3">
                <a:lumMod val="50000"/>
              </a:schemeClr>
            </a:solidFill>
            <a:ln>
              <a:noFill/>
            </a:ln>
          </p:spPr>
          <p:txBody>
            <a:bodyPr spcFirstLastPara="1" wrap="square" lIns="0" tIns="91425" rIns="0" bIns="100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05</a:t>
              </a:r>
              <a:endParaRPr sz="18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42" name="Google Shape;807;p28">
              <a:extLst>
                <a:ext uri="{FF2B5EF4-FFF2-40B4-BE49-F238E27FC236}">
                  <a16:creationId xmlns:a16="http://schemas.microsoft.com/office/drawing/2014/main" id="{B55DF9F6-D8B1-4097-8B04-5E29DDCA95E8}"/>
                </a:ext>
              </a:extLst>
            </p:cNvPr>
            <p:cNvSpPr/>
            <p:nvPr/>
          </p:nvSpPr>
          <p:spPr>
            <a:xfrm>
              <a:off x="7620904" y="1170452"/>
              <a:ext cx="189900" cy="189900"/>
            </a:xfrm>
            <a:prstGeom prst="ellipse">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28" name="Google Shape;800;p28">
            <a:extLst>
              <a:ext uri="{FF2B5EF4-FFF2-40B4-BE49-F238E27FC236}">
                <a16:creationId xmlns:a16="http://schemas.microsoft.com/office/drawing/2014/main" id="{248D9970-91B8-48DA-955F-8C86918B1A7F}"/>
              </a:ext>
            </a:extLst>
          </p:cNvPr>
          <p:cNvGrpSpPr/>
          <p:nvPr/>
        </p:nvGrpSpPr>
        <p:grpSpPr>
          <a:xfrm>
            <a:off x="7510284" y="2629623"/>
            <a:ext cx="1778400" cy="1184987"/>
            <a:chOff x="6826653" y="1170452"/>
            <a:chExt cx="1778400" cy="1184987"/>
          </a:xfrm>
        </p:grpSpPr>
        <p:sp>
          <p:nvSpPr>
            <p:cNvPr id="29" name="Google Shape;802;p28">
              <a:extLst>
                <a:ext uri="{FF2B5EF4-FFF2-40B4-BE49-F238E27FC236}">
                  <a16:creationId xmlns:a16="http://schemas.microsoft.com/office/drawing/2014/main" id="{BE52C18E-33FA-4242-B373-A485D055DFA5}"/>
                </a:ext>
              </a:extLst>
            </p:cNvPr>
            <p:cNvSpPr txBox="1"/>
            <p:nvPr/>
          </p:nvSpPr>
          <p:spPr>
            <a:xfrm>
              <a:off x="6826653" y="2014939"/>
              <a:ext cx="1778400" cy="34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rPr>
                <a:t>Conclusion</a:t>
              </a:r>
              <a:endParaRPr sz="1800" dirty="0">
                <a:solidFill>
                  <a:schemeClr val="accent2">
                    <a:lumMod val="75000"/>
                  </a:schemeClr>
                </a:solidFill>
                <a:latin typeface="Fira Sans Extra Condensed SemiBold"/>
                <a:ea typeface="Fira Sans Extra Condensed SemiBold"/>
                <a:cs typeface="Fira Sans Extra Condensed SemiBold"/>
                <a:sym typeface="Fira Sans Extra Condensed SemiBold"/>
              </a:endParaRPr>
            </a:p>
          </p:txBody>
        </p:sp>
        <p:sp>
          <p:nvSpPr>
            <p:cNvPr id="30" name="Google Shape;805;p28">
              <a:extLst>
                <a:ext uri="{FF2B5EF4-FFF2-40B4-BE49-F238E27FC236}">
                  <a16:creationId xmlns:a16="http://schemas.microsoft.com/office/drawing/2014/main" id="{D4968EB6-39DC-47C5-AA02-E6ADE91655FC}"/>
                </a:ext>
              </a:extLst>
            </p:cNvPr>
            <p:cNvSpPr/>
            <p:nvPr/>
          </p:nvSpPr>
          <p:spPr>
            <a:xfrm>
              <a:off x="7448117" y="1436059"/>
              <a:ext cx="535473" cy="535473"/>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0" tIns="91425" rIns="0" bIns="1005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06</a:t>
              </a:r>
              <a:endParaRPr sz="18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1" name="Google Shape;807;p28">
              <a:extLst>
                <a:ext uri="{FF2B5EF4-FFF2-40B4-BE49-F238E27FC236}">
                  <a16:creationId xmlns:a16="http://schemas.microsoft.com/office/drawing/2014/main" id="{707A8195-D4C7-4017-BDF7-091014F9F046}"/>
                </a:ext>
              </a:extLst>
            </p:cNvPr>
            <p:cNvSpPr/>
            <p:nvPr/>
          </p:nvSpPr>
          <p:spPr>
            <a:xfrm>
              <a:off x="7620904" y="1170452"/>
              <a:ext cx="189900" cy="189900"/>
            </a:xfrm>
            <a:prstGeom prst="ellipse">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cxnSp>
        <p:nvCxnSpPr>
          <p:cNvPr id="32" name="Google Shape;831;p28">
            <a:extLst>
              <a:ext uri="{FF2B5EF4-FFF2-40B4-BE49-F238E27FC236}">
                <a16:creationId xmlns:a16="http://schemas.microsoft.com/office/drawing/2014/main" id="{DC26CCE7-5851-4E91-82B1-B611224C7FF0}"/>
              </a:ext>
            </a:extLst>
          </p:cNvPr>
          <p:cNvCxnSpPr>
            <a:cxnSpLocks/>
            <a:stCxn id="142" idx="6"/>
            <a:endCxn id="31" idx="2"/>
          </p:cNvCxnSpPr>
          <p:nvPr/>
        </p:nvCxnSpPr>
        <p:spPr>
          <a:xfrm>
            <a:off x="7276587" y="1681069"/>
            <a:ext cx="1027948" cy="104350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22096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p:nvPr/>
        </p:nvSpPr>
        <p:spPr>
          <a:xfrm rot="-5400000" flipH="1">
            <a:off x="-293237" y="20164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4" name="Google Shape;554;p33"/>
          <p:cNvSpPr txBox="1">
            <a:spLocks noGrp="1"/>
          </p:cNvSpPr>
          <p:nvPr>
            <p:ph type="title"/>
          </p:nvPr>
        </p:nvSpPr>
        <p:spPr>
          <a:xfrm>
            <a:off x="1326300" y="2501636"/>
            <a:ext cx="6491400" cy="841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solidFill>
                  <a:schemeClr val="accent3">
                    <a:lumMod val="50000"/>
                  </a:schemeClr>
                </a:solidFill>
                <a:latin typeface="Fira Sans Extra Condensed SemiBold"/>
                <a:ea typeface="Fira Sans Extra Condensed SemiBold"/>
                <a:cs typeface="Fira Sans Extra Condensed SemiBold"/>
                <a:sym typeface="Fira Sans Extra Condensed SemiBold"/>
              </a:rPr>
              <a:t>Tools</a:t>
            </a:r>
          </a:p>
        </p:txBody>
      </p:sp>
      <p:sp>
        <p:nvSpPr>
          <p:cNvPr id="556" name="Google Shape;556;p33"/>
          <p:cNvSpPr/>
          <p:nvPr/>
        </p:nvSpPr>
        <p:spPr>
          <a:xfrm>
            <a:off x="3765986" y="1085753"/>
            <a:ext cx="1248300" cy="1248300"/>
          </a:xfrm>
          <a:prstGeom prst="ellipse">
            <a:avLst/>
          </a:prstGeom>
          <a:solidFill>
            <a:schemeClr val="accent4">
              <a:lumMod val="25000"/>
            </a:schemeClr>
          </a:solidFill>
          <a:ln>
            <a:noFill/>
          </a:ln>
          <a:effectLst>
            <a:outerShdw blurRad="142875" dist="57150" dir="546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txBox="1">
            <a:spLocks noGrp="1"/>
          </p:cNvSpPr>
          <p:nvPr>
            <p:ph type="title" idx="2"/>
          </p:nvPr>
        </p:nvSpPr>
        <p:spPr>
          <a:xfrm>
            <a:off x="3765986" y="1212803"/>
            <a:ext cx="125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22013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6" name="Google Shape;1156;p45"/>
          <p:cNvSpPr txBox="1">
            <a:spLocks noGrp="1"/>
          </p:cNvSpPr>
          <p:nvPr>
            <p:ph type="title" idx="3"/>
          </p:nvPr>
        </p:nvSpPr>
        <p:spPr>
          <a:xfrm>
            <a:off x="3636965" y="2166958"/>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Tensorflow</a:t>
            </a:r>
            <a:endParaRPr dirty="0"/>
          </a:p>
        </p:txBody>
      </p:sp>
      <p:sp>
        <p:nvSpPr>
          <p:cNvPr id="1160" name="Google Shape;1160;p45"/>
          <p:cNvSpPr txBox="1">
            <a:spLocks noGrp="1"/>
          </p:cNvSpPr>
          <p:nvPr>
            <p:ph type="title" idx="5"/>
          </p:nvPr>
        </p:nvSpPr>
        <p:spPr>
          <a:xfrm>
            <a:off x="1108311" y="3414700"/>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Flask</a:t>
            </a:r>
            <a:endParaRPr dirty="0"/>
          </a:p>
        </p:txBody>
      </p:sp>
      <p:sp>
        <p:nvSpPr>
          <p:cNvPr id="1161" name="Google Shape;1161;p45"/>
          <p:cNvSpPr txBox="1">
            <a:spLocks noGrp="1"/>
          </p:cNvSpPr>
          <p:nvPr>
            <p:ph type="title" idx="7"/>
          </p:nvPr>
        </p:nvSpPr>
        <p:spPr>
          <a:xfrm>
            <a:off x="3586084" y="3414700"/>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Colab</a:t>
            </a:r>
            <a:endParaRPr dirty="0"/>
          </a:p>
        </p:txBody>
      </p:sp>
      <p:sp>
        <p:nvSpPr>
          <p:cNvPr id="1162" name="Google Shape;1162;p45"/>
          <p:cNvSpPr txBox="1">
            <a:spLocks noGrp="1"/>
          </p:cNvSpPr>
          <p:nvPr>
            <p:ph type="title" idx="2"/>
          </p:nvPr>
        </p:nvSpPr>
        <p:spPr>
          <a:xfrm>
            <a:off x="1108311" y="2166958"/>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VsCode</a:t>
            </a:r>
            <a:endParaRPr dirty="0"/>
          </a:p>
        </p:txBody>
      </p:sp>
      <p:sp>
        <p:nvSpPr>
          <p:cNvPr id="1163" name="Google Shape;1163;p45"/>
          <p:cNvSpPr txBox="1">
            <a:spLocks noGrp="1"/>
          </p:cNvSpPr>
          <p:nvPr>
            <p:ph type="title" idx="9"/>
          </p:nvPr>
        </p:nvSpPr>
        <p:spPr>
          <a:xfrm>
            <a:off x="6063863" y="2170008"/>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Keras</a:t>
            </a:r>
            <a:endParaRPr dirty="0"/>
          </a:p>
        </p:txBody>
      </p:sp>
      <p:sp>
        <p:nvSpPr>
          <p:cNvPr id="1366" name="Google Shape;1366;p45"/>
          <p:cNvSpPr txBox="1">
            <a:spLocks noGrp="1"/>
          </p:cNvSpPr>
          <p:nvPr>
            <p:ph type="title" idx="14"/>
          </p:nvPr>
        </p:nvSpPr>
        <p:spPr>
          <a:xfrm>
            <a:off x="6049691" y="3453681"/>
            <a:ext cx="1986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Opencv</a:t>
            </a:r>
            <a:endParaRPr dirty="0"/>
          </a:p>
        </p:txBody>
      </p:sp>
      <p:sp>
        <p:nvSpPr>
          <p:cNvPr id="1368" name="Google Shape;1368;p45"/>
          <p:cNvSpPr txBox="1">
            <a:spLocks noGrp="1"/>
          </p:cNvSpPr>
          <p:nvPr>
            <p:ph type="title"/>
          </p:nvPr>
        </p:nvSpPr>
        <p:spPr>
          <a:xfrm>
            <a:off x="678834" y="4115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0" dirty="0">
                <a:latin typeface="Times New Roman" panose="02020603050405020304" pitchFamily="18" charset="0"/>
                <a:cs typeface="Times New Roman" panose="02020603050405020304" pitchFamily="18" charset="0"/>
              </a:rPr>
              <a:t>Tools</a:t>
            </a:r>
            <a:endParaRPr b="0" dirty="0">
              <a:latin typeface="Times New Roman" panose="02020603050405020304" pitchFamily="18" charset="0"/>
              <a:cs typeface="Times New Roman" panose="02020603050405020304" pitchFamily="18" charset="0"/>
            </a:endParaRPr>
          </a:p>
        </p:txBody>
      </p:sp>
      <p:pic>
        <p:nvPicPr>
          <p:cNvPr id="3" name="Picture 2" descr="Icon&#10;&#10;Description automatically generated">
            <a:extLst>
              <a:ext uri="{FF2B5EF4-FFF2-40B4-BE49-F238E27FC236}">
                <a16:creationId xmlns:a16="http://schemas.microsoft.com/office/drawing/2014/main" id="{3A8D1FEB-1393-4E1E-89B5-5AEA58C346A4}"/>
              </a:ext>
            </a:extLst>
          </p:cNvPr>
          <p:cNvPicPr>
            <a:picLocks noChangeAspect="1"/>
          </p:cNvPicPr>
          <p:nvPr/>
        </p:nvPicPr>
        <p:blipFill>
          <a:blip r:embed="rId3"/>
          <a:stretch>
            <a:fillRect/>
          </a:stretch>
        </p:blipFill>
        <p:spPr>
          <a:xfrm>
            <a:off x="4243102" y="2827528"/>
            <a:ext cx="668453" cy="668453"/>
          </a:xfrm>
          <a:prstGeom prst="rect">
            <a:avLst/>
          </a:prstGeom>
        </p:spPr>
      </p:pic>
      <p:pic>
        <p:nvPicPr>
          <p:cNvPr id="5" name="Picture 4" descr="A black and white logo&#10;&#10;Description automatically generated with low confidence">
            <a:extLst>
              <a:ext uri="{FF2B5EF4-FFF2-40B4-BE49-F238E27FC236}">
                <a16:creationId xmlns:a16="http://schemas.microsoft.com/office/drawing/2014/main" id="{0D010C95-C025-481D-AFBE-B92644E257B9}"/>
              </a:ext>
            </a:extLst>
          </p:cNvPr>
          <p:cNvPicPr>
            <a:picLocks noChangeAspect="1"/>
          </p:cNvPicPr>
          <p:nvPr/>
        </p:nvPicPr>
        <p:blipFill rotWithShape="1">
          <a:blip r:embed="rId4"/>
          <a:srcRect l="23946" t="22519" r="46481" b="20981"/>
          <a:stretch/>
        </p:blipFill>
        <p:spPr>
          <a:xfrm>
            <a:off x="1791003" y="2827528"/>
            <a:ext cx="614674" cy="587172"/>
          </a:xfrm>
          <a:prstGeom prst="rect">
            <a:avLst/>
          </a:prstGeom>
        </p:spPr>
      </p:pic>
      <p:pic>
        <p:nvPicPr>
          <p:cNvPr id="7" name="Picture 6" descr="Icon&#10;&#10;Description automatically generated">
            <a:extLst>
              <a:ext uri="{FF2B5EF4-FFF2-40B4-BE49-F238E27FC236}">
                <a16:creationId xmlns:a16="http://schemas.microsoft.com/office/drawing/2014/main" id="{CDFE5D45-A9EC-4648-B032-4659E4E7A02B}"/>
              </a:ext>
            </a:extLst>
          </p:cNvPr>
          <p:cNvPicPr>
            <a:picLocks noChangeAspect="1"/>
          </p:cNvPicPr>
          <p:nvPr/>
        </p:nvPicPr>
        <p:blipFill>
          <a:blip r:embed="rId5"/>
          <a:stretch>
            <a:fillRect/>
          </a:stretch>
        </p:blipFill>
        <p:spPr>
          <a:xfrm>
            <a:off x="6787246" y="1564676"/>
            <a:ext cx="576072" cy="576072"/>
          </a:xfrm>
          <a:prstGeom prst="rect">
            <a:avLst/>
          </a:prstGeom>
        </p:spPr>
      </p:pic>
      <p:pic>
        <p:nvPicPr>
          <p:cNvPr id="9" name="Picture 8" descr="A close-up of a logo&#10;&#10;Description automatically generated with medium confidence">
            <a:extLst>
              <a:ext uri="{FF2B5EF4-FFF2-40B4-BE49-F238E27FC236}">
                <a16:creationId xmlns:a16="http://schemas.microsoft.com/office/drawing/2014/main" id="{0D2CD862-E5A7-482E-AF31-2EA8EDE07D17}"/>
              </a:ext>
            </a:extLst>
          </p:cNvPr>
          <p:cNvPicPr>
            <a:picLocks noChangeAspect="1"/>
          </p:cNvPicPr>
          <p:nvPr/>
        </p:nvPicPr>
        <p:blipFill>
          <a:blip r:embed="rId6"/>
          <a:stretch>
            <a:fillRect/>
          </a:stretch>
        </p:blipFill>
        <p:spPr>
          <a:xfrm>
            <a:off x="4291048" y="1585336"/>
            <a:ext cx="576072" cy="576072"/>
          </a:xfrm>
          <a:prstGeom prst="rect">
            <a:avLst/>
          </a:prstGeom>
        </p:spPr>
      </p:pic>
      <p:pic>
        <p:nvPicPr>
          <p:cNvPr id="11" name="Picture 10" descr="Icon&#10;&#10;Description automatically generated">
            <a:extLst>
              <a:ext uri="{FF2B5EF4-FFF2-40B4-BE49-F238E27FC236}">
                <a16:creationId xmlns:a16="http://schemas.microsoft.com/office/drawing/2014/main" id="{EB3400F3-A99A-4830-B341-A934D2CB8455}"/>
              </a:ext>
            </a:extLst>
          </p:cNvPr>
          <p:cNvPicPr>
            <a:picLocks noChangeAspect="1"/>
          </p:cNvPicPr>
          <p:nvPr/>
        </p:nvPicPr>
        <p:blipFill>
          <a:blip r:embed="rId7"/>
          <a:stretch>
            <a:fillRect/>
          </a:stretch>
        </p:blipFill>
        <p:spPr>
          <a:xfrm>
            <a:off x="1778527" y="1587022"/>
            <a:ext cx="572700" cy="572700"/>
          </a:xfrm>
          <a:prstGeom prst="rect">
            <a:avLst/>
          </a:prstGeom>
        </p:spPr>
      </p:pic>
      <p:sp>
        <p:nvSpPr>
          <p:cNvPr id="24" name="Oval 23">
            <a:extLst>
              <a:ext uri="{FF2B5EF4-FFF2-40B4-BE49-F238E27FC236}">
                <a16:creationId xmlns:a16="http://schemas.microsoft.com/office/drawing/2014/main" id="{5FF7C9CB-4B55-4719-B0E4-83470EB580AE}"/>
              </a:ext>
            </a:extLst>
          </p:cNvPr>
          <p:cNvSpPr/>
          <p:nvPr/>
        </p:nvSpPr>
        <p:spPr>
          <a:xfrm>
            <a:off x="2141857" y="2923974"/>
            <a:ext cx="538982" cy="35442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39" name="Picture 238">
            <a:extLst>
              <a:ext uri="{FF2B5EF4-FFF2-40B4-BE49-F238E27FC236}">
                <a16:creationId xmlns:a16="http://schemas.microsoft.com/office/drawing/2014/main" id="{B9B00BCC-C0A4-47DE-A19A-FF8DE2F0FC99}"/>
              </a:ext>
            </a:extLst>
          </p:cNvPr>
          <p:cNvPicPr>
            <a:picLocks noChangeAspect="1"/>
          </p:cNvPicPr>
          <p:nvPr/>
        </p:nvPicPr>
        <p:blipFill>
          <a:blip r:embed="rId8"/>
          <a:srcRect/>
          <a:stretch/>
        </p:blipFill>
        <p:spPr>
          <a:xfrm>
            <a:off x="6776124" y="2823853"/>
            <a:ext cx="633385" cy="58717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p:nvPr/>
        </p:nvSpPr>
        <p:spPr>
          <a:xfrm rot="-5400000" flipH="1">
            <a:off x="-293237" y="20164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4" name="Google Shape;554;p33"/>
          <p:cNvSpPr txBox="1">
            <a:spLocks noGrp="1"/>
          </p:cNvSpPr>
          <p:nvPr>
            <p:ph type="title"/>
          </p:nvPr>
        </p:nvSpPr>
        <p:spPr>
          <a:xfrm>
            <a:off x="1326300" y="2501636"/>
            <a:ext cx="6491400" cy="841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solidFill>
                  <a:schemeClr val="accent3">
                    <a:lumMod val="50000"/>
                  </a:schemeClr>
                </a:solidFill>
                <a:latin typeface="Fira Sans Extra Condensed SemiBold"/>
                <a:ea typeface="Fira Sans Extra Condensed SemiBold"/>
                <a:cs typeface="Fira Sans Extra Condensed SemiBold"/>
                <a:sym typeface="Fira Sans Extra Condensed SemiBold"/>
              </a:rPr>
              <a:t>Conclusion</a:t>
            </a:r>
          </a:p>
        </p:txBody>
      </p:sp>
      <p:sp>
        <p:nvSpPr>
          <p:cNvPr id="556" name="Google Shape;556;p33"/>
          <p:cNvSpPr/>
          <p:nvPr/>
        </p:nvSpPr>
        <p:spPr>
          <a:xfrm>
            <a:off x="3765986" y="1085753"/>
            <a:ext cx="1248300" cy="1248300"/>
          </a:xfrm>
          <a:prstGeom prst="ellipse">
            <a:avLst/>
          </a:prstGeom>
          <a:solidFill>
            <a:schemeClr val="accent4">
              <a:lumMod val="25000"/>
            </a:schemeClr>
          </a:solidFill>
          <a:ln>
            <a:noFill/>
          </a:ln>
          <a:effectLst>
            <a:outerShdw blurRad="142875" dist="57150" dir="546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txBox="1">
            <a:spLocks noGrp="1"/>
          </p:cNvSpPr>
          <p:nvPr>
            <p:ph type="title" idx="2"/>
          </p:nvPr>
        </p:nvSpPr>
        <p:spPr>
          <a:xfrm>
            <a:off x="3765986" y="1212803"/>
            <a:ext cx="125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30072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2"/>
          <p:cNvSpPr txBox="1">
            <a:spLocks noGrp="1"/>
          </p:cNvSpPr>
          <p:nvPr>
            <p:ph type="title"/>
          </p:nvPr>
        </p:nvSpPr>
        <p:spPr>
          <a:xfrm>
            <a:off x="561090" y="4131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Times New Roman" panose="02020603050405020304" pitchFamily="18" charset="0"/>
                <a:cs typeface="Times New Roman" panose="02020603050405020304" pitchFamily="18" charset="0"/>
              </a:rPr>
              <a:t>Future work</a:t>
            </a:r>
            <a:endParaRPr b="0" dirty="0">
              <a:solidFill>
                <a:schemeClr val="lt2"/>
              </a:solidFill>
              <a:latin typeface="Times New Roman" panose="02020603050405020304" pitchFamily="18" charset="0"/>
              <a:cs typeface="Times New Roman" panose="02020603050405020304" pitchFamily="18" charset="0"/>
            </a:endParaRPr>
          </a:p>
        </p:txBody>
      </p:sp>
      <p:sp>
        <p:nvSpPr>
          <p:cNvPr id="930" name="Google Shape;930;p42"/>
          <p:cNvSpPr txBox="1">
            <a:spLocks noGrp="1"/>
          </p:cNvSpPr>
          <p:nvPr>
            <p:ph type="title" idx="2"/>
          </p:nvPr>
        </p:nvSpPr>
        <p:spPr>
          <a:xfrm>
            <a:off x="2657336" y="3059186"/>
            <a:ext cx="4139595" cy="633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Expand the system to contain Gover</a:t>
            </a:r>
            <a:r>
              <a:rPr lang="en-US" sz="1100" dirty="0"/>
              <a:t>n</a:t>
            </a:r>
            <a:r>
              <a:rPr lang="en" sz="1100" dirty="0"/>
              <a:t>ment stamp </a:t>
            </a:r>
            <a:endParaRPr sz="1100" dirty="0"/>
          </a:p>
        </p:txBody>
      </p:sp>
      <p:sp>
        <p:nvSpPr>
          <p:cNvPr id="932" name="Google Shape;932;p42"/>
          <p:cNvSpPr txBox="1">
            <a:spLocks noGrp="1"/>
          </p:cNvSpPr>
          <p:nvPr>
            <p:ph type="title" idx="3"/>
          </p:nvPr>
        </p:nvSpPr>
        <p:spPr>
          <a:xfrm>
            <a:off x="1699675" y="2207482"/>
            <a:ext cx="2386110" cy="365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1100" dirty="0"/>
              <a:t>Handle pdf file with pictures</a:t>
            </a:r>
            <a:endParaRPr sz="1100" dirty="0"/>
          </a:p>
        </p:txBody>
      </p:sp>
      <p:sp>
        <p:nvSpPr>
          <p:cNvPr id="934" name="Google Shape;934;p42"/>
          <p:cNvSpPr txBox="1">
            <a:spLocks noGrp="1"/>
          </p:cNvSpPr>
          <p:nvPr>
            <p:ph type="title" idx="5"/>
          </p:nvPr>
        </p:nvSpPr>
        <p:spPr>
          <a:xfrm>
            <a:off x="5322600" y="2253483"/>
            <a:ext cx="305679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t>On-time </a:t>
            </a:r>
            <a:r>
              <a:rPr lang="en-US" sz="1100" dirty="0">
                <a:solidFill>
                  <a:schemeClr val="tx1"/>
                </a:solidFill>
              </a:rPr>
              <a:t>Signatures</a:t>
            </a:r>
            <a:r>
              <a:rPr lang="en" sz="1100" dirty="0"/>
              <a:t> Verfication</a:t>
            </a:r>
            <a:endParaRPr sz="1100" dirty="0"/>
          </a:p>
        </p:txBody>
      </p:sp>
      <p:grpSp>
        <p:nvGrpSpPr>
          <p:cNvPr id="129" name="Google Shape;6051;p63">
            <a:extLst>
              <a:ext uri="{FF2B5EF4-FFF2-40B4-BE49-F238E27FC236}">
                <a16:creationId xmlns:a16="http://schemas.microsoft.com/office/drawing/2014/main" id="{ACAD4CF9-F151-4D34-B08E-3299044D7460}"/>
              </a:ext>
            </a:extLst>
          </p:cNvPr>
          <p:cNvGrpSpPr/>
          <p:nvPr/>
        </p:nvGrpSpPr>
        <p:grpSpPr>
          <a:xfrm>
            <a:off x="2506247" y="2619182"/>
            <a:ext cx="4075580" cy="594305"/>
            <a:chOff x="106648" y="863535"/>
            <a:chExt cx="3214887" cy="476116"/>
          </a:xfrm>
        </p:grpSpPr>
        <p:grpSp>
          <p:nvGrpSpPr>
            <p:cNvPr id="130" name="Google Shape;6052;p63">
              <a:extLst>
                <a:ext uri="{FF2B5EF4-FFF2-40B4-BE49-F238E27FC236}">
                  <a16:creationId xmlns:a16="http://schemas.microsoft.com/office/drawing/2014/main" id="{D8145465-B138-45BD-97F5-CC50C851C19A}"/>
                </a:ext>
              </a:extLst>
            </p:cNvPr>
            <p:cNvGrpSpPr/>
            <p:nvPr/>
          </p:nvGrpSpPr>
          <p:grpSpPr>
            <a:xfrm>
              <a:off x="2255469" y="863535"/>
              <a:ext cx="1066066" cy="255779"/>
              <a:chOff x="4849302" y="2740623"/>
              <a:chExt cx="1968729" cy="472352"/>
            </a:xfrm>
          </p:grpSpPr>
          <p:sp>
            <p:nvSpPr>
              <p:cNvPr id="146" name="Google Shape;6053;p63">
                <a:extLst>
                  <a:ext uri="{FF2B5EF4-FFF2-40B4-BE49-F238E27FC236}">
                    <a16:creationId xmlns:a16="http://schemas.microsoft.com/office/drawing/2014/main" id="{03E0C162-312C-40B2-99B0-076B87F929CB}"/>
                  </a:ext>
                </a:extLst>
              </p:cNvPr>
              <p:cNvSpPr/>
              <p:nvPr/>
            </p:nvSpPr>
            <p:spPr>
              <a:xfrm>
                <a:off x="4849302" y="3079475"/>
                <a:ext cx="1958400" cy="1335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6054;p63">
                <a:extLst>
                  <a:ext uri="{FF2B5EF4-FFF2-40B4-BE49-F238E27FC236}">
                    <a16:creationId xmlns:a16="http://schemas.microsoft.com/office/drawing/2014/main" id="{2D3A1187-326A-4A1C-91B7-79C59B4F20C0}"/>
                  </a:ext>
                </a:extLst>
              </p:cNvPr>
              <p:cNvGrpSpPr/>
              <p:nvPr/>
            </p:nvGrpSpPr>
            <p:grpSpPr>
              <a:xfrm>
                <a:off x="6725631" y="2740623"/>
                <a:ext cx="92400" cy="359401"/>
                <a:chOff x="2762890" y="2504258"/>
                <a:chExt cx="92400" cy="359401"/>
              </a:xfrm>
            </p:grpSpPr>
            <p:cxnSp>
              <p:nvCxnSpPr>
                <p:cNvPr id="148" name="Google Shape;6055;p63">
                  <a:extLst>
                    <a:ext uri="{FF2B5EF4-FFF2-40B4-BE49-F238E27FC236}">
                      <a16:creationId xmlns:a16="http://schemas.microsoft.com/office/drawing/2014/main" id="{F7036ADF-4335-42F6-A4D5-F6C3D6157A39}"/>
                    </a:ext>
                  </a:extLst>
                </p:cNvPr>
                <p:cNvCxnSpPr/>
                <p:nvPr/>
              </p:nvCxnSpPr>
              <p:spPr>
                <a:xfrm>
                  <a:off x="2809090" y="2504258"/>
                  <a:ext cx="0" cy="359401"/>
                </a:xfrm>
                <a:prstGeom prst="straightConnector1">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
              <p:nvSpPr>
                <p:cNvPr id="149" name="Google Shape;6056;p63">
                  <a:extLst>
                    <a:ext uri="{FF2B5EF4-FFF2-40B4-BE49-F238E27FC236}">
                      <a16:creationId xmlns:a16="http://schemas.microsoft.com/office/drawing/2014/main" id="{9BB6AA64-D6C7-4DF4-8D9E-D6FA9318749F}"/>
                    </a:ext>
                  </a:extLst>
                </p:cNvPr>
                <p:cNvSpPr/>
                <p:nvPr/>
              </p:nvSpPr>
              <p:spPr>
                <a:xfrm>
                  <a:off x="2762890" y="2504258"/>
                  <a:ext cx="92400" cy="9240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 name="Google Shape;6057;p63">
              <a:extLst>
                <a:ext uri="{FF2B5EF4-FFF2-40B4-BE49-F238E27FC236}">
                  <a16:creationId xmlns:a16="http://schemas.microsoft.com/office/drawing/2014/main" id="{23C2621F-017C-4320-BFD8-98F32D62C30A}"/>
                </a:ext>
              </a:extLst>
            </p:cNvPr>
            <p:cNvGrpSpPr/>
            <p:nvPr/>
          </p:nvGrpSpPr>
          <p:grpSpPr>
            <a:xfrm>
              <a:off x="106648" y="895726"/>
              <a:ext cx="1088401" cy="223591"/>
              <a:chOff x="881025" y="2800065"/>
              <a:chExt cx="2009975" cy="412909"/>
            </a:xfrm>
          </p:grpSpPr>
          <p:sp>
            <p:nvSpPr>
              <p:cNvPr id="142" name="Google Shape;6058;p63">
                <a:extLst>
                  <a:ext uri="{FF2B5EF4-FFF2-40B4-BE49-F238E27FC236}">
                    <a16:creationId xmlns:a16="http://schemas.microsoft.com/office/drawing/2014/main" id="{581CAB78-ADA1-4B1C-809E-98014A60184D}"/>
                  </a:ext>
                </a:extLst>
              </p:cNvPr>
              <p:cNvSpPr/>
              <p:nvPr/>
            </p:nvSpPr>
            <p:spPr>
              <a:xfrm>
                <a:off x="932600" y="3079473"/>
                <a:ext cx="1958400" cy="13350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3" name="Google Shape;6059;p63">
                <a:extLst>
                  <a:ext uri="{FF2B5EF4-FFF2-40B4-BE49-F238E27FC236}">
                    <a16:creationId xmlns:a16="http://schemas.microsoft.com/office/drawing/2014/main" id="{FAD0F1CC-2387-4242-B554-C00E740355DC}"/>
                  </a:ext>
                </a:extLst>
              </p:cNvPr>
              <p:cNvGrpSpPr/>
              <p:nvPr/>
            </p:nvGrpSpPr>
            <p:grpSpPr>
              <a:xfrm>
                <a:off x="881025" y="2800065"/>
                <a:ext cx="92400" cy="411825"/>
                <a:chOff x="845575" y="2563700"/>
                <a:chExt cx="92400" cy="411825"/>
              </a:xfrm>
            </p:grpSpPr>
            <p:cxnSp>
              <p:nvCxnSpPr>
                <p:cNvPr id="144" name="Google Shape;6060;p63">
                  <a:extLst>
                    <a:ext uri="{FF2B5EF4-FFF2-40B4-BE49-F238E27FC236}">
                      <a16:creationId xmlns:a16="http://schemas.microsoft.com/office/drawing/2014/main" id="{29742B06-7C97-47C4-9542-994F138E84BA}"/>
                    </a:ext>
                  </a:extLst>
                </p:cNvPr>
                <p:cNvCxnSpPr/>
                <p:nvPr/>
              </p:nvCxnSpPr>
              <p:spPr>
                <a:xfrm>
                  <a:off x="891775" y="2616125"/>
                  <a:ext cx="0" cy="359400"/>
                </a:xfrm>
                <a:prstGeom prst="straightConnector1">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
              <p:nvSpPr>
                <p:cNvPr id="145" name="Google Shape;6061;p63">
                  <a:extLst>
                    <a:ext uri="{FF2B5EF4-FFF2-40B4-BE49-F238E27FC236}">
                      <a16:creationId xmlns:a16="http://schemas.microsoft.com/office/drawing/2014/main" id="{03229AAB-5AF6-475C-B014-C81A38011201}"/>
                    </a:ext>
                  </a:extLst>
                </p:cNvPr>
                <p:cNvSpPr/>
                <p:nvPr/>
              </p:nvSpPr>
              <p:spPr>
                <a:xfrm>
                  <a:off x="845575" y="2563700"/>
                  <a:ext cx="92400" cy="92400"/>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2" name="Google Shape;6062;p63">
              <a:extLst>
                <a:ext uri="{FF2B5EF4-FFF2-40B4-BE49-F238E27FC236}">
                  <a16:creationId xmlns:a16="http://schemas.microsoft.com/office/drawing/2014/main" id="{C1A05FE3-F525-4A79-A4B3-E81963B540FC}"/>
                </a:ext>
              </a:extLst>
            </p:cNvPr>
            <p:cNvGrpSpPr/>
            <p:nvPr/>
          </p:nvGrpSpPr>
          <p:grpSpPr>
            <a:xfrm>
              <a:off x="1195024" y="1047022"/>
              <a:ext cx="1060474" cy="292629"/>
              <a:chOff x="2890952" y="3079475"/>
              <a:chExt cx="1958400" cy="540405"/>
            </a:xfrm>
          </p:grpSpPr>
          <p:sp>
            <p:nvSpPr>
              <p:cNvPr id="138" name="Google Shape;6063;p63">
                <a:extLst>
                  <a:ext uri="{FF2B5EF4-FFF2-40B4-BE49-F238E27FC236}">
                    <a16:creationId xmlns:a16="http://schemas.microsoft.com/office/drawing/2014/main" id="{48D62F8B-536E-49C2-9E67-83F188F77444}"/>
                  </a:ext>
                </a:extLst>
              </p:cNvPr>
              <p:cNvSpPr/>
              <p:nvPr/>
            </p:nvSpPr>
            <p:spPr>
              <a:xfrm>
                <a:off x="2890952" y="3079475"/>
                <a:ext cx="1958400" cy="1335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6064;p63">
                <a:extLst>
                  <a:ext uri="{FF2B5EF4-FFF2-40B4-BE49-F238E27FC236}">
                    <a16:creationId xmlns:a16="http://schemas.microsoft.com/office/drawing/2014/main" id="{C657F1B9-75F0-4FE6-B658-6F0EB535481A}"/>
                  </a:ext>
                </a:extLst>
              </p:cNvPr>
              <p:cNvGrpSpPr/>
              <p:nvPr/>
            </p:nvGrpSpPr>
            <p:grpSpPr>
              <a:xfrm rot="10800000">
                <a:off x="4023848" y="3211896"/>
                <a:ext cx="92400" cy="407984"/>
                <a:chOff x="895325" y="2435112"/>
                <a:chExt cx="92400" cy="407984"/>
              </a:xfrm>
            </p:grpSpPr>
            <p:cxnSp>
              <p:nvCxnSpPr>
                <p:cNvPr id="140" name="Google Shape;6065;p63">
                  <a:extLst>
                    <a:ext uri="{FF2B5EF4-FFF2-40B4-BE49-F238E27FC236}">
                      <a16:creationId xmlns:a16="http://schemas.microsoft.com/office/drawing/2014/main" id="{AB37EACD-0C37-4C30-9D1F-4900AC5D16CC}"/>
                    </a:ext>
                  </a:extLst>
                </p:cNvPr>
                <p:cNvCxnSpPr/>
                <p:nvPr/>
              </p:nvCxnSpPr>
              <p:spPr>
                <a:xfrm>
                  <a:off x="941527" y="2483696"/>
                  <a:ext cx="0" cy="359400"/>
                </a:xfrm>
                <a:prstGeom prst="straightConnector1">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
              <p:nvSpPr>
                <p:cNvPr id="141" name="Google Shape;6066;p63">
                  <a:extLst>
                    <a:ext uri="{FF2B5EF4-FFF2-40B4-BE49-F238E27FC236}">
                      <a16:creationId xmlns:a16="http://schemas.microsoft.com/office/drawing/2014/main" id="{2BBA42B2-C336-478A-84A5-3EB56C40745C}"/>
                    </a:ext>
                  </a:extLst>
                </p:cNvPr>
                <p:cNvSpPr/>
                <p:nvPr/>
              </p:nvSpPr>
              <p:spPr>
                <a:xfrm>
                  <a:off x="895325" y="2435112"/>
                  <a:ext cx="92400" cy="92400"/>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4"/>
          <p:cNvSpPr txBox="1">
            <a:spLocks noGrp="1"/>
          </p:cNvSpPr>
          <p:nvPr>
            <p:ph type="title"/>
          </p:nvPr>
        </p:nvSpPr>
        <p:spPr>
          <a:xfrm>
            <a:off x="3859618" y="1861950"/>
            <a:ext cx="2974694" cy="709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800" b="0" dirty="0">
                <a:latin typeface="Times New Roman" panose="02020603050405020304" pitchFamily="18" charset="0"/>
                <a:cs typeface="Times New Roman" panose="02020603050405020304" pitchFamily="18" charset="0"/>
              </a:rPr>
              <a:t>Conclusion</a:t>
            </a:r>
            <a:endParaRPr sz="2800" b="0" dirty="0">
              <a:latin typeface="Times New Roman" panose="02020603050405020304" pitchFamily="18" charset="0"/>
              <a:cs typeface="Times New Roman" panose="02020603050405020304" pitchFamily="18" charset="0"/>
            </a:endParaRPr>
          </a:p>
        </p:txBody>
      </p:sp>
      <p:sp>
        <p:nvSpPr>
          <p:cNvPr id="5" name="Google Shape;563;p34">
            <a:extLst>
              <a:ext uri="{FF2B5EF4-FFF2-40B4-BE49-F238E27FC236}">
                <a16:creationId xmlns:a16="http://schemas.microsoft.com/office/drawing/2014/main" id="{2BD1A54B-49FC-44B9-AF53-BB357C88E66B}"/>
              </a:ext>
            </a:extLst>
          </p:cNvPr>
          <p:cNvSpPr txBox="1">
            <a:spLocks noGrp="1"/>
          </p:cNvSpPr>
          <p:nvPr>
            <p:ph type="subTitle" idx="1"/>
          </p:nvPr>
        </p:nvSpPr>
        <p:spPr>
          <a:xfrm>
            <a:off x="4538891" y="2318488"/>
            <a:ext cx="4294188" cy="12525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sz="1200" dirty="0">
                <a:solidFill>
                  <a:schemeClr val="tx2">
                    <a:lumMod val="50000"/>
                  </a:schemeClr>
                </a:solidFill>
              </a:rPr>
              <a:t>This product will help to save time and effort on employees in companies, institutions banks, to authenticate papers and verify signatures and Increase the accuracy rate, as the device has a low probability of error.</a:t>
            </a:r>
          </a:p>
        </p:txBody>
      </p:sp>
      <p:pic>
        <p:nvPicPr>
          <p:cNvPr id="6" name="Graphic 5" descr="Business Growth outline">
            <a:extLst>
              <a:ext uri="{FF2B5EF4-FFF2-40B4-BE49-F238E27FC236}">
                <a16:creationId xmlns:a16="http://schemas.microsoft.com/office/drawing/2014/main" id="{99488ACE-3A08-4894-8A4B-18B491B2D0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6958" y="1960192"/>
            <a:ext cx="1362481" cy="1362481"/>
          </a:xfrm>
          <a:prstGeom prst="rect">
            <a:avLst/>
          </a:prstGeom>
        </p:spPr>
      </p:pic>
    </p:spTree>
    <p:extLst>
      <p:ext uri="{BB962C8B-B14F-4D97-AF65-F5344CB8AC3E}">
        <p14:creationId xmlns:p14="http://schemas.microsoft.com/office/powerpoint/2010/main" val="1151784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F128FA-E310-4D1E-8C54-A0204F34D00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Last words from team </a:t>
            </a:r>
            <a:r>
              <a:rPr lang="en-US" dirty="0">
                <a:solidFill>
                  <a:schemeClr val="tx2"/>
                </a:solidFill>
                <a:latin typeface="Times New Roman" panose="02020603050405020304" pitchFamily="18" charset="0"/>
                <a:cs typeface="Times New Roman" panose="02020603050405020304" pitchFamily="18" charset="0"/>
              </a:rPr>
              <a:t>MRS</a:t>
            </a:r>
          </a:p>
        </p:txBody>
      </p:sp>
      <p:grpSp>
        <p:nvGrpSpPr>
          <p:cNvPr id="17" name="Google Shape;1548;p29">
            <a:extLst>
              <a:ext uri="{FF2B5EF4-FFF2-40B4-BE49-F238E27FC236}">
                <a16:creationId xmlns:a16="http://schemas.microsoft.com/office/drawing/2014/main" id="{8D460364-0E8C-493B-B7D9-923436083F25}"/>
              </a:ext>
            </a:extLst>
          </p:cNvPr>
          <p:cNvGrpSpPr/>
          <p:nvPr/>
        </p:nvGrpSpPr>
        <p:grpSpPr>
          <a:xfrm>
            <a:off x="1332881" y="2158346"/>
            <a:ext cx="908120" cy="662516"/>
            <a:chOff x="5341993" y="3219685"/>
            <a:chExt cx="916787" cy="668839"/>
          </a:xfrm>
        </p:grpSpPr>
        <p:sp>
          <p:nvSpPr>
            <p:cNvPr id="18" name="Google Shape;1549;p29">
              <a:extLst>
                <a:ext uri="{FF2B5EF4-FFF2-40B4-BE49-F238E27FC236}">
                  <a16:creationId xmlns:a16="http://schemas.microsoft.com/office/drawing/2014/main" id="{B69FC6EE-A2E6-45A7-AC17-DA3A1856194D}"/>
                </a:ext>
              </a:extLst>
            </p:cNvPr>
            <p:cNvSpPr/>
            <p:nvPr/>
          </p:nvSpPr>
          <p:spPr>
            <a:xfrm>
              <a:off x="5341993" y="3348034"/>
              <a:ext cx="916787" cy="540490"/>
            </a:xfrm>
            <a:custGeom>
              <a:avLst/>
              <a:gdLst/>
              <a:ahLst/>
              <a:cxnLst/>
              <a:rect l="l" t="t" r="r" b="b"/>
              <a:pathLst>
                <a:path w="40396" h="23818" extrusionOk="0">
                  <a:moveTo>
                    <a:pt x="0" y="0"/>
                  </a:moveTo>
                  <a:lnTo>
                    <a:pt x="0" y="23817"/>
                  </a:lnTo>
                  <a:lnTo>
                    <a:pt x="40396" y="23817"/>
                  </a:lnTo>
                  <a:lnTo>
                    <a:pt x="40396"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07378"/>
                </a:solidFill>
                <a:latin typeface="Arial"/>
                <a:ea typeface="Arial"/>
                <a:cs typeface="Arial"/>
                <a:sym typeface="Arial"/>
              </a:endParaRPr>
            </a:p>
          </p:txBody>
        </p:sp>
        <p:sp>
          <p:nvSpPr>
            <p:cNvPr id="19" name="Google Shape;1550;p29">
              <a:extLst>
                <a:ext uri="{FF2B5EF4-FFF2-40B4-BE49-F238E27FC236}">
                  <a16:creationId xmlns:a16="http://schemas.microsoft.com/office/drawing/2014/main" id="{5A8EC598-A901-416D-A9F1-264E69495A20}"/>
                </a:ext>
              </a:extLst>
            </p:cNvPr>
            <p:cNvSpPr/>
            <p:nvPr/>
          </p:nvSpPr>
          <p:spPr>
            <a:xfrm>
              <a:off x="5611526" y="3411945"/>
              <a:ext cx="98383" cy="91159"/>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 name="Google Shape;1551;p29">
              <a:extLst>
                <a:ext uri="{FF2B5EF4-FFF2-40B4-BE49-F238E27FC236}">
                  <a16:creationId xmlns:a16="http://schemas.microsoft.com/office/drawing/2014/main" id="{633F8DD9-2082-4135-81DF-2F7AF3AAA09A}"/>
                </a:ext>
              </a:extLst>
            </p:cNvPr>
            <p:cNvGrpSpPr/>
            <p:nvPr/>
          </p:nvGrpSpPr>
          <p:grpSpPr>
            <a:xfrm>
              <a:off x="5480148" y="3219685"/>
              <a:ext cx="640476" cy="668839"/>
              <a:chOff x="6407174" y="873466"/>
              <a:chExt cx="640476" cy="668839"/>
            </a:xfrm>
          </p:grpSpPr>
          <p:sp>
            <p:nvSpPr>
              <p:cNvPr id="21" name="Google Shape;1552;p29">
                <a:extLst>
                  <a:ext uri="{FF2B5EF4-FFF2-40B4-BE49-F238E27FC236}">
                    <a16:creationId xmlns:a16="http://schemas.microsoft.com/office/drawing/2014/main" id="{B01AC2D1-ABB1-4B78-AFB8-FD596C941E0D}"/>
                  </a:ext>
                </a:extLst>
              </p:cNvPr>
              <p:cNvSpPr/>
              <p:nvPr/>
            </p:nvSpPr>
            <p:spPr>
              <a:xfrm>
                <a:off x="6407174" y="1328065"/>
                <a:ext cx="640476" cy="214240"/>
              </a:xfrm>
              <a:custGeom>
                <a:avLst/>
                <a:gdLst/>
                <a:ahLst/>
                <a:cxnLst/>
                <a:rect l="l" t="t" r="r" b="b"/>
                <a:pathLst>
                  <a:path w="28221" h="9441" extrusionOk="0">
                    <a:moveTo>
                      <a:pt x="3737" y="1"/>
                    </a:moveTo>
                    <a:lnTo>
                      <a:pt x="1" y="9441"/>
                    </a:lnTo>
                    <a:lnTo>
                      <a:pt x="28221" y="9441"/>
                    </a:lnTo>
                    <a:lnTo>
                      <a:pt x="23784"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1553;p29">
                <a:extLst>
                  <a:ext uri="{FF2B5EF4-FFF2-40B4-BE49-F238E27FC236}">
                    <a16:creationId xmlns:a16="http://schemas.microsoft.com/office/drawing/2014/main" id="{0A92ABDE-C7DD-44B8-BFDF-918279B185B7}"/>
                  </a:ext>
                </a:extLst>
              </p:cNvPr>
              <p:cNvSpPr/>
              <p:nvPr/>
            </p:nvSpPr>
            <p:spPr>
              <a:xfrm>
                <a:off x="6555228" y="952869"/>
                <a:ext cx="316091" cy="267681"/>
              </a:xfrm>
              <a:custGeom>
                <a:avLst/>
                <a:gdLst/>
                <a:ahLst/>
                <a:cxnLst/>
                <a:rect l="l" t="t" r="r" b="b"/>
                <a:pathLst>
                  <a:path w="14945" h="24984" extrusionOk="0">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1554;p29">
                <a:extLst>
                  <a:ext uri="{FF2B5EF4-FFF2-40B4-BE49-F238E27FC236}">
                    <a16:creationId xmlns:a16="http://schemas.microsoft.com/office/drawing/2014/main" id="{A398E56F-23FC-469A-AF0E-9FE6679091FD}"/>
                  </a:ext>
                </a:extLst>
              </p:cNvPr>
              <p:cNvSpPr/>
              <p:nvPr/>
            </p:nvSpPr>
            <p:spPr>
              <a:xfrm>
                <a:off x="6491963" y="1203937"/>
                <a:ext cx="455012" cy="338368"/>
              </a:xfrm>
              <a:custGeom>
                <a:avLst/>
                <a:gdLst/>
                <a:ahLst/>
                <a:cxnLst/>
                <a:rect l="l" t="t" r="r" b="b"/>
                <a:pathLst>
                  <a:path w="20049" h="14911" extrusionOk="0">
                    <a:moveTo>
                      <a:pt x="10008" y="0"/>
                    </a:moveTo>
                    <a:lnTo>
                      <a:pt x="1" y="5471"/>
                    </a:lnTo>
                    <a:lnTo>
                      <a:pt x="2369" y="14911"/>
                    </a:lnTo>
                    <a:lnTo>
                      <a:pt x="17013" y="14911"/>
                    </a:lnTo>
                    <a:lnTo>
                      <a:pt x="20048" y="5471"/>
                    </a:lnTo>
                    <a:lnTo>
                      <a:pt x="10008"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1555;p29">
                <a:extLst>
                  <a:ext uri="{FF2B5EF4-FFF2-40B4-BE49-F238E27FC236}">
                    <a16:creationId xmlns:a16="http://schemas.microsoft.com/office/drawing/2014/main" id="{6C6307F2-9402-472F-A9B5-FD23C1CEFA48}"/>
                  </a:ext>
                </a:extLst>
              </p:cNvPr>
              <p:cNvSpPr/>
              <p:nvPr/>
            </p:nvSpPr>
            <p:spPr>
              <a:xfrm>
                <a:off x="6657001" y="1141102"/>
                <a:ext cx="115086" cy="271017"/>
              </a:xfrm>
              <a:custGeom>
                <a:avLst/>
                <a:gdLst/>
                <a:ahLst/>
                <a:cxnLst/>
                <a:rect l="l" t="t" r="r" b="b"/>
                <a:pathLst>
                  <a:path w="5071" h="11943" extrusionOk="0">
                    <a:moveTo>
                      <a:pt x="5071" y="0"/>
                    </a:moveTo>
                    <a:lnTo>
                      <a:pt x="0" y="201"/>
                    </a:lnTo>
                    <a:lnTo>
                      <a:pt x="0" y="4404"/>
                    </a:lnTo>
                    <a:lnTo>
                      <a:pt x="2569" y="11942"/>
                    </a:lnTo>
                    <a:lnTo>
                      <a:pt x="5071" y="4337"/>
                    </a:lnTo>
                    <a:lnTo>
                      <a:pt x="507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1556;p29">
                <a:extLst>
                  <a:ext uri="{FF2B5EF4-FFF2-40B4-BE49-F238E27FC236}">
                    <a16:creationId xmlns:a16="http://schemas.microsoft.com/office/drawing/2014/main" id="{064623BB-22F8-4700-BDD6-0AD553441E8C}"/>
                  </a:ext>
                </a:extLst>
              </p:cNvPr>
              <p:cNvGrpSpPr/>
              <p:nvPr/>
            </p:nvGrpSpPr>
            <p:grpSpPr>
              <a:xfrm>
                <a:off x="6528375" y="873466"/>
                <a:ext cx="376576" cy="335781"/>
                <a:chOff x="6346413" y="873466"/>
                <a:chExt cx="376576" cy="335781"/>
              </a:xfrm>
            </p:grpSpPr>
            <p:sp>
              <p:nvSpPr>
                <p:cNvPr id="26" name="Google Shape;1557;p29">
                  <a:extLst>
                    <a:ext uri="{FF2B5EF4-FFF2-40B4-BE49-F238E27FC236}">
                      <a16:creationId xmlns:a16="http://schemas.microsoft.com/office/drawing/2014/main" id="{35F404C8-73C6-461B-8D64-D3611A4A58B1}"/>
                    </a:ext>
                  </a:extLst>
                </p:cNvPr>
                <p:cNvSpPr/>
                <p:nvPr/>
              </p:nvSpPr>
              <p:spPr>
                <a:xfrm>
                  <a:off x="6392140" y="1012594"/>
                  <a:ext cx="49997" cy="98712"/>
                </a:xfrm>
                <a:custGeom>
                  <a:avLst/>
                  <a:gdLst/>
                  <a:ahLst/>
                  <a:cxnLst/>
                  <a:rect l="l" t="t" r="r" b="b"/>
                  <a:pathLst>
                    <a:path w="2203" h="4350" extrusionOk="0">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1558;p29">
                  <a:extLst>
                    <a:ext uri="{FF2B5EF4-FFF2-40B4-BE49-F238E27FC236}">
                      <a16:creationId xmlns:a16="http://schemas.microsoft.com/office/drawing/2014/main" id="{E63DE73A-DFED-4171-B29B-4AA67681F767}"/>
                    </a:ext>
                  </a:extLst>
                </p:cNvPr>
                <p:cNvSpPr/>
                <p:nvPr/>
              </p:nvSpPr>
              <p:spPr>
                <a:xfrm>
                  <a:off x="6392140" y="995756"/>
                  <a:ext cx="49997" cy="124173"/>
                </a:xfrm>
                <a:custGeom>
                  <a:avLst/>
                  <a:gdLst/>
                  <a:ahLst/>
                  <a:cxnLst/>
                  <a:rect l="l" t="t" r="r" b="b"/>
                  <a:pathLst>
                    <a:path w="2203" h="5472" fill="none" extrusionOk="0">
                      <a:moveTo>
                        <a:pt x="2202" y="1902"/>
                      </a:moveTo>
                      <a:cubicBezTo>
                        <a:pt x="2202" y="1902"/>
                        <a:pt x="1168" y="1"/>
                        <a:pt x="568" y="1068"/>
                      </a:cubicBezTo>
                      <a:cubicBezTo>
                        <a:pt x="1" y="2102"/>
                        <a:pt x="835" y="4304"/>
                        <a:pt x="1168" y="4904"/>
                      </a:cubicBezTo>
                      <a:cubicBezTo>
                        <a:pt x="1502" y="5471"/>
                        <a:pt x="2069" y="4571"/>
                        <a:pt x="2069"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1559;p29">
                  <a:extLst>
                    <a:ext uri="{FF2B5EF4-FFF2-40B4-BE49-F238E27FC236}">
                      <a16:creationId xmlns:a16="http://schemas.microsoft.com/office/drawing/2014/main" id="{16744698-BF99-4CAE-AFA1-625BA67DB146}"/>
                    </a:ext>
                  </a:extLst>
                </p:cNvPr>
                <p:cNvSpPr/>
                <p:nvPr/>
              </p:nvSpPr>
              <p:spPr>
                <a:xfrm>
                  <a:off x="6613212" y="1012594"/>
                  <a:ext cx="49974" cy="98712"/>
                </a:xfrm>
                <a:custGeom>
                  <a:avLst/>
                  <a:gdLst/>
                  <a:ahLst/>
                  <a:cxnLst/>
                  <a:rect l="l" t="t" r="r" b="b"/>
                  <a:pathLst>
                    <a:path w="2202" h="4350" extrusionOk="0">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1560;p29">
                  <a:extLst>
                    <a:ext uri="{FF2B5EF4-FFF2-40B4-BE49-F238E27FC236}">
                      <a16:creationId xmlns:a16="http://schemas.microsoft.com/office/drawing/2014/main" id="{ABAD266C-3631-4278-9165-8FA4DF81889F}"/>
                    </a:ext>
                  </a:extLst>
                </p:cNvPr>
                <p:cNvSpPr/>
                <p:nvPr/>
              </p:nvSpPr>
              <p:spPr>
                <a:xfrm>
                  <a:off x="6613212" y="995756"/>
                  <a:ext cx="49974" cy="124173"/>
                </a:xfrm>
                <a:custGeom>
                  <a:avLst/>
                  <a:gdLst/>
                  <a:ahLst/>
                  <a:cxnLst/>
                  <a:rect l="l" t="t" r="r" b="b"/>
                  <a:pathLst>
                    <a:path w="2202" h="5472" fill="none" extrusionOk="0">
                      <a:moveTo>
                        <a:pt x="0" y="1902"/>
                      </a:moveTo>
                      <a:cubicBezTo>
                        <a:pt x="0" y="1902"/>
                        <a:pt x="1034" y="1"/>
                        <a:pt x="1635" y="1068"/>
                      </a:cubicBezTo>
                      <a:cubicBezTo>
                        <a:pt x="2202" y="2102"/>
                        <a:pt x="1368" y="4304"/>
                        <a:pt x="1034" y="4904"/>
                      </a:cubicBezTo>
                      <a:cubicBezTo>
                        <a:pt x="701" y="5471"/>
                        <a:pt x="133" y="4571"/>
                        <a:pt x="133"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1561;p29">
                  <a:extLst>
                    <a:ext uri="{FF2B5EF4-FFF2-40B4-BE49-F238E27FC236}">
                      <a16:creationId xmlns:a16="http://schemas.microsoft.com/office/drawing/2014/main" id="{CBD6A028-BBF1-4A2E-91D5-A707E062C17B}"/>
                    </a:ext>
                  </a:extLst>
                </p:cNvPr>
                <p:cNvSpPr/>
                <p:nvPr/>
              </p:nvSpPr>
              <p:spPr>
                <a:xfrm>
                  <a:off x="6428475" y="895841"/>
                  <a:ext cx="196856" cy="313406"/>
                </a:xfrm>
                <a:custGeom>
                  <a:avLst/>
                  <a:gdLst/>
                  <a:ahLst/>
                  <a:cxnLst/>
                  <a:rect l="l" t="t" r="r" b="b"/>
                  <a:pathLst>
                    <a:path w="8674" h="13811" extrusionOk="0">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1562;p29">
                  <a:extLst>
                    <a:ext uri="{FF2B5EF4-FFF2-40B4-BE49-F238E27FC236}">
                      <a16:creationId xmlns:a16="http://schemas.microsoft.com/office/drawing/2014/main" id="{D9B73366-3318-4FEC-8B8B-E3B026694DBF}"/>
                    </a:ext>
                  </a:extLst>
                </p:cNvPr>
                <p:cNvSpPr/>
                <p:nvPr/>
              </p:nvSpPr>
              <p:spPr>
                <a:xfrm>
                  <a:off x="6346413" y="890100"/>
                  <a:ext cx="161586" cy="280605"/>
                </a:xfrm>
                <a:custGeom>
                  <a:avLst/>
                  <a:gdLst/>
                  <a:ahLst/>
                  <a:cxnLst/>
                  <a:rect l="l" t="t" r="r" b="b"/>
                  <a:pathLst>
                    <a:path w="6139" h="11796" extrusionOk="0">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1563;p29">
                  <a:extLst>
                    <a:ext uri="{FF2B5EF4-FFF2-40B4-BE49-F238E27FC236}">
                      <a16:creationId xmlns:a16="http://schemas.microsoft.com/office/drawing/2014/main" id="{CD48A437-C1B3-4C5E-9725-19B9D2623D6D}"/>
                    </a:ext>
                  </a:extLst>
                </p:cNvPr>
                <p:cNvSpPr/>
                <p:nvPr/>
              </p:nvSpPr>
              <p:spPr>
                <a:xfrm>
                  <a:off x="6487891" y="873466"/>
                  <a:ext cx="235098" cy="324413"/>
                </a:xfrm>
                <a:custGeom>
                  <a:avLst/>
                  <a:gdLst/>
                  <a:ahLst/>
                  <a:cxnLst/>
                  <a:rect l="l" t="t" r="r" b="b"/>
                  <a:pathLst>
                    <a:path w="10359" h="20772" extrusionOk="0">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34" name="Google Shape;442;p31">
            <a:extLst>
              <a:ext uri="{FF2B5EF4-FFF2-40B4-BE49-F238E27FC236}">
                <a16:creationId xmlns:a16="http://schemas.microsoft.com/office/drawing/2014/main" id="{88F0C2C5-A420-42F9-8B1B-006261970089}"/>
              </a:ext>
            </a:extLst>
          </p:cNvPr>
          <p:cNvSpPr txBox="1">
            <a:spLocks/>
          </p:cNvSpPr>
          <p:nvPr/>
        </p:nvSpPr>
        <p:spPr>
          <a:xfrm>
            <a:off x="872653" y="2744932"/>
            <a:ext cx="1917080" cy="248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050" dirty="0">
                <a:latin typeface="Eras Light ITC" panose="020B0402030504020804" pitchFamily="34" charset="0"/>
              </a:rPr>
              <a:t>Munirah ALzahrani</a:t>
            </a:r>
          </a:p>
        </p:txBody>
      </p:sp>
      <p:grpSp>
        <p:nvGrpSpPr>
          <p:cNvPr id="36" name="Google Shape;10598;p73">
            <a:extLst>
              <a:ext uri="{FF2B5EF4-FFF2-40B4-BE49-F238E27FC236}">
                <a16:creationId xmlns:a16="http://schemas.microsoft.com/office/drawing/2014/main" id="{84427237-1763-4F18-8375-9E8E5F0E93B6}"/>
              </a:ext>
            </a:extLst>
          </p:cNvPr>
          <p:cNvGrpSpPr/>
          <p:nvPr/>
        </p:nvGrpSpPr>
        <p:grpSpPr>
          <a:xfrm>
            <a:off x="1301773" y="3070460"/>
            <a:ext cx="126228" cy="126215"/>
            <a:chOff x="893650" y="1428000"/>
            <a:chExt cx="483200" cy="483150"/>
          </a:xfrm>
        </p:grpSpPr>
        <p:sp>
          <p:nvSpPr>
            <p:cNvPr id="37" name="Google Shape;10599;p73">
              <a:extLst>
                <a:ext uri="{FF2B5EF4-FFF2-40B4-BE49-F238E27FC236}">
                  <a16:creationId xmlns:a16="http://schemas.microsoft.com/office/drawing/2014/main" id="{61964999-6EE8-4166-AAA9-A3EA53EF483F}"/>
                </a:ext>
              </a:extLst>
            </p:cNvPr>
            <p:cNvSpPr/>
            <p:nvPr/>
          </p:nvSpPr>
          <p:spPr>
            <a:xfrm>
              <a:off x="893650" y="1428000"/>
              <a:ext cx="483200" cy="483150"/>
            </a:xfrm>
            <a:custGeom>
              <a:avLst/>
              <a:gdLst/>
              <a:ahLst/>
              <a:cxnLst/>
              <a:rect l="l" t="t" r="r" b="b"/>
              <a:pathLst>
                <a:path w="19328" h="19326" extrusionOk="0">
                  <a:moveTo>
                    <a:pt x="3436" y="6012"/>
                  </a:moveTo>
                  <a:lnTo>
                    <a:pt x="3436" y="8869"/>
                  </a:lnTo>
                  <a:lnTo>
                    <a:pt x="1516" y="7435"/>
                  </a:lnTo>
                  <a:lnTo>
                    <a:pt x="3436" y="6012"/>
                  </a:lnTo>
                  <a:close/>
                  <a:moveTo>
                    <a:pt x="15892" y="6012"/>
                  </a:moveTo>
                  <a:lnTo>
                    <a:pt x="17812" y="7438"/>
                  </a:lnTo>
                  <a:lnTo>
                    <a:pt x="15892" y="8869"/>
                  </a:lnTo>
                  <a:lnTo>
                    <a:pt x="15892" y="6012"/>
                  </a:lnTo>
                  <a:close/>
                  <a:moveTo>
                    <a:pt x="14759" y="1133"/>
                  </a:moveTo>
                  <a:lnTo>
                    <a:pt x="14759" y="9717"/>
                  </a:lnTo>
                  <a:lnTo>
                    <a:pt x="9665" y="13522"/>
                  </a:lnTo>
                  <a:lnTo>
                    <a:pt x="4569" y="9717"/>
                  </a:lnTo>
                  <a:lnTo>
                    <a:pt x="4569" y="1133"/>
                  </a:lnTo>
                  <a:close/>
                  <a:moveTo>
                    <a:pt x="18195" y="8564"/>
                  </a:moveTo>
                  <a:lnTo>
                    <a:pt x="18195" y="17625"/>
                  </a:lnTo>
                  <a:cubicBezTo>
                    <a:pt x="18195" y="17939"/>
                    <a:pt x="17942" y="18193"/>
                    <a:pt x="17628" y="18193"/>
                  </a:cubicBezTo>
                  <a:lnTo>
                    <a:pt x="1700" y="18193"/>
                  </a:lnTo>
                  <a:cubicBezTo>
                    <a:pt x="1386" y="18193"/>
                    <a:pt x="1136" y="17939"/>
                    <a:pt x="1136" y="17625"/>
                  </a:cubicBezTo>
                  <a:lnTo>
                    <a:pt x="1136" y="8564"/>
                  </a:lnTo>
                  <a:lnTo>
                    <a:pt x="9324" y="14681"/>
                  </a:lnTo>
                  <a:cubicBezTo>
                    <a:pt x="9425" y="14757"/>
                    <a:pt x="9545" y="14794"/>
                    <a:pt x="9664" y="14794"/>
                  </a:cubicBezTo>
                  <a:cubicBezTo>
                    <a:pt x="9783" y="14794"/>
                    <a:pt x="9903" y="14757"/>
                    <a:pt x="10004" y="14681"/>
                  </a:cubicBezTo>
                  <a:lnTo>
                    <a:pt x="18195" y="8564"/>
                  </a:lnTo>
                  <a:close/>
                  <a:moveTo>
                    <a:pt x="4004" y="1"/>
                  </a:moveTo>
                  <a:cubicBezTo>
                    <a:pt x="3690" y="1"/>
                    <a:pt x="3436" y="251"/>
                    <a:pt x="3436" y="565"/>
                  </a:cubicBezTo>
                  <a:lnTo>
                    <a:pt x="3436" y="4605"/>
                  </a:lnTo>
                  <a:lnTo>
                    <a:pt x="230" y="6982"/>
                  </a:lnTo>
                  <a:lnTo>
                    <a:pt x="221" y="6991"/>
                  </a:lnTo>
                  <a:cubicBezTo>
                    <a:pt x="212" y="6997"/>
                    <a:pt x="200" y="7006"/>
                    <a:pt x="190" y="7015"/>
                  </a:cubicBezTo>
                  <a:lnTo>
                    <a:pt x="175" y="7030"/>
                  </a:lnTo>
                  <a:cubicBezTo>
                    <a:pt x="163" y="7042"/>
                    <a:pt x="151" y="7051"/>
                    <a:pt x="142" y="7063"/>
                  </a:cubicBezTo>
                  <a:cubicBezTo>
                    <a:pt x="139" y="7069"/>
                    <a:pt x="136" y="7072"/>
                    <a:pt x="133" y="7075"/>
                  </a:cubicBezTo>
                  <a:cubicBezTo>
                    <a:pt x="121" y="7090"/>
                    <a:pt x="106" y="7105"/>
                    <a:pt x="94" y="7124"/>
                  </a:cubicBezTo>
                  <a:cubicBezTo>
                    <a:pt x="94" y="7127"/>
                    <a:pt x="91" y="7130"/>
                    <a:pt x="88" y="7133"/>
                  </a:cubicBezTo>
                  <a:cubicBezTo>
                    <a:pt x="82" y="7148"/>
                    <a:pt x="73" y="7163"/>
                    <a:pt x="64" y="7178"/>
                  </a:cubicBezTo>
                  <a:cubicBezTo>
                    <a:pt x="61" y="7181"/>
                    <a:pt x="58" y="7187"/>
                    <a:pt x="58" y="7193"/>
                  </a:cubicBezTo>
                  <a:cubicBezTo>
                    <a:pt x="52" y="7205"/>
                    <a:pt x="46" y="7220"/>
                    <a:pt x="39" y="7232"/>
                  </a:cubicBezTo>
                  <a:lnTo>
                    <a:pt x="33" y="7250"/>
                  </a:lnTo>
                  <a:cubicBezTo>
                    <a:pt x="27" y="7265"/>
                    <a:pt x="24" y="7278"/>
                    <a:pt x="18" y="7293"/>
                  </a:cubicBezTo>
                  <a:cubicBezTo>
                    <a:pt x="18" y="7299"/>
                    <a:pt x="15" y="7305"/>
                    <a:pt x="15" y="7311"/>
                  </a:cubicBezTo>
                  <a:cubicBezTo>
                    <a:pt x="12" y="7326"/>
                    <a:pt x="9" y="7341"/>
                    <a:pt x="6" y="7356"/>
                  </a:cubicBezTo>
                  <a:cubicBezTo>
                    <a:pt x="6" y="7362"/>
                    <a:pt x="6" y="7368"/>
                    <a:pt x="3" y="7374"/>
                  </a:cubicBezTo>
                  <a:cubicBezTo>
                    <a:pt x="3" y="7392"/>
                    <a:pt x="0" y="7410"/>
                    <a:pt x="0" y="7432"/>
                  </a:cubicBezTo>
                  <a:lnTo>
                    <a:pt x="0" y="7435"/>
                  </a:lnTo>
                  <a:lnTo>
                    <a:pt x="3" y="7435"/>
                  </a:lnTo>
                  <a:lnTo>
                    <a:pt x="3" y="17625"/>
                  </a:lnTo>
                  <a:cubicBezTo>
                    <a:pt x="3" y="18564"/>
                    <a:pt x="761" y="19325"/>
                    <a:pt x="1700" y="19325"/>
                  </a:cubicBezTo>
                  <a:lnTo>
                    <a:pt x="17628" y="19325"/>
                  </a:lnTo>
                  <a:cubicBezTo>
                    <a:pt x="18567" y="19325"/>
                    <a:pt x="19325" y="18564"/>
                    <a:pt x="19328" y="17625"/>
                  </a:cubicBezTo>
                  <a:lnTo>
                    <a:pt x="19328" y="7435"/>
                  </a:lnTo>
                  <a:lnTo>
                    <a:pt x="19328" y="7428"/>
                  </a:lnTo>
                  <a:cubicBezTo>
                    <a:pt x="19328" y="7410"/>
                    <a:pt x="19325" y="7389"/>
                    <a:pt x="19322" y="7371"/>
                  </a:cubicBezTo>
                  <a:cubicBezTo>
                    <a:pt x="19322" y="7365"/>
                    <a:pt x="19322" y="7359"/>
                    <a:pt x="19319" y="7353"/>
                  </a:cubicBezTo>
                  <a:cubicBezTo>
                    <a:pt x="19319" y="7338"/>
                    <a:pt x="19316" y="7323"/>
                    <a:pt x="19313" y="7308"/>
                  </a:cubicBezTo>
                  <a:cubicBezTo>
                    <a:pt x="19313" y="7302"/>
                    <a:pt x="19310" y="7296"/>
                    <a:pt x="19307" y="7290"/>
                  </a:cubicBezTo>
                  <a:cubicBezTo>
                    <a:pt x="19304" y="7278"/>
                    <a:pt x="19301" y="7262"/>
                    <a:pt x="19294" y="7247"/>
                  </a:cubicBezTo>
                  <a:lnTo>
                    <a:pt x="19288" y="7232"/>
                  </a:lnTo>
                  <a:cubicBezTo>
                    <a:pt x="19282" y="7217"/>
                    <a:pt x="19276" y="7205"/>
                    <a:pt x="19270" y="7190"/>
                  </a:cubicBezTo>
                  <a:cubicBezTo>
                    <a:pt x="19267" y="7184"/>
                    <a:pt x="19264" y="7181"/>
                    <a:pt x="19264" y="7175"/>
                  </a:cubicBezTo>
                  <a:cubicBezTo>
                    <a:pt x="19255" y="7160"/>
                    <a:pt x="19246" y="7145"/>
                    <a:pt x="19237" y="7133"/>
                  </a:cubicBezTo>
                  <a:cubicBezTo>
                    <a:pt x="19237" y="7130"/>
                    <a:pt x="19234" y="7124"/>
                    <a:pt x="19231" y="7120"/>
                  </a:cubicBezTo>
                  <a:cubicBezTo>
                    <a:pt x="19219" y="7105"/>
                    <a:pt x="19207" y="7087"/>
                    <a:pt x="19195" y="7072"/>
                  </a:cubicBezTo>
                  <a:cubicBezTo>
                    <a:pt x="19192" y="7069"/>
                    <a:pt x="19189" y="7066"/>
                    <a:pt x="19186" y="7063"/>
                  </a:cubicBezTo>
                  <a:cubicBezTo>
                    <a:pt x="19174" y="7051"/>
                    <a:pt x="19165" y="7039"/>
                    <a:pt x="19153" y="7027"/>
                  </a:cubicBezTo>
                  <a:lnTo>
                    <a:pt x="19137" y="7015"/>
                  </a:lnTo>
                  <a:cubicBezTo>
                    <a:pt x="19125" y="7006"/>
                    <a:pt x="19116" y="6997"/>
                    <a:pt x="19104" y="6988"/>
                  </a:cubicBezTo>
                  <a:lnTo>
                    <a:pt x="19095" y="6979"/>
                  </a:lnTo>
                  <a:lnTo>
                    <a:pt x="15892" y="4605"/>
                  </a:lnTo>
                  <a:lnTo>
                    <a:pt x="15892" y="565"/>
                  </a:lnTo>
                  <a:cubicBezTo>
                    <a:pt x="15892" y="251"/>
                    <a:pt x="15638" y="1"/>
                    <a:pt x="153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10600;p73">
              <a:extLst>
                <a:ext uri="{FF2B5EF4-FFF2-40B4-BE49-F238E27FC236}">
                  <a16:creationId xmlns:a16="http://schemas.microsoft.com/office/drawing/2014/main" id="{A94F0AF7-923B-4738-ACFD-E8F808E2C783}"/>
                </a:ext>
              </a:extLst>
            </p:cNvPr>
            <p:cNvSpPr/>
            <p:nvPr/>
          </p:nvSpPr>
          <p:spPr>
            <a:xfrm>
              <a:off x="1036150" y="1514825"/>
              <a:ext cx="198175" cy="28325"/>
            </a:xfrm>
            <a:custGeom>
              <a:avLst/>
              <a:gdLst/>
              <a:ahLst/>
              <a:cxnLst/>
              <a:rect l="l" t="t" r="r" b="b"/>
              <a:pathLst>
                <a:path w="7927" h="1133" extrusionOk="0">
                  <a:moveTo>
                    <a:pt x="569" y="0"/>
                  </a:moveTo>
                  <a:cubicBezTo>
                    <a:pt x="255" y="0"/>
                    <a:pt x="1" y="251"/>
                    <a:pt x="1" y="565"/>
                  </a:cubicBezTo>
                  <a:cubicBezTo>
                    <a:pt x="1" y="879"/>
                    <a:pt x="255" y="1132"/>
                    <a:pt x="569" y="1132"/>
                  </a:cubicBezTo>
                  <a:lnTo>
                    <a:pt x="7362" y="1132"/>
                  </a:lnTo>
                  <a:cubicBezTo>
                    <a:pt x="7673" y="1132"/>
                    <a:pt x="7927" y="879"/>
                    <a:pt x="7927" y="565"/>
                  </a:cubicBezTo>
                  <a:cubicBezTo>
                    <a:pt x="7927" y="251"/>
                    <a:pt x="7673" y="0"/>
                    <a:pt x="73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10601;p73">
              <a:extLst>
                <a:ext uri="{FF2B5EF4-FFF2-40B4-BE49-F238E27FC236}">
                  <a16:creationId xmlns:a16="http://schemas.microsoft.com/office/drawing/2014/main" id="{8B9EC381-B439-495A-8C1D-9BF10AC04106}"/>
                </a:ext>
              </a:extLst>
            </p:cNvPr>
            <p:cNvSpPr/>
            <p:nvPr/>
          </p:nvSpPr>
          <p:spPr>
            <a:xfrm>
              <a:off x="1036150" y="1571425"/>
              <a:ext cx="198175" cy="28325"/>
            </a:xfrm>
            <a:custGeom>
              <a:avLst/>
              <a:gdLst/>
              <a:ahLst/>
              <a:cxnLst/>
              <a:rect l="l" t="t" r="r" b="b"/>
              <a:pathLst>
                <a:path w="7927" h="1133" extrusionOk="0">
                  <a:moveTo>
                    <a:pt x="569" y="1"/>
                  </a:moveTo>
                  <a:cubicBezTo>
                    <a:pt x="255" y="1"/>
                    <a:pt x="1" y="251"/>
                    <a:pt x="1" y="565"/>
                  </a:cubicBezTo>
                  <a:cubicBezTo>
                    <a:pt x="1" y="879"/>
                    <a:pt x="255" y="1133"/>
                    <a:pt x="569" y="1133"/>
                  </a:cubicBezTo>
                  <a:lnTo>
                    <a:pt x="7362" y="1133"/>
                  </a:lnTo>
                  <a:cubicBezTo>
                    <a:pt x="7673" y="1133"/>
                    <a:pt x="7927" y="879"/>
                    <a:pt x="7927" y="565"/>
                  </a:cubicBezTo>
                  <a:cubicBezTo>
                    <a:pt x="7927" y="251"/>
                    <a:pt x="7673" y="1"/>
                    <a:pt x="7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10602;p73">
              <a:extLst>
                <a:ext uri="{FF2B5EF4-FFF2-40B4-BE49-F238E27FC236}">
                  <a16:creationId xmlns:a16="http://schemas.microsoft.com/office/drawing/2014/main" id="{A1249915-968F-4EC6-B458-A53ADDB94F11}"/>
                </a:ext>
              </a:extLst>
            </p:cNvPr>
            <p:cNvSpPr/>
            <p:nvPr/>
          </p:nvSpPr>
          <p:spPr>
            <a:xfrm>
              <a:off x="1036150" y="1628050"/>
              <a:ext cx="113275" cy="28325"/>
            </a:xfrm>
            <a:custGeom>
              <a:avLst/>
              <a:gdLst/>
              <a:ahLst/>
              <a:cxnLst/>
              <a:rect l="l" t="t" r="r" b="b"/>
              <a:pathLst>
                <a:path w="4531" h="1133" extrusionOk="0">
                  <a:moveTo>
                    <a:pt x="569" y="0"/>
                  </a:moveTo>
                  <a:cubicBezTo>
                    <a:pt x="255" y="0"/>
                    <a:pt x="1" y="251"/>
                    <a:pt x="1" y="565"/>
                  </a:cubicBezTo>
                  <a:cubicBezTo>
                    <a:pt x="1" y="879"/>
                    <a:pt x="255" y="1132"/>
                    <a:pt x="569" y="1132"/>
                  </a:cubicBezTo>
                  <a:lnTo>
                    <a:pt x="3965" y="1132"/>
                  </a:lnTo>
                  <a:cubicBezTo>
                    <a:pt x="4276" y="1132"/>
                    <a:pt x="4530" y="879"/>
                    <a:pt x="4530" y="565"/>
                  </a:cubicBezTo>
                  <a:cubicBezTo>
                    <a:pt x="4530" y="251"/>
                    <a:pt x="4276" y="0"/>
                    <a:pt x="39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12652;p79">
            <a:extLst>
              <a:ext uri="{FF2B5EF4-FFF2-40B4-BE49-F238E27FC236}">
                <a16:creationId xmlns:a16="http://schemas.microsoft.com/office/drawing/2014/main" id="{A9E5D82C-DFBF-44BC-9E34-52ED459B7A93}"/>
              </a:ext>
            </a:extLst>
          </p:cNvPr>
          <p:cNvGrpSpPr/>
          <p:nvPr/>
        </p:nvGrpSpPr>
        <p:grpSpPr>
          <a:xfrm>
            <a:off x="1826146" y="3080732"/>
            <a:ext cx="120012" cy="120012"/>
            <a:chOff x="1323129" y="2571761"/>
            <a:chExt cx="417024" cy="417024"/>
          </a:xfrm>
        </p:grpSpPr>
        <p:sp>
          <p:nvSpPr>
            <p:cNvPr id="42" name="Google Shape;12653;p79">
              <a:extLst>
                <a:ext uri="{FF2B5EF4-FFF2-40B4-BE49-F238E27FC236}">
                  <a16:creationId xmlns:a16="http://schemas.microsoft.com/office/drawing/2014/main" id="{14F5592D-A0FC-4541-A412-F810B4C8951D}"/>
                </a:ext>
              </a:extLst>
            </p:cNvPr>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654;p79">
              <a:extLst>
                <a:ext uri="{FF2B5EF4-FFF2-40B4-BE49-F238E27FC236}">
                  <a16:creationId xmlns:a16="http://schemas.microsoft.com/office/drawing/2014/main" id="{27FDB62C-F918-43C2-904C-52987796F744}"/>
                </a:ext>
              </a:extLst>
            </p:cNvPr>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655;p79">
              <a:extLst>
                <a:ext uri="{FF2B5EF4-FFF2-40B4-BE49-F238E27FC236}">
                  <a16:creationId xmlns:a16="http://schemas.microsoft.com/office/drawing/2014/main" id="{DF6484DA-FB23-4544-9892-3EF8DE435454}"/>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656;p79">
              <a:extLst>
                <a:ext uri="{FF2B5EF4-FFF2-40B4-BE49-F238E27FC236}">
                  <a16:creationId xmlns:a16="http://schemas.microsoft.com/office/drawing/2014/main" id="{E8335444-1DFF-45D6-A1AC-BCE11E5B3A06}"/>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42;p31">
            <a:extLst>
              <a:ext uri="{FF2B5EF4-FFF2-40B4-BE49-F238E27FC236}">
                <a16:creationId xmlns:a16="http://schemas.microsoft.com/office/drawing/2014/main" id="{C77061F6-38B6-44FE-B8A9-F05825EB42F2}"/>
              </a:ext>
            </a:extLst>
          </p:cNvPr>
          <p:cNvSpPr txBox="1">
            <a:spLocks/>
          </p:cNvSpPr>
          <p:nvPr/>
        </p:nvSpPr>
        <p:spPr>
          <a:xfrm>
            <a:off x="1747336" y="2976748"/>
            <a:ext cx="858019" cy="252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800" dirty="0">
                <a:solidFill>
                  <a:schemeClr val="tx2">
                    <a:lumMod val="50000"/>
                  </a:schemeClr>
                </a:solidFill>
                <a:latin typeface="Eras Light ITC" panose="020B0402030504020804" pitchFamily="34" charset="0"/>
                <a:hlinkClick r:id="rId2">
                  <a:extLst>
                    <a:ext uri="{A12FA001-AC4F-418D-AE19-62706E023703}">
                      <ahyp:hlinkClr xmlns:ahyp="http://schemas.microsoft.com/office/drawing/2018/hyperlinkcolor" val="tx"/>
                    </a:ext>
                  </a:extLst>
                </a:hlinkClick>
              </a:rPr>
              <a:t>LinkedIn</a:t>
            </a:r>
            <a:endParaRPr lang="en-US" sz="800" dirty="0">
              <a:solidFill>
                <a:schemeClr val="tx2">
                  <a:lumMod val="50000"/>
                </a:schemeClr>
              </a:solidFill>
              <a:latin typeface="Eras Light ITC" panose="020B0402030504020804" pitchFamily="34" charset="0"/>
            </a:endParaRPr>
          </a:p>
        </p:txBody>
      </p:sp>
      <p:sp>
        <p:nvSpPr>
          <p:cNvPr id="49" name="Google Shape;442;p31">
            <a:extLst>
              <a:ext uri="{FF2B5EF4-FFF2-40B4-BE49-F238E27FC236}">
                <a16:creationId xmlns:a16="http://schemas.microsoft.com/office/drawing/2014/main" id="{85098C39-583F-42E2-A91F-9841429C2AC0}"/>
              </a:ext>
            </a:extLst>
          </p:cNvPr>
          <p:cNvSpPr txBox="1">
            <a:spLocks/>
          </p:cNvSpPr>
          <p:nvPr/>
        </p:nvSpPr>
        <p:spPr>
          <a:xfrm>
            <a:off x="1373452" y="2981130"/>
            <a:ext cx="475663" cy="279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800" dirty="0">
                <a:solidFill>
                  <a:schemeClr val="tx2">
                    <a:lumMod val="50000"/>
                  </a:schemeClr>
                </a:solidFill>
                <a:latin typeface="Eras Light ITC" panose="020B0402030504020804" pitchFamily="34" charset="0"/>
                <a:hlinkClick r:id="rId3">
                  <a:extLst>
                    <a:ext uri="{A12FA001-AC4F-418D-AE19-62706E023703}">
                      <ahyp:hlinkClr xmlns:ahyp="http://schemas.microsoft.com/office/drawing/2018/hyperlinkcolor" val="tx"/>
                    </a:ext>
                  </a:extLst>
                </a:hlinkClick>
              </a:rPr>
              <a:t>Email</a:t>
            </a:r>
            <a:endParaRPr lang="en-US" sz="800" dirty="0">
              <a:solidFill>
                <a:schemeClr val="tx2">
                  <a:lumMod val="50000"/>
                </a:schemeClr>
              </a:solidFill>
              <a:latin typeface="Eras Light ITC" panose="020B0402030504020804" pitchFamily="34" charset="0"/>
            </a:endParaRPr>
          </a:p>
        </p:txBody>
      </p:sp>
      <p:grpSp>
        <p:nvGrpSpPr>
          <p:cNvPr id="66" name="Google Shape;10598;p73">
            <a:extLst>
              <a:ext uri="{FF2B5EF4-FFF2-40B4-BE49-F238E27FC236}">
                <a16:creationId xmlns:a16="http://schemas.microsoft.com/office/drawing/2014/main" id="{C516D250-7FF1-4C93-84A0-5F7CA94EEF02}"/>
              </a:ext>
            </a:extLst>
          </p:cNvPr>
          <p:cNvGrpSpPr/>
          <p:nvPr/>
        </p:nvGrpSpPr>
        <p:grpSpPr>
          <a:xfrm>
            <a:off x="3131493" y="3075176"/>
            <a:ext cx="126228" cy="126215"/>
            <a:chOff x="893650" y="1428000"/>
            <a:chExt cx="483200" cy="483150"/>
          </a:xfrm>
        </p:grpSpPr>
        <p:sp>
          <p:nvSpPr>
            <p:cNvPr id="67" name="Google Shape;10599;p73">
              <a:extLst>
                <a:ext uri="{FF2B5EF4-FFF2-40B4-BE49-F238E27FC236}">
                  <a16:creationId xmlns:a16="http://schemas.microsoft.com/office/drawing/2014/main" id="{8067E210-B238-453A-8858-3638B66EC3FE}"/>
                </a:ext>
              </a:extLst>
            </p:cNvPr>
            <p:cNvSpPr/>
            <p:nvPr/>
          </p:nvSpPr>
          <p:spPr>
            <a:xfrm>
              <a:off x="893650" y="1428000"/>
              <a:ext cx="483200" cy="483150"/>
            </a:xfrm>
            <a:custGeom>
              <a:avLst/>
              <a:gdLst/>
              <a:ahLst/>
              <a:cxnLst/>
              <a:rect l="l" t="t" r="r" b="b"/>
              <a:pathLst>
                <a:path w="19328" h="19326" extrusionOk="0">
                  <a:moveTo>
                    <a:pt x="3436" y="6012"/>
                  </a:moveTo>
                  <a:lnTo>
                    <a:pt x="3436" y="8869"/>
                  </a:lnTo>
                  <a:lnTo>
                    <a:pt x="1516" y="7435"/>
                  </a:lnTo>
                  <a:lnTo>
                    <a:pt x="3436" y="6012"/>
                  </a:lnTo>
                  <a:close/>
                  <a:moveTo>
                    <a:pt x="15892" y="6012"/>
                  </a:moveTo>
                  <a:lnTo>
                    <a:pt x="17812" y="7438"/>
                  </a:lnTo>
                  <a:lnTo>
                    <a:pt x="15892" y="8869"/>
                  </a:lnTo>
                  <a:lnTo>
                    <a:pt x="15892" y="6012"/>
                  </a:lnTo>
                  <a:close/>
                  <a:moveTo>
                    <a:pt x="14759" y="1133"/>
                  </a:moveTo>
                  <a:lnTo>
                    <a:pt x="14759" y="9717"/>
                  </a:lnTo>
                  <a:lnTo>
                    <a:pt x="9665" y="13522"/>
                  </a:lnTo>
                  <a:lnTo>
                    <a:pt x="4569" y="9717"/>
                  </a:lnTo>
                  <a:lnTo>
                    <a:pt x="4569" y="1133"/>
                  </a:lnTo>
                  <a:close/>
                  <a:moveTo>
                    <a:pt x="18195" y="8564"/>
                  </a:moveTo>
                  <a:lnTo>
                    <a:pt x="18195" y="17625"/>
                  </a:lnTo>
                  <a:cubicBezTo>
                    <a:pt x="18195" y="17939"/>
                    <a:pt x="17942" y="18193"/>
                    <a:pt x="17628" y="18193"/>
                  </a:cubicBezTo>
                  <a:lnTo>
                    <a:pt x="1700" y="18193"/>
                  </a:lnTo>
                  <a:cubicBezTo>
                    <a:pt x="1386" y="18193"/>
                    <a:pt x="1136" y="17939"/>
                    <a:pt x="1136" y="17625"/>
                  </a:cubicBezTo>
                  <a:lnTo>
                    <a:pt x="1136" y="8564"/>
                  </a:lnTo>
                  <a:lnTo>
                    <a:pt x="9324" y="14681"/>
                  </a:lnTo>
                  <a:cubicBezTo>
                    <a:pt x="9425" y="14757"/>
                    <a:pt x="9545" y="14794"/>
                    <a:pt x="9664" y="14794"/>
                  </a:cubicBezTo>
                  <a:cubicBezTo>
                    <a:pt x="9783" y="14794"/>
                    <a:pt x="9903" y="14757"/>
                    <a:pt x="10004" y="14681"/>
                  </a:cubicBezTo>
                  <a:lnTo>
                    <a:pt x="18195" y="8564"/>
                  </a:lnTo>
                  <a:close/>
                  <a:moveTo>
                    <a:pt x="4004" y="1"/>
                  </a:moveTo>
                  <a:cubicBezTo>
                    <a:pt x="3690" y="1"/>
                    <a:pt x="3436" y="251"/>
                    <a:pt x="3436" y="565"/>
                  </a:cubicBezTo>
                  <a:lnTo>
                    <a:pt x="3436" y="4605"/>
                  </a:lnTo>
                  <a:lnTo>
                    <a:pt x="230" y="6982"/>
                  </a:lnTo>
                  <a:lnTo>
                    <a:pt x="221" y="6991"/>
                  </a:lnTo>
                  <a:cubicBezTo>
                    <a:pt x="212" y="6997"/>
                    <a:pt x="200" y="7006"/>
                    <a:pt x="190" y="7015"/>
                  </a:cubicBezTo>
                  <a:lnTo>
                    <a:pt x="175" y="7030"/>
                  </a:lnTo>
                  <a:cubicBezTo>
                    <a:pt x="163" y="7042"/>
                    <a:pt x="151" y="7051"/>
                    <a:pt x="142" y="7063"/>
                  </a:cubicBezTo>
                  <a:cubicBezTo>
                    <a:pt x="139" y="7069"/>
                    <a:pt x="136" y="7072"/>
                    <a:pt x="133" y="7075"/>
                  </a:cubicBezTo>
                  <a:cubicBezTo>
                    <a:pt x="121" y="7090"/>
                    <a:pt x="106" y="7105"/>
                    <a:pt x="94" y="7124"/>
                  </a:cubicBezTo>
                  <a:cubicBezTo>
                    <a:pt x="94" y="7127"/>
                    <a:pt x="91" y="7130"/>
                    <a:pt x="88" y="7133"/>
                  </a:cubicBezTo>
                  <a:cubicBezTo>
                    <a:pt x="82" y="7148"/>
                    <a:pt x="73" y="7163"/>
                    <a:pt x="64" y="7178"/>
                  </a:cubicBezTo>
                  <a:cubicBezTo>
                    <a:pt x="61" y="7181"/>
                    <a:pt x="58" y="7187"/>
                    <a:pt x="58" y="7193"/>
                  </a:cubicBezTo>
                  <a:cubicBezTo>
                    <a:pt x="52" y="7205"/>
                    <a:pt x="46" y="7220"/>
                    <a:pt x="39" y="7232"/>
                  </a:cubicBezTo>
                  <a:lnTo>
                    <a:pt x="33" y="7250"/>
                  </a:lnTo>
                  <a:cubicBezTo>
                    <a:pt x="27" y="7265"/>
                    <a:pt x="24" y="7278"/>
                    <a:pt x="18" y="7293"/>
                  </a:cubicBezTo>
                  <a:cubicBezTo>
                    <a:pt x="18" y="7299"/>
                    <a:pt x="15" y="7305"/>
                    <a:pt x="15" y="7311"/>
                  </a:cubicBezTo>
                  <a:cubicBezTo>
                    <a:pt x="12" y="7326"/>
                    <a:pt x="9" y="7341"/>
                    <a:pt x="6" y="7356"/>
                  </a:cubicBezTo>
                  <a:cubicBezTo>
                    <a:pt x="6" y="7362"/>
                    <a:pt x="6" y="7368"/>
                    <a:pt x="3" y="7374"/>
                  </a:cubicBezTo>
                  <a:cubicBezTo>
                    <a:pt x="3" y="7392"/>
                    <a:pt x="0" y="7410"/>
                    <a:pt x="0" y="7432"/>
                  </a:cubicBezTo>
                  <a:lnTo>
                    <a:pt x="0" y="7435"/>
                  </a:lnTo>
                  <a:lnTo>
                    <a:pt x="3" y="7435"/>
                  </a:lnTo>
                  <a:lnTo>
                    <a:pt x="3" y="17625"/>
                  </a:lnTo>
                  <a:cubicBezTo>
                    <a:pt x="3" y="18564"/>
                    <a:pt x="761" y="19325"/>
                    <a:pt x="1700" y="19325"/>
                  </a:cubicBezTo>
                  <a:lnTo>
                    <a:pt x="17628" y="19325"/>
                  </a:lnTo>
                  <a:cubicBezTo>
                    <a:pt x="18567" y="19325"/>
                    <a:pt x="19325" y="18564"/>
                    <a:pt x="19328" y="17625"/>
                  </a:cubicBezTo>
                  <a:lnTo>
                    <a:pt x="19328" y="7435"/>
                  </a:lnTo>
                  <a:lnTo>
                    <a:pt x="19328" y="7428"/>
                  </a:lnTo>
                  <a:cubicBezTo>
                    <a:pt x="19328" y="7410"/>
                    <a:pt x="19325" y="7389"/>
                    <a:pt x="19322" y="7371"/>
                  </a:cubicBezTo>
                  <a:cubicBezTo>
                    <a:pt x="19322" y="7365"/>
                    <a:pt x="19322" y="7359"/>
                    <a:pt x="19319" y="7353"/>
                  </a:cubicBezTo>
                  <a:cubicBezTo>
                    <a:pt x="19319" y="7338"/>
                    <a:pt x="19316" y="7323"/>
                    <a:pt x="19313" y="7308"/>
                  </a:cubicBezTo>
                  <a:cubicBezTo>
                    <a:pt x="19313" y="7302"/>
                    <a:pt x="19310" y="7296"/>
                    <a:pt x="19307" y="7290"/>
                  </a:cubicBezTo>
                  <a:cubicBezTo>
                    <a:pt x="19304" y="7278"/>
                    <a:pt x="19301" y="7262"/>
                    <a:pt x="19294" y="7247"/>
                  </a:cubicBezTo>
                  <a:lnTo>
                    <a:pt x="19288" y="7232"/>
                  </a:lnTo>
                  <a:cubicBezTo>
                    <a:pt x="19282" y="7217"/>
                    <a:pt x="19276" y="7205"/>
                    <a:pt x="19270" y="7190"/>
                  </a:cubicBezTo>
                  <a:cubicBezTo>
                    <a:pt x="19267" y="7184"/>
                    <a:pt x="19264" y="7181"/>
                    <a:pt x="19264" y="7175"/>
                  </a:cubicBezTo>
                  <a:cubicBezTo>
                    <a:pt x="19255" y="7160"/>
                    <a:pt x="19246" y="7145"/>
                    <a:pt x="19237" y="7133"/>
                  </a:cubicBezTo>
                  <a:cubicBezTo>
                    <a:pt x="19237" y="7130"/>
                    <a:pt x="19234" y="7124"/>
                    <a:pt x="19231" y="7120"/>
                  </a:cubicBezTo>
                  <a:cubicBezTo>
                    <a:pt x="19219" y="7105"/>
                    <a:pt x="19207" y="7087"/>
                    <a:pt x="19195" y="7072"/>
                  </a:cubicBezTo>
                  <a:cubicBezTo>
                    <a:pt x="19192" y="7069"/>
                    <a:pt x="19189" y="7066"/>
                    <a:pt x="19186" y="7063"/>
                  </a:cubicBezTo>
                  <a:cubicBezTo>
                    <a:pt x="19174" y="7051"/>
                    <a:pt x="19165" y="7039"/>
                    <a:pt x="19153" y="7027"/>
                  </a:cubicBezTo>
                  <a:lnTo>
                    <a:pt x="19137" y="7015"/>
                  </a:lnTo>
                  <a:cubicBezTo>
                    <a:pt x="19125" y="7006"/>
                    <a:pt x="19116" y="6997"/>
                    <a:pt x="19104" y="6988"/>
                  </a:cubicBezTo>
                  <a:lnTo>
                    <a:pt x="19095" y="6979"/>
                  </a:lnTo>
                  <a:lnTo>
                    <a:pt x="15892" y="4605"/>
                  </a:lnTo>
                  <a:lnTo>
                    <a:pt x="15892" y="565"/>
                  </a:lnTo>
                  <a:cubicBezTo>
                    <a:pt x="15892" y="251"/>
                    <a:pt x="15638" y="1"/>
                    <a:pt x="153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10600;p73">
              <a:extLst>
                <a:ext uri="{FF2B5EF4-FFF2-40B4-BE49-F238E27FC236}">
                  <a16:creationId xmlns:a16="http://schemas.microsoft.com/office/drawing/2014/main" id="{B9A66784-3283-45E9-B655-79649023BD69}"/>
                </a:ext>
              </a:extLst>
            </p:cNvPr>
            <p:cNvSpPr/>
            <p:nvPr/>
          </p:nvSpPr>
          <p:spPr>
            <a:xfrm>
              <a:off x="1036150" y="1514825"/>
              <a:ext cx="198175" cy="28325"/>
            </a:xfrm>
            <a:custGeom>
              <a:avLst/>
              <a:gdLst/>
              <a:ahLst/>
              <a:cxnLst/>
              <a:rect l="l" t="t" r="r" b="b"/>
              <a:pathLst>
                <a:path w="7927" h="1133" extrusionOk="0">
                  <a:moveTo>
                    <a:pt x="569" y="0"/>
                  </a:moveTo>
                  <a:cubicBezTo>
                    <a:pt x="255" y="0"/>
                    <a:pt x="1" y="251"/>
                    <a:pt x="1" y="565"/>
                  </a:cubicBezTo>
                  <a:cubicBezTo>
                    <a:pt x="1" y="879"/>
                    <a:pt x="255" y="1132"/>
                    <a:pt x="569" y="1132"/>
                  </a:cubicBezTo>
                  <a:lnTo>
                    <a:pt x="7362" y="1132"/>
                  </a:lnTo>
                  <a:cubicBezTo>
                    <a:pt x="7673" y="1132"/>
                    <a:pt x="7927" y="879"/>
                    <a:pt x="7927" y="565"/>
                  </a:cubicBezTo>
                  <a:cubicBezTo>
                    <a:pt x="7927" y="251"/>
                    <a:pt x="7673" y="0"/>
                    <a:pt x="73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10601;p73">
              <a:extLst>
                <a:ext uri="{FF2B5EF4-FFF2-40B4-BE49-F238E27FC236}">
                  <a16:creationId xmlns:a16="http://schemas.microsoft.com/office/drawing/2014/main" id="{7919B9D7-2F61-4C77-BE9C-F0A062F9F48B}"/>
                </a:ext>
              </a:extLst>
            </p:cNvPr>
            <p:cNvSpPr/>
            <p:nvPr/>
          </p:nvSpPr>
          <p:spPr>
            <a:xfrm>
              <a:off x="1036150" y="1571425"/>
              <a:ext cx="198175" cy="28325"/>
            </a:xfrm>
            <a:custGeom>
              <a:avLst/>
              <a:gdLst/>
              <a:ahLst/>
              <a:cxnLst/>
              <a:rect l="l" t="t" r="r" b="b"/>
              <a:pathLst>
                <a:path w="7927" h="1133" extrusionOk="0">
                  <a:moveTo>
                    <a:pt x="569" y="1"/>
                  </a:moveTo>
                  <a:cubicBezTo>
                    <a:pt x="255" y="1"/>
                    <a:pt x="1" y="251"/>
                    <a:pt x="1" y="565"/>
                  </a:cubicBezTo>
                  <a:cubicBezTo>
                    <a:pt x="1" y="879"/>
                    <a:pt x="255" y="1133"/>
                    <a:pt x="569" y="1133"/>
                  </a:cubicBezTo>
                  <a:lnTo>
                    <a:pt x="7362" y="1133"/>
                  </a:lnTo>
                  <a:cubicBezTo>
                    <a:pt x="7673" y="1133"/>
                    <a:pt x="7927" y="879"/>
                    <a:pt x="7927" y="565"/>
                  </a:cubicBezTo>
                  <a:cubicBezTo>
                    <a:pt x="7927" y="251"/>
                    <a:pt x="7673" y="1"/>
                    <a:pt x="7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10602;p73">
              <a:extLst>
                <a:ext uri="{FF2B5EF4-FFF2-40B4-BE49-F238E27FC236}">
                  <a16:creationId xmlns:a16="http://schemas.microsoft.com/office/drawing/2014/main" id="{BAE6FC87-0449-4754-B589-A4432192C83B}"/>
                </a:ext>
              </a:extLst>
            </p:cNvPr>
            <p:cNvSpPr/>
            <p:nvPr/>
          </p:nvSpPr>
          <p:spPr>
            <a:xfrm>
              <a:off x="1036150" y="1628050"/>
              <a:ext cx="113275" cy="28325"/>
            </a:xfrm>
            <a:custGeom>
              <a:avLst/>
              <a:gdLst/>
              <a:ahLst/>
              <a:cxnLst/>
              <a:rect l="l" t="t" r="r" b="b"/>
              <a:pathLst>
                <a:path w="4531" h="1133" extrusionOk="0">
                  <a:moveTo>
                    <a:pt x="569" y="0"/>
                  </a:moveTo>
                  <a:cubicBezTo>
                    <a:pt x="255" y="0"/>
                    <a:pt x="1" y="251"/>
                    <a:pt x="1" y="565"/>
                  </a:cubicBezTo>
                  <a:cubicBezTo>
                    <a:pt x="1" y="879"/>
                    <a:pt x="255" y="1132"/>
                    <a:pt x="569" y="1132"/>
                  </a:cubicBezTo>
                  <a:lnTo>
                    <a:pt x="3965" y="1132"/>
                  </a:lnTo>
                  <a:cubicBezTo>
                    <a:pt x="4276" y="1132"/>
                    <a:pt x="4530" y="879"/>
                    <a:pt x="4530" y="565"/>
                  </a:cubicBezTo>
                  <a:cubicBezTo>
                    <a:pt x="4530" y="251"/>
                    <a:pt x="4276" y="0"/>
                    <a:pt x="39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1" name="Google Shape;12652;p79">
            <a:extLst>
              <a:ext uri="{FF2B5EF4-FFF2-40B4-BE49-F238E27FC236}">
                <a16:creationId xmlns:a16="http://schemas.microsoft.com/office/drawing/2014/main" id="{69EC1B45-5B7E-42B9-A3F9-614686154B88}"/>
              </a:ext>
            </a:extLst>
          </p:cNvPr>
          <p:cNvGrpSpPr/>
          <p:nvPr/>
        </p:nvGrpSpPr>
        <p:grpSpPr>
          <a:xfrm>
            <a:off x="3655866" y="3085448"/>
            <a:ext cx="120012" cy="120012"/>
            <a:chOff x="1323129" y="2571761"/>
            <a:chExt cx="417024" cy="417024"/>
          </a:xfrm>
        </p:grpSpPr>
        <p:sp>
          <p:nvSpPr>
            <p:cNvPr id="72" name="Google Shape;12653;p79">
              <a:extLst>
                <a:ext uri="{FF2B5EF4-FFF2-40B4-BE49-F238E27FC236}">
                  <a16:creationId xmlns:a16="http://schemas.microsoft.com/office/drawing/2014/main" id="{5BE44695-8DDD-4563-A172-AECDA89A0E27}"/>
                </a:ext>
              </a:extLst>
            </p:cNvPr>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654;p79">
              <a:extLst>
                <a:ext uri="{FF2B5EF4-FFF2-40B4-BE49-F238E27FC236}">
                  <a16:creationId xmlns:a16="http://schemas.microsoft.com/office/drawing/2014/main" id="{B0AABD3C-6931-4DA5-AFC1-C1896E044C3C}"/>
                </a:ext>
              </a:extLst>
            </p:cNvPr>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655;p79">
              <a:extLst>
                <a:ext uri="{FF2B5EF4-FFF2-40B4-BE49-F238E27FC236}">
                  <a16:creationId xmlns:a16="http://schemas.microsoft.com/office/drawing/2014/main" id="{EAE041E6-2343-4CBB-92AF-00E19FAE5FC9}"/>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656;p79">
              <a:extLst>
                <a:ext uri="{FF2B5EF4-FFF2-40B4-BE49-F238E27FC236}">
                  <a16:creationId xmlns:a16="http://schemas.microsoft.com/office/drawing/2014/main" id="{C85F89DF-C9E0-48C6-A0F4-5A6194F79E99}"/>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442;p31">
            <a:extLst>
              <a:ext uri="{FF2B5EF4-FFF2-40B4-BE49-F238E27FC236}">
                <a16:creationId xmlns:a16="http://schemas.microsoft.com/office/drawing/2014/main" id="{9175DB27-DC05-4416-88A4-CA02F415DD90}"/>
              </a:ext>
            </a:extLst>
          </p:cNvPr>
          <p:cNvSpPr txBox="1">
            <a:spLocks/>
          </p:cNvSpPr>
          <p:nvPr/>
        </p:nvSpPr>
        <p:spPr>
          <a:xfrm>
            <a:off x="3577056" y="2981464"/>
            <a:ext cx="858019" cy="252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800" dirty="0">
                <a:solidFill>
                  <a:schemeClr val="tx2">
                    <a:lumMod val="50000"/>
                  </a:schemeClr>
                </a:solidFill>
                <a:latin typeface="Eras Light ITC" panose="020B0402030504020804" pitchFamily="34" charset="0"/>
                <a:hlinkClick r:id="rId4">
                  <a:extLst>
                    <a:ext uri="{A12FA001-AC4F-418D-AE19-62706E023703}">
                      <ahyp:hlinkClr xmlns:ahyp="http://schemas.microsoft.com/office/drawing/2018/hyperlinkcolor" val="tx"/>
                    </a:ext>
                  </a:extLst>
                </a:hlinkClick>
              </a:rPr>
              <a:t>LinkedIn</a:t>
            </a:r>
            <a:endParaRPr lang="en-US" sz="800" dirty="0">
              <a:solidFill>
                <a:schemeClr val="tx2">
                  <a:lumMod val="50000"/>
                </a:schemeClr>
              </a:solidFill>
              <a:latin typeface="Eras Light ITC" panose="020B0402030504020804" pitchFamily="34" charset="0"/>
            </a:endParaRPr>
          </a:p>
        </p:txBody>
      </p:sp>
      <p:sp>
        <p:nvSpPr>
          <p:cNvPr id="77" name="Google Shape;442;p31">
            <a:hlinkClick r:id="rId5"/>
            <a:extLst>
              <a:ext uri="{FF2B5EF4-FFF2-40B4-BE49-F238E27FC236}">
                <a16:creationId xmlns:a16="http://schemas.microsoft.com/office/drawing/2014/main" id="{E11C080E-0B2A-47BA-803F-EE4C60AA500D}"/>
              </a:ext>
            </a:extLst>
          </p:cNvPr>
          <p:cNvSpPr txBox="1">
            <a:spLocks/>
          </p:cNvSpPr>
          <p:nvPr/>
        </p:nvSpPr>
        <p:spPr>
          <a:xfrm>
            <a:off x="3203172" y="2985846"/>
            <a:ext cx="475663" cy="279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800" dirty="0">
                <a:solidFill>
                  <a:schemeClr val="tx2">
                    <a:lumMod val="50000"/>
                  </a:schemeClr>
                </a:solidFill>
                <a:latin typeface="Eras Light ITC" panose="020B0402030504020804" pitchFamily="34" charset="0"/>
                <a:hlinkClick r:id="rId3">
                  <a:extLst>
                    <a:ext uri="{A12FA001-AC4F-418D-AE19-62706E023703}">
                      <ahyp:hlinkClr xmlns:ahyp="http://schemas.microsoft.com/office/drawing/2018/hyperlinkcolor" val="tx"/>
                    </a:ext>
                  </a:extLst>
                </a:hlinkClick>
              </a:rPr>
              <a:t>Email</a:t>
            </a:r>
            <a:endParaRPr lang="en-US" sz="800" dirty="0">
              <a:solidFill>
                <a:schemeClr val="tx2">
                  <a:lumMod val="50000"/>
                </a:schemeClr>
              </a:solidFill>
              <a:latin typeface="Eras Light ITC" panose="020B0402030504020804" pitchFamily="34" charset="0"/>
            </a:endParaRPr>
          </a:p>
        </p:txBody>
      </p:sp>
      <p:grpSp>
        <p:nvGrpSpPr>
          <p:cNvPr id="78" name="Google Shape;1564;p29">
            <a:extLst>
              <a:ext uri="{FF2B5EF4-FFF2-40B4-BE49-F238E27FC236}">
                <a16:creationId xmlns:a16="http://schemas.microsoft.com/office/drawing/2014/main" id="{B4F835AD-8FB6-437C-8D9F-0CED9243E99B}"/>
              </a:ext>
            </a:extLst>
          </p:cNvPr>
          <p:cNvGrpSpPr/>
          <p:nvPr/>
        </p:nvGrpSpPr>
        <p:grpSpPr>
          <a:xfrm>
            <a:off x="3183771" y="2118856"/>
            <a:ext cx="912601" cy="739449"/>
            <a:chOff x="3571954" y="3702806"/>
            <a:chExt cx="921310" cy="746506"/>
          </a:xfrm>
        </p:grpSpPr>
        <p:sp>
          <p:nvSpPr>
            <p:cNvPr id="79" name="Google Shape;1565;p29">
              <a:extLst>
                <a:ext uri="{FF2B5EF4-FFF2-40B4-BE49-F238E27FC236}">
                  <a16:creationId xmlns:a16="http://schemas.microsoft.com/office/drawing/2014/main" id="{B38F2A3E-7C5D-4777-A686-FBDD5A6C6A7A}"/>
                </a:ext>
              </a:extLst>
            </p:cNvPr>
            <p:cNvSpPr/>
            <p:nvPr/>
          </p:nvSpPr>
          <p:spPr>
            <a:xfrm rot="8866205" flipH="1">
              <a:off x="3868488" y="3702806"/>
              <a:ext cx="360133" cy="445650"/>
            </a:xfrm>
            <a:custGeom>
              <a:avLst/>
              <a:gdLst/>
              <a:ahLst/>
              <a:cxnLst/>
              <a:rect l="l" t="t" r="r" b="b"/>
              <a:pathLst>
                <a:path w="11876" h="16866" extrusionOk="0">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1566;p29">
              <a:extLst>
                <a:ext uri="{FF2B5EF4-FFF2-40B4-BE49-F238E27FC236}">
                  <a16:creationId xmlns:a16="http://schemas.microsoft.com/office/drawing/2014/main" id="{0AF6461F-E205-4004-9ABC-88E9DD7A1B25}"/>
                </a:ext>
              </a:extLst>
            </p:cNvPr>
            <p:cNvGrpSpPr/>
            <p:nvPr/>
          </p:nvGrpSpPr>
          <p:grpSpPr>
            <a:xfrm>
              <a:off x="3571954" y="3764882"/>
              <a:ext cx="921310" cy="684430"/>
              <a:chOff x="3571954" y="3764882"/>
              <a:chExt cx="921310" cy="684430"/>
            </a:xfrm>
          </p:grpSpPr>
          <p:sp>
            <p:nvSpPr>
              <p:cNvPr id="81" name="Google Shape;1568;p29">
                <a:extLst>
                  <a:ext uri="{FF2B5EF4-FFF2-40B4-BE49-F238E27FC236}">
                    <a16:creationId xmlns:a16="http://schemas.microsoft.com/office/drawing/2014/main" id="{97CEACA0-5E24-4E5D-AE34-45625967D99D}"/>
                  </a:ext>
                </a:extLst>
              </p:cNvPr>
              <p:cNvSpPr/>
              <p:nvPr/>
            </p:nvSpPr>
            <p:spPr>
              <a:xfrm>
                <a:off x="3571954" y="3891533"/>
                <a:ext cx="921310" cy="557779"/>
              </a:xfrm>
              <a:custGeom>
                <a:avLst/>
                <a:gdLst/>
                <a:ahLst/>
                <a:cxnLst/>
                <a:rect l="l" t="t" r="r" b="b"/>
                <a:pathLst>
                  <a:path w="40397" h="23784" extrusionOk="0">
                    <a:moveTo>
                      <a:pt x="1" y="0"/>
                    </a:moveTo>
                    <a:lnTo>
                      <a:pt x="1" y="23784"/>
                    </a:lnTo>
                    <a:lnTo>
                      <a:pt x="40396" y="23784"/>
                    </a:lnTo>
                    <a:lnTo>
                      <a:pt x="40396" y="0"/>
                    </a:ln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2" name="Google Shape;1567;p29">
                <a:extLst>
                  <a:ext uri="{FF2B5EF4-FFF2-40B4-BE49-F238E27FC236}">
                    <a16:creationId xmlns:a16="http://schemas.microsoft.com/office/drawing/2014/main" id="{1ECCB97F-5843-43C0-B49F-6D5B9FE421F9}"/>
                  </a:ext>
                </a:extLst>
              </p:cNvPr>
              <p:cNvSpPr/>
              <p:nvPr/>
            </p:nvSpPr>
            <p:spPr>
              <a:xfrm flipH="1">
                <a:off x="3658192" y="4152640"/>
                <a:ext cx="269526" cy="294435"/>
              </a:xfrm>
              <a:custGeom>
                <a:avLst/>
                <a:gdLst/>
                <a:ahLst/>
                <a:cxnLst/>
                <a:rect l="l" t="t" r="r" b="b"/>
                <a:pathLst>
                  <a:path w="11876" h="16866" extrusionOk="0">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1569;p29">
                <a:extLst>
                  <a:ext uri="{FF2B5EF4-FFF2-40B4-BE49-F238E27FC236}">
                    <a16:creationId xmlns:a16="http://schemas.microsoft.com/office/drawing/2014/main" id="{1EC4D43E-58E6-48C3-8C1E-E05DFF523BF8}"/>
                  </a:ext>
                </a:extLst>
              </p:cNvPr>
              <p:cNvSpPr/>
              <p:nvPr/>
            </p:nvSpPr>
            <p:spPr>
              <a:xfrm rot="-10396798">
                <a:off x="3699385" y="4023780"/>
                <a:ext cx="269526" cy="382732"/>
              </a:xfrm>
              <a:custGeom>
                <a:avLst/>
                <a:gdLst/>
                <a:ahLst/>
                <a:cxnLst/>
                <a:rect l="l" t="t" r="r" b="b"/>
                <a:pathLst>
                  <a:path w="11876" h="16866" extrusionOk="0">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1570;p29">
                <a:extLst>
                  <a:ext uri="{FF2B5EF4-FFF2-40B4-BE49-F238E27FC236}">
                    <a16:creationId xmlns:a16="http://schemas.microsoft.com/office/drawing/2014/main" id="{A3F49F8D-D64B-4BC1-A553-2CA8BEEB1A20}"/>
                  </a:ext>
                </a:extLst>
              </p:cNvPr>
              <p:cNvSpPr/>
              <p:nvPr/>
            </p:nvSpPr>
            <p:spPr>
              <a:xfrm rot="10378167" flipH="1">
                <a:off x="3987872" y="3781336"/>
                <a:ext cx="338687" cy="382732"/>
              </a:xfrm>
              <a:custGeom>
                <a:avLst/>
                <a:gdLst/>
                <a:ahLst/>
                <a:cxnLst/>
                <a:rect l="l" t="t" r="r" b="b"/>
                <a:pathLst>
                  <a:path w="11876" h="16866" extrusionOk="0">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 name="Google Shape;1571;p29">
                <a:extLst>
                  <a:ext uri="{FF2B5EF4-FFF2-40B4-BE49-F238E27FC236}">
                    <a16:creationId xmlns:a16="http://schemas.microsoft.com/office/drawing/2014/main" id="{E750CA10-DC72-4C63-9BC9-F8C6041197EA}"/>
                  </a:ext>
                </a:extLst>
              </p:cNvPr>
              <p:cNvGrpSpPr/>
              <p:nvPr/>
            </p:nvGrpSpPr>
            <p:grpSpPr>
              <a:xfrm>
                <a:off x="3699628" y="3805728"/>
                <a:ext cx="640476" cy="642782"/>
                <a:chOff x="6407174" y="3267310"/>
                <a:chExt cx="640476" cy="642782"/>
              </a:xfrm>
            </p:grpSpPr>
            <p:sp>
              <p:nvSpPr>
                <p:cNvPr id="89" name="Google Shape;1572;p29">
                  <a:extLst>
                    <a:ext uri="{FF2B5EF4-FFF2-40B4-BE49-F238E27FC236}">
                      <a16:creationId xmlns:a16="http://schemas.microsoft.com/office/drawing/2014/main" id="{DF674819-ED30-4608-BBD4-F2C57B18436A}"/>
                    </a:ext>
                  </a:extLst>
                </p:cNvPr>
                <p:cNvSpPr/>
                <p:nvPr/>
              </p:nvSpPr>
              <p:spPr>
                <a:xfrm rot="10800000">
                  <a:off x="6450437" y="3267310"/>
                  <a:ext cx="289398" cy="382732"/>
                </a:xfrm>
                <a:custGeom>
                  <a:avLst/>
                  <a:gdLst/>
                  <a:ahLst/>
                  <a:cxnLst/>
                  <a:rect l="l" t="t" r="r" b="b"/>
                  <a:pathLst>
                    <a:path w="11876" h="16866" extrusionOk="0">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0" name="Google Shape;1573;p29">
                  <a:extLst>
                    <a:ext uri="{FF2B5EF4-FFF2-40B4-BE49-F238E27FC236}">
                      <a16:creationId xmlns:a16="http://schemas.microsoft.com/office/drawing/2014/main" id="{F71F5B9F-34DD-4A17-A48E-A2FD860723D4}"/>
                    </a:ext>
                  </a:extLst>
                </p:cNvPr>
                <p:cNvSpPr/>
                <p:nvPr/>
              </p:nvSpPr>
              <p:spPr>
                <a:xfrm>
                  <a:off x="6407174" y="3696624"/>
                  <a:ext cx="640476" cy="213468"/>
                </a:xfrm>
                <a:custGeom>
                  <a:avLst/>
                  <a:gdLst/>
                  <a:ahLst/>
                  <a:cxnLst/>
                  <a:rect l="l" t="t" r="r" b="b"/>
                  <a:pathLst>
                    <a:path w="28221" h="9407" extrusionOk="0">
                      <a:moveTo>
                        <a:pt x="3737" y="0"/>
                      </a:moveTo>
                      <a:lnTo>
                        <a:pt x="1" y="9407"/>
                      </a:lnTo>
                      <a:lnTo>
                        <a:pt x="28221" y="9407"/>
                      </a:lnTo>
                      <a:lnTo>
                        <a:pt x="23784"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1574;p29">
                  <a:extLst>
                    <a:ext uri="{FF2B5EF4-FFF2-40B4-BE49-F238E27FC236}">
                      <a16:creationId xmlns:a16="http://schemas.microsoft.com/office/drawing/2014/main" id="{AA63959B-B4CA-42BF-A150-961C66B30AC1}"/>
                    </a:ext>
                  </a:extLst>
                </p:cNvPr>
                <p:cNvSpPr/>
                <p:nvPr/>
              </p:nvSpPr>
              <p:spPr>
                <a:xfrm>
                  <a:off x="6491963" y="3571724"/>
                  <a:ext cx="455012" cy="338368"/>
                </a:xfrm>
                <a:custGeom>
                  <a:avLst/>
                  <a:gdLst/>
                  <a:ahLst/>
                  <a:cxnLst/>
                  <a:rect l="l" t="t" r="r" b="b"/>
                  <a:pathLst>
                    <a:path w="20049" h="14911" extrusionOk="0">
                      <a:moveTo>
                        <a:pt x="10008" y="0"/>
                      </a:moveTo>
                      <a:lnTo>
                        <a:pt x="1" y="5504"/>
                      </a:lnTo>
                      <a:lnTo>
                        <a:pt x="2369" y="14911"/>
                      </a:lnTo>
                      <a:lnTo>
                        <a:pt x="17013" y="14911"/>
                      </a:lnTo>
                      <a:lnTo>
                        <a:pt x="20048" y="5504"/>
                      </a:lnTo>
                      <a:lnTo>
                        <a:pt x="10008"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1575;p29">
                  <a:extLst>
                    <a:ext uri="{FF2B5EF4-FFF2-40B4-BE49-F238E27FC236}">
                      <a16:creationId xmlns:a16="http://schemas.microsoft.com/office/drawing/2014/main" id="{32AC9023-5E9E-4BD9-BDBA-8348B6751D6F}"/>
                    </a:ext>
                  </a:extLst>
                </p:cNvPr>
                <p:cNvSpPr/>
                <p:nvPr/>
              </p:nvSpPr>
              <p:spPr>
                <a:xfrm>
                  <a:off x="6591140" y="3590621"/>
                  <a:ext cx="259676" cy="156192"/>
                </a:xfrm>
                <a:custGeom>
                  <a:avLst/>
                  <a:gdLst/>
                  <a:ahLst/>
                  <a:cxnLst/>
                  <a:rect l="l" t="t" r="r" b="b"/>
                  <a:pathLst>
                    <a:path w="11442" h="6883" extrusionOk="0">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1576;p29">
                  <a:extLst>
                    <a:ext uri="{FF2B5EF4-FFF2-40B4-BE49-F238E27FC236}">
                      <a16:creationId xmlns:a16="http://schemas.microsoft.com/office/drawing/2014/main" id="{D181585D-093D-490A-9EDC-332698394080}"/>
                    </a:ext>
                  </a:extLst>
                </p:cNvPr>
                <p:cNvSpPr/>
                <p:nvPr/>
              </p:nvSpPr>
              <p:spPr>
                <a:xfrm>
                  <a:off x="6657001" y="3512650"/>
                  <a:ext cx="115858" cy="194066"/>
                </a:xfrm>
                <a:custGeom>
                  <a:avLst/>
                  <a:gdLst/>
                  <a:ahLst/>
                  <a:cxnLst/>
                  <a:rect l="l" t="t" r="r" b="b"/>
                  <a:pathLst>
                    <a:path w="5105" h="8552" extrusionOk="0">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1577;p29">
                  <a:extLst>
                    <a:ext uri="{FF2B5EF4-FFF2-40B4-BE49-F238E27FC236}">
                      <a16:creationId xmlns:a16="http://schemas.microsoft.com/office/drawing/2014/main" id="{159EEE6E-C1F9-485C-AFC1-CCBC318E51C2}"/>
                    </a:ext>
                  </a:extLst>
                </p:cNvPr>
                <p:cNvSpPr/>
                <p:nvPr/>
              </p:nvSpPr>
              <p:spPr>
                <a:xfrm>
                  <a:off x="6581290" y="3384460"/>
                  <a:ext cx="49997" cy="98395"/>
                </a:xfrm>
                <a:custGeom>
                  <a:avLst/>
                  <a:gdLst/>
                  <a:ahLst/>
                  <a:cxnLst/>
                  <a:rect l="l" t="t" r="r" b="b"/>
                  <a:pathLst>
                    <a:path w="2203" h="4336" extrusionOk="0">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1578;p29">
                  <a:extLst>
                    <a:ext uri="{FF2B5EF4-FFF2-40B4-BE49-F238E27FC236}">
                      <a16:creationId xmlns:a16="http://schemas.microsoft.com/office/drawing/2014/main" id="{808C485E-FF4A-4767-9E7E-D9A91E65D7DA}"/>
                    </a:ext>
                  </a:extLst>
                </p:cNvPr>
                <p:cNvSpPr/>
                <p:nvPr/>
              </p:nvSpPr>
              <p:spPr>
                <a:xfrm>
                  <a:off x="6581290" y="3368076"/>
                  <a:ext cx="49997" cy="123402"/>
                </a:xfrm>
                <a:custGeom>
                  <a:avLst/>
                  <a:gdLst/>
                  <a:ahLst/>
                  <a:cxnLst/>
                  <a:rect l="l" t="t" r="r" b="b"/>
                  <a:pathLst>
                    <a:path w="2203" h="5438" fill="none" extrusionOk="0">
                      <a:moveTo>
                        <a:pt x="2202" y="1868"/>
                      </a:moveTo>
                      <a:cubicBezTo>
                        <a:pt x="2202" y="1868"/>
                        <a:pt x="1168" y="0"/>
                        <a:pt x="568" y="1034"/>
                      </a:cubicBezTo>
                      <a:cubicBezTo>
                        <a:pt x="1" y="2102"/>
                        <a:pt x="835" y="4337"/>
                        <a:pt x="1168" y="4870"/>
                      </a:cubicBezTo>
                      <a:cubicBezTo>
                        <a:pt x="1502" y="5438"/>
                        <a:pt x="2069" y="4537"/>
                        <a:pt x="2069"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1579;p29">
                  <a:extLst>
                    <a:ext uri="{FF2B5EF4-FFF2-40B4-BE49-F238E27FC236}">
                      <a16:creationId xmlns:a16="http://schemas.microsoft.com/office/drawing/2014/main" id="{9300912E-3191-493E-B62D-AF16247FDC23}"/>
                    </a:ext>
                  </a:extLst>
                </p:cNvPr>
                <p:cNvSpPr/>
                <p:nvPr/>
              </p:nvSpPr>
              <p:spPr>
                <a:xfrm>
                  <a:off x="6802362" y="3384460"/>
                  <a:ext cx="49974" cy="98395"/>
                </a:xfrm>
                <a:custGeom>
                  <a:avLst/>
                  <a:gdLst/>
                  <a:ahLst/>
                  <a:cxnLst/>
                  <a:rect l="l" t="t" r="r" b="b"/>
                  <a:pathLst>
                    <a:path w="2202" h="4336" extrusionOk="0">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1580;p29">
                  <a:extLst>
                    <a:ext uri="{FF2B5EF4-FFF2-40B4-BE49-F238E27FC236}">
                      <a16:creationId xmlns:a16="http://schemas.microsoft.com/office/drawing/2014/main" id="{AA311D84-BF9C-4AF7-AAE8-288595F5E576}"/>
                    </a:ext>
                  </a:extLst>
                </p:cNvPr>
                <p:cNvSpPr/>
                <p:nvPr/>
              </p:nvSpPr>
              <p:spPr>
                <a:xfrm>
                  <a:off x="6802362" y="3368076"/>
                  <a:ext cx="49974" cy="123402"/>
                </a:xfrm>
                <a:custGeom>
                  <a:avLst/>
                  <a:gdLst/>
                  <a:ahLst/>
                  <a:cxnLst/>
                  <a:rect l="l" t="t" r="r" b="b"/>
                  <a:pathLst>
                    <a:path w="2202" h="5438" fill="none" extrusionOk="0">
                      <a:moveTo>
                        <a:pt x="0" y="1868"/>
                      </a:moveTo>
                      <a:cubicBezTo>
                        <a:pt x="0" y="1868"/>
                        <a:pt x="1034" y="0"/>
                        <a:pt x="1635" y="1034"/>
                      </a:cubicBezTo>
                      <a:cubicBezTo>
                        <a:pt x="2202" y="2102"/>
                        <a:pt x="1368" y="4337"/>
                        <a:pt x="1034" y="4870"/>
                      </a:cubicBezTo>
                      <a:cubicBezTo>
                        <a:pt x="701" y="5438"/>
                        <a:pt x="133" y="4537"/>
                        <a:pt x="133"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1581;p29">
                  <a:extLst>
                    <a:ext uri="{FF2B5EF4-FFF2-40B4-BE49-F238E27FC236}">
                      <a16:creationId xmlns:a16="http://schemas.microsoft.com/office/drawing/2014/main" id="{6F22C421-794A-4E0F-AB31-BF33EFADAA1D}"/>
                    </a:ext>
                  </a:extLst>
                </p:cNvPr>
                <p:cNvSpPr/>
                <p:nvPr/>
              </p:nvSpPr>
              <p:spPr>
                <a:xfrm>
                  <a:off x="6617625" y="3267389"/>
                  <a:ext cx="196856" cy="313406"/>
                </a:xfrm>
                <a:custGeom>
                  <a:avLst/>
                  <a:gdLst/>
                  <a:ahLst/>
                  <a:cxnLst/>
                  <a:rect l="l" t="t" r="r" b="b"/>
                  <a:pathLst>
                    <a:path w="8674" h="13811" extrusionOk="0">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1582;p29">
                <a:extLst>
                  <a:ext uri="{FF2B5EF4-FFF2-40B4-BE49-F238E27FC236}">
                    <a16:creationId xmlns:a16="http://schemas.microsoft.com/office/drawing/2014/main" id="{041D8A6B-C93C-4717-AB7B-1A04BFB62C63}"/>
                  </a:ext>
                </a:extLst>
              </p:cNvPr>
              <p:cNvSpPr/>
              <p:nvPr/>
            </p:nvSpPr>
            <p:spPr>
              <a:xfrm>
                <a:off x="3971813" y="3795644"/>
                <a:ext cx="235098" cy="364689"/>
              </a:xfrm>
              <a:custGeom>
                <a:avLst/>
                <a:gdLst/>
                <a:ahLst/>
                <a:cxnLst/>
                <a:rect l="l" t="t" r="r" b="b"/>
                <a:pathLst>
                  <a:path w="10359" h="20772" extrusionOk="0">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1583;p29">
                <a:extLst>
                  <a:ext uri="{FF2B5EF4-FFF2-40B4-BE49-F238E27FC236}">
                    <a16:creationId xmlns:a16="http://schemas.microsoft.com/office/drawing/2014/main" id="{C8B78C6D-F945-4315-97D5-BCAB4C005FD6}"/>
                  </a:ext>
                </a:extLst>
              </p:cNvPr>
              <p:cNvSpPr/>
              <p:nvPr/>
            </p:nvSpPr>
            <p:spPr>
              <a:xfrm rot="1340552">
                <a:off x="3831389" y="3764882"/>
                <a:ext cx="139325" cy="267681"/>
              </a:xfrm>
              <a:custGeom>
                <a:avLst/>
                <a:gdLst/>
                <a:ahLst/>
                <a:cxnLst/>
                <a:rect l="l" t="t" r="r" b="b"/>
                <a:pathLst>
                  <a:path w="6139" h="11796" extrusionOk="0">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1584;p29">
                <a:extLst>
                  <a:ext uri="{FF2B5EF4-FFF2-40B4-BE49-F238E27FC236}">
                    <a16:creationId xmlns:a16="http://schemas.microsoft.com/office/drawing/2014/main" id="{037734E4-97FC-4FA2-BAC9-F5CDA22D8767}"/>
                  </a:ext>
                </a:extLst>
              </p:cNvPr>
              <p:cNvSpPr/>
              <p:nvPr/>
            </p:nvSpPr>
            <p:spPr>
              <a:xfrm flipH="1">
                <a:off x="4087050" y="3969718"/>
                <a:ext cx="282955" cy="429034"/>
              </a:xfrm>
              <a:custGeom>
                <a:avLst/>
                <a:gdLst/>
                <a:ahLst/>
                <a:cxnLst/>
                <a:rect l="l" t="t" r="r" b="b"/>
                <a:pathLst>
                  <a:path w="11876" h="16866" extrusionOk="0">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9" name="Google Shape;442;p31">
            <a:extLst>
              <a:ext uri="{FF2B5EF4-FFF2-40B4-BE49-F238E27FC236}">
                <a16:creationId xmlns:a16="http://schemas.microsoft.com/office/drawing/2014/main" id="{B5D17BE3-6CC0-45FD-986E-F8EA1849DC31}"/>
              </a:ext>
            </a:extLst>
          </p:cNvPr>
          <p:cNvSpPr txBox="1">
            <a:spLocks/>
          </p:cNvSpPr>
          <p:nvPr/>
        </p:nvSpPr>
        <p:spPr>
          <a:xfrm>
            <a:off x="2665440" y="2766840"/>
            <a:ext cx="1917080" cy="248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050" dirty="0">
                <a:latin typeface="Eras Light ITC" panose="020B0402030504020804" pitchFamily="34" charset="0"/>
              </a:rPr>
              <a:t>Shatha Alghamdi</a:t>
            </a:r>
          </a:p>
        </p:txBody>
      </p:sp>
      <p:grpSp>
        <p:nvGrpSpPr>
          <p:cNvPr id="100" name="Google Shape;1548;p29">
            <a:extLst>
              <a:ext uri="{FF2B5EF4-FFF2-40B4-BE49-F238E27FC236}">
                <a16:creationId xmlns:a16="http://schemas.microsoft.com/office/drawing/2014/main" id="{DCC26233-7272-4BD3-ADA5-25EF605C2FE9}"/>
              </a:ext>
            </a:extLst>
          </p:cNvPr>
          <p:cNvGrpSpPr/>
          <p:nvPr/>
        </p:nvGrpSpPr>
        <p:grpSpPr>
          <a:xfrm>
            <a:off x="5142079" y="2186367"/>
            <a:ext cx="908120" cy="662516"/>
            <a:chOff x="5341993" y="3219685"/>
            <a:chExt cx="916787" cy="668839"/>
          </a:xfrm>
        </p:grpSpPr>
        <p:sp>
          <p:nvSpPr>
            <p:cNvPr id="101" name="Google Shape;1549;p29">
              <a:extLst>
                <a:ext uri="{FF2B5EF4-FFF2-40B4-BE49-F238E27FC236}">
                  <a16:creationId xmlns:a16="http://schemas.microsoft.com/office/drawing/2014/main" id="{06A38F12-0B38-42F1-8C66-FC8528141F49}"/>
                </a:ext>
              </a:extLst>
            </p:cNvPr>
            <p:cNvSpPr/>
            <p:nvPr/>
          </p:nvSpPr>
          <p:spPr>
            <a:xfrm>
              <a:off x="5341993" y="3348034"/>
              <a:ext cx="916787" cy="540490"/>
            </a:xfrm>
            <a:custGeom>
              <a:avLst/>
              <a:gdLst/>
              <a:ahLst/>
              <a:cxnLst/>
              <a:rect l="l" t="t" r="r" b="b"/>
              <a:pathLst>
                <a:path w="40396" h="23818" extrusionOk="0">
                  <a:moveTo>
                    <a:pt x="0" y="0"/>
                  </a:moveTo>
                  <a:lnTo>
                    <a:pt x="0" y="23817"/>
                  </a:lnTo>
                  <a:lnTo>
                    <a:pt x="40396" y="23817"/>
                  </a:lnTo>
                  <a:lnTo>
                    <a:pt x="40396"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07378"/>
                </a:solidFill>
                <a:latin typeface="Arial"/>
                <a:ea typeface="Arial"/>
                <a:cs typeface="Arial"/>
                <a:sym typeface="Arial"/>
              </a:endParaRPr>
            </a:p>
          </p:txBody>
        </p:sp>
        <p:sp>
          <p:nvSpPr>
            <p:cNvPr id="102" name="Google Shape;1550;p29">
              <a:extLst>
                <a:ext uri="{FF2B5EF4-FFF2-40B4-BE49-F238E27FC236}">
                  <a16:creationId xmlns:a16="http://schemas.microsoft.com/office/drawing/2014/main" id="{33393995-3A71-41CE-AFD2-29E4131AB6E1}"/>
                </a:ext>
              </a:extLst>
            </p:cNvPr>
            <p:cNvSpPr/>
            <p:nvPr/>
          </p:nvSpPr>
          <p:spPr>
            <a:xfrm>
              <a:off x="5611526" y="3411945"/>
              <a:ext cx="98383" cy="91159"/>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03" name="Google Shape;1551;p29">
              <a:extLst>
                <a:ext uri="{FF2B5EF4-FFF2-40B4-BE49-F238E27FC236}">
                  <a16:creationId xmlns:a16="http://schemas.microsoft.com/office/drawing/2014/main" id="{9DD1026C-A6EF-4417-A27E-B03858EC28C4}"/>
                </a:ext>
              </a:extLst>
            </p:cNvPr>
            <p:cNvGrpSpPr/>
            <p:nvPr/>
          </p:nvGrpSpPr>
          <p:grpSpPr>
            <a:xfrm>
              <a:off x="5480148" y="3219685"/>
              <a:ext cx="640476" cy="668839"/>
              <a:chOff x="6407174" y="873466"/>
              <a:chExt cx="640476" cy="668839"/>
            </a:xfrm>
          </p:grpSpPr>
          <p:sp>
            <p:nvSpPr>
              <p:cNvPr id="104" name="Google Shape;1552;p29">
                <a:extLst>
                  <a:ext uri="{FF2B5EF4-FFF2-40B4-BE49-F238E27FC236}">
                    <a16:creationId xmlns:a16="http://schemas.microsoft.com/office/drawing/2014/main" id="{3E8E78D1-0B1C-4348-BDF6-E8BD84AF0A53}"/>
                  </a:ext>
                </a:extLst>
              </p:cNvPr>
              <p:cNvSpPr/>
              <p:nvPr/>
            </p:nvSpPr>
            <p:spPr>
              <a:xfrm>
                <a:off x="6407174" y="1328065"/>
                <a:ext cx="640476" cy="214240"/>
              </a:xfrm>
              <a:custGeom>
                <a:avLst/>
                <a:gdLst/>
                <a:ahLst/>
                <a:cxnLst/>
                <a:rect l="l" t="t" r="r" b="b"/>
                <a:pathLst>
                  <a:path w="28221" h="9441" extrusionOk="0">
                    <a:moveTo>
                      <a:pt x="3737" y="1"/>
                    </a:moveTo>
                    <a:lnTo>
                      <a:pt x="1" y="9441"/>
                    </a:lnTo>
                    <a:lnTo>
                      <a:pt x="28221" y="9441"/>
                    </a:lnTo>
                    <a:lnTo>
                      <a:pt x="23784"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553;p29">
                <a:extLst>
                  <a:ext uri="{FF2B5EF4-FFF2-40B4-BE49-F238E27FC236}">
                    <a16:creationId xmlns:a16="http://schemas.microsoft.com/office/drawing/2014/main" id="{CF3447D7-3006-4910-B0BF-D94D1AA2B3CF}"/>
                  </a:ext>
                </a:extLst>
              </p:cNvPr>
              <p:cNvSpPr/>
              <p:nvPr/>
            </p:nvSpPr>
            <p:spPr>
              <a:xfrm>
                <a:off x="6555228" y="952869"/>
                <a:ext cx="316091" cy="267681"/>
              </a:xfrm>
              <a:custGeom>
                <a:avLst/>
                <a:gdLst/>
                <a:ahLst/>
                <a:cxnLst/>
                <a:rect l="l" t="t" r="r" b="b"/>
                <a:pathLst>
                  <a:path w="14945" h="24984" extrusionOk="0">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554;p29">
                <a:extLst>
                  <a:ext uri="{FF2B5EF4-FFF2-40B4-BE49-F238E27FC236}">
                    <a16:creationId xmlns:a16="http://schemas.microsoft.com/office/drawing/2014/main" id="{B512526B-5D6A-488A-ACE6-86CED3E45F8C}"/>
                  </a:ext>
                </a:extLst>
              </p:cNvPr>
              <p:cNvSpPr/>
              <p:nvPr/>
            </p:nvSpPr>
            <p:spPr>
              <a:xfrm>
                <a:off x="6491963" y="1203937"/>
                <a:ext cx="455012" cy="338368"/>
              </a:xfrm>
              <a:custGeom>
                <a:avLst/>
                <a:gdLst/>
                <a:ahLst/>
                <a:cxnLst/>
                <a:rect l="l" t="t" r="r" b="b"/>
                <a:pathLst>
                  <a:path w="20049" h="14911" extrusionOk="0">
                    <a:moveTo>
                      <a:pt x="10008" y="0"/>
                    </a:moveTo>
                    <a:lnTo>
                      <a:pt x="1" y="5471"/>
                    </a:lnTo>
                    <a:lnTo>
                      <a:pt x="2369" y="14911"/>
                    </a:lnTo>
                    <a:lnTo>
                      <a:pt x="17013" y="14911"/>
                    </a:lnTo>
                    <a:lnTo>
                      <a:pt x="20048" y="5471"/>
                    </a:lnTo>
                    <a:lnTo>
                      <a:pt x="10008"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555;p29">
                <a:extLst>
                  <a:ext uri="{FF2B5EF4-FFF2-40B4-BE49-F238E27FC236}">
                    <a16:creationId xmlns:a16="http://schemas.microsoft.com/office/drawing/2014/main" id="{31057F83-E212-4DED-87B2-2E6A324FC9E1}"/>
                  </a:ext>
                </a:extLst>
              </p:cNvPr>
              <p:cNvSpPr/>
              <p:nvPr/>
            </p:nvSpPr>
            <p:spPr>
              <a:xfrm>
                <a:off x="6657001" y="1141102"/>
                <a:ext cx="115086" cy="271017"/>
              </a:xfrm>
              <a:custGeom>
                <a:avLst/>
                <a:gdLst/>
                <a:ahLst/>
                <a:cxnLst/>
                <a:rect l="l" t="t" r="r" b="b"/>
                <a:pathLst>
                  <a:path w="5071" h="11943" extrusionOk="0">
                    <a:moveTo>
                      <a:pt x="5071" y="0"/>
                    </a:moveTo>
                    <a:lnTo>
                      <a:pt x="0" y="201"/>
                    </a:lnTo>
                    <a:lnTo>
                      <a:pt x="0" y="4404"/>
                    </a:lnTo>
                    <a:lnTo>
                      <a:pt x="2569" y="11942"/>
                    </a:lnTo>
                    <a:lnTo>
                      <a:pt x="5071" y="4337"/>
                    </a:lnTo>
                    <a:lnTo>
                      <a:pt x="507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 name="Google Shape;1556;p29">
                <a:extLst>
                  <a:ext uri="{FF2B5EF4-FFF2-40B4-BE49-F238E27FC236}">
                    <a16:creationId xmlns:a16="http://schemas.microsoft.com/office/drawing/2014/main" id="{74F9603B-9741-4D2B-A400-95D4F8A45633}"/>
                  </a:ext>
                </a:extLst>
              </p:cNvPr>
              <p:cNvGrpSpPr/>
              <p:nvPr/>
            </p:nvGrpSpPr>
            <p:grpSpPr>
              <a:xfrm>
                <a:off x="6528375" y="873466"/>
                <a:ext cx="376576" cy="335781"/>
                <a:chOff x="6346413" y="873466"/>
                <a:chExt cx="376576" cy="335781"/>
              </a:xfrm>
            </p:grpSpPr>
            <p:sp>
              <p:nvSpPr>
                <p:cNvPr id="109" name="Google Shape;1557;p29">
                  <a:extLst>
                    <a:ext uri="{FF2B5EF4-FFF2-40B4-BE49-F238E27FC236}">
                      <a16:creationId xmlns:a16="http://schemas.microsoft.com/office/drawing/2014/main" id="{44EF896A-B7C2-47CA-9FD3-D76F278E41CB}"/>
                    </a:ext>
                  </a:extLst>
                </p:cNvPr>
                <p:cNvSpPr/>
                <p:nvPr/>
              </p:nvSpPr>
              <p:spPr>
                <a:xfrm>
                  <a:off x="6392140" y="1012594"/>
                  <a:ext cx="49997" cy="98712"/>
                </a:xfrm>
                <a:custGeom>
                  <a:avLst/>
                  <a:gdLst/>
                  <a:ahLst/>
                  <a:cxnLst/>
                  <a:rect l="l" t="t" r="r" b="b"/>
                  <a:pathLst>
                    <a:path w="2203" h="4350" extrusionOk="0">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558;p29">
                  <a:extLst>
                    <a:ext uri="{FF2B5EF4-FFF2-40B4-BE49-F238E27FC236}">
                      <a16:creationId xmlns:a16="http://schemas.microsoft.com/office/drawing/2014/main" id="{C486EF8F-451E-4F8F-A9CE-803E2D980496}"/>
                    </a:ext>
                  </a:extLst>
                </p:cNvPr>
                <p:cNvSpPr/>
                <p:nvPr/>
              </p:nvSpPr>
              <p:spPr>
                <a:xfrm>
                  <a:off x="6392140" y="995756"/>
                  <a:ext cx="49997" cy="124173"/>
                </a:xfrm>
                <a:custGeom>
                  <a:avLst/>
                  <a:gdLst/>
                  <a:ahLst/>
                  <a:cxnLst/>
                  <a:rect l="l" t="t" r="r" b="b"/>
                  <a:pathLst>
                    <a:path w="2203" h="5472" fill="none" extrusionOk="0">
                      <a:moveTo>
                        <a:pt x="2202" y="1902"/>
                      </a:moveTo>
                      <a:cubicBezTo>
                        <a:pt x="2202" y="1902"/>
                        <a:pt x="1168" y="1"/>
                        <a:pt x="568" y="1068"/>
                      </a:cubicBezTo>
                      <a:cubicBezTo>
                        <a:pt x="1" y="2102"/>
                        <a:pt x="835" y="4304"/>
                        <a:pt x="1168" y="4904"/>
                      </a:cubicBezTo>
                      <a:cubicBezTo>
                        <a:pt x="1502" y="5471"/>
                        <a:pt x="2069" y="4571"/>
                        <a:pt x="2069"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559;p29">
                  <a:extLst>
                    <a:ext uri="{FF2B5EF4-FFF2-40B4-BE49-F238E27FC236}">
                      <a16:creationId xmlns:a16="http://schemas.microsoft.com/office/drawing/2014/main" id="{88333E74-5B7B-4262-AD2C-4602640FCE51}"/>
                    </a:ext>
                  </a:extLst>
                </p:cNvPr>
                <p:cNvSpPr/>
                <p:nvPr/>
              </p:nvSpPr>
              <p:spPr>
                <a:xfrm>
                  <a:off x="6613212" y="1012594"/>
                  <a:ext cx="49974" cy="98712"/>
                </a:xfrm>
                <a:custGeom>
                  <a:avLst/>
                  <a:gdLst/>
                  <a:ahLst/>
                  <a:cxnLst/>
                  <a:rect l="l" t="t" r="r" b="b"/>
                  <a:pathLst>
                    <a:path w="2202" h="4350" extrusionOk="0">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560;p29">
                  <a:extLst>
                    <a:ext uri="{FF2B5EF4-FFF2-40B4-BE49-F238E27FC236}">
                      <a16:creationId xmlns:a16="http://schemas.microsoft.com/office/drawing/2014/main" id="{A6048CF9-796E-4238-9DD4-6E910496F152}"/>
                    </a:ext>
                  </a:extLst>
                </p:cNvPr>
                <p:cNvSpPr/>
                <p:nvPr/>
              </p:nvSpPr>
              <p:spPr>
                <a:xfrm>
                  <a:off x="6613212" y="995756"/>
                  <a:ext cx="49974" cy="124173"/>
                </a:xfrm>
                <a:custGeom>
                  <a:avLst/>
                  <a:gdLst/>
                  <a:ahLst/>
                  <a:cxnLst/>
                  <a:rect l="l" t="t" r="r" b="b"/>
                  <a:pathLst>
                    <a:path w="2202" h="5472" fill="none" extrusionOk="0">
                      <a:moveTo>
                        <a:pt x="0" y="1902"/>
                      </a:moveTo>
                      <a:cubicBezTo>
                        <a:pt x="0" y="1902"/>
                        <a:pt x="1034" y="1"/>
                        <a:pt x="1635" y="1068"/>
                      </a:cubicBezTo>
                      <a:cubicBezTo>
                        <a:pt x="2202" y="2102"/>
                        <a:pt x="1368" y="4304"/>
                        <a:pt x="1034" y="4904"/>
                      </a:cubicBezTo>
                      <a:cubicBezTo>
                        <a:pt x="701" y="5471"/>
                        <a:pt x="133" y="4571"/>
                        <a:pt x="133"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561;p29">
                  <a:extLst>
                    <a:ext uri="{FF2B5EF4-FFF2-40B4-BE49-F238E27FC236}">
                      <a16:creationId xmlns:a16="http://schemas.microsoft.com/office/drawing/2014/main" id="{118DF0FB-3F0E-4E9A-8DCE-2A6BC5D841B5}"/>
                    </a:ext>
                  </a:extLst>
                </p:cNvPr>
                <p:cNvSpPr/>
                <p:nvPr/>
              </p:nvSpPr>
              <p:spPr>
                <a:xfrm>
                  <a:off x="6428475" y="895841"/>
                  <a:ext cx="196856" cy="313406"/>
                </a:xfrm>
                <a:custGeom>
                  <a:avLst/>
                  <a:gdLst/>
                  <a:ahLst/>
                  <a:cxnLst/>
                  <a:rect l="l" t="t" r="r" b="b"/>
                  <a:pathLst>
                    <a:path w="8674" h="13811" extrusionOk="0">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562;p29">
                  <a:extLst>
                    <a:ext uri="{FF2B5EF4-FFF2-40B4-BE49-F238E27FC236}">
                      <a16:creationId xmlns:a16="http://schemas.microsoft.com/office/drawing/2014/main" id="{A511CBFA-4B73-4342-A8E4-9E03F651CADD}"/>
                    </a:ext>
                  </a:extLst>
                </p:cNvPr>
                <p:cNvSpPr/>
                <p:nvPr/>
              </p:nvSpPr>
              <p:spPr>
                <a:xfrm>
                  <a:off x="6346413" y="890100"/>
                  <a:ext cx="161586" cy="280605"/>
                </a:xfrm>
                <a:custGeom>
                  <a:avLst/>
                  <a:gdLst/>
                  <a:ahLst/>
                  <a:cxnLst/>
                  <a:rect l="l" t="t" r="r" b="b"/>
                  <a:pathLst>
                    <a:path w="6139" h="11796" extrusionOk="0">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563;p29">
                  <a:extLst>
                    <a:ext uri="{FF2B5EF4-FFF2-40B4-BE49-F238E27FC236}">
                      <a16:creationId xmlns:a16="http://schemas.microsoft.com/office/drawing/2014/main" id="{4B62C09C-9333-4AC4-A4BD-46B9EC239838}"/>
                    </a:ext>
                  </a:extLst>
                </p:cNvPr>
                <p:cNvSpPr/>
                <p:nvPr/>
              </p:nvSpPr>
              <p:spPr>
                <a:xfrm>
                  <a:off x="6487891" y="873466"/>
                  <a:ext cx="235098" cy="324413"/>
                </a:xfrm>
                <a:custGeom>
                  <a:avLst/>
                  <a:gdLst/>
                  <a:ahLst/>
                  <a:cxnLst/>
                  <a:rect l="l" t="t" r="r" b="b"/>
                  <a:pathLst>
                    <a:path w="10359" h="20772" extrusionOk="0">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116" name="Google Shape;442;p31">
            <a:extLst>
              <a:ext uri="{FF2B5EF4-FFF2-40B4-BE49-F238E27FC236}">
                <a16:creationId xmlns:a16="http://schemas.microsoft.com/office/drawing/2014/main" id="{32EC037E-736F-4B2C-BD99-62DBE78032BA}"/>
              </a:ext>
            </a:extLst>
          </p:cNvPr>
          <p:cNvSpPr txBox="1">
            <a:spLocks/>
          </p:cNvSpPr>
          <p:nvPr/>
        </p:nvSpPr>
        <p:spPr>
          <a:xfrm>
            <a:off x="4643826" y="2777086"/>
            <a:ext cx="1917080" cy="2717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000" dirty="0">
                <a:latin typeface="Eras Light ITC" panose="020B0402030504020804" pitchFamily="34" charset="0"/>
              </a:rPr>
              <a:t>Munirah </a:t>
            </a:r>
            <a:r>
              <a:rPr lang="en-US" sz="1000" dirty="0" err="1">
                <a:latin typeface="Eras Light ITC" panose="020B0402030504020804" pitchFamily="34" charset="0"/>
              </a:rPr>
              <a:t>ALshahrani</a:t>
            </a:r>
            <a:endParaRPr lang="en-US" sz="1000" dirty="0">
              <a:latin typeface="Eras Light ITC" panose="020B0402030504020804" pitchFamily="34" charset="0"/>
            </a:endParaRPr>
          </a:p>
        </p:txBody>
      </p:sp>
      <p:grpSp>
        <p:nvGrpSpPr>
          <p:cNvPr id="117" name="Google Shape;10598;p73">
            <a:extLst>
              <a:ext uri="{FF2B5EF4-FFF2-40B4-BE49-F238E27FC236}">
                <a16:creationId xmlns:a16="http://schemas.microsoft.com/office/drawing/2014/main" id="{35C794AA-1C52-4E56-87B0-2E8E094A87C9}"/>
              </a:ext>
            </a:extLst>
          </p:cNvPr>
          <p:cNvGrpSpPr/>
          <p:nvPr/>
        </p:nvGrpSpPr>
        <p:grpSpPr>
          <a:xfrm>
            <a:off x="5053393" y="3082870"/>
            <a:ext cx="126228" cy="126215"/>
            <a:chOff x="893650" y="1428000"/>
            <a:chExt cx="483200" cy="483150"/>
          </a:xfrm>
        </p:grpSpPr>
        <p:sp>
          <p:nvSpPr>
            <p:cNvPr id="118" name="Google Shape;10599;p73">
              <a:extLst>
                <a:ext uri="{FF2B5EF4-FFF2-40B4-BE49-F238E27FC236}">
                  <a16:creationId xmlns:a16="http://schemas.microsoft.com/office/drawing/2014/main" id="{E7E69DF7-2042-4132-A61A-036868CA8D94}"/>
                </a:ext>
              </a:extLst>
            </p:cNvPr>
            <p:cNvSpPr/>
            <p:nvPr/>
          </p:nvSpPr>
          <p:spPr>
            <a:xfrm>
              <a:off x="893650" y="1428000"/>
              <a:ext cx="483200" cy="483150"/>
            </a:xfrm>
            <a:custGeom>
              <a:avLst/>
              <a:gdLst/>
              <a:ahLst/>
              <a:cxnLst/>
              <a:rect l="l" t="t" r="r" b="b"/>
              <a:pathLst>
                <a:path w="19328" h="19326" extrusionOk="0">
                  <a:moveTo>
                    <a:pt x="3436" y="6012"/>
                  </a:moveTo>
                  <a:lnTo>
                    <a:pt x="3436" y="8869"/>
                  </a:lnTo>
                  <a:lnTo>
                    <a:pt x="1516" y="7435"/>
                  </a:lnTo>
                  <a:lnTo>
                    <a:pt x="3436" y="6012"/>
                  </a:lnTo>
                  <a:close/>
                  <a:moveTo>
                    <a:pt x="15892" y="6012"/>
                  </a:moveTo>
                  <a:lnTo>
                    <a:pt x="17812" y="7438"/>
                  </a:lnTo>
                  <a:lnTo>
                    <a:pt x="15892" y="8869"/>
                  </a:lnTo>
                  <a:lnTo>
                    <a:pt x="15892" y="6012"/>
                  </a:lnTo>
                  <a:close/>
                  <a:moveTo>
                    <a:pt x="14759" y="1133"/>
                  </a:moveTo>
                  <a:lnTo>
                    <a:pt x="14759" y="9717"/>
                  </a:lnTo>
                  <a:lnTo>
                    <a:pt x="9665" y="13522"/>
                  </a:lnTo>
                  <a:lnTo>
                    <a:pt x="4569" y="9717"/>
                  </a:lnTo>
                  <a:lnTo>
                    <a:pt x="4569" y="1133"/>
                  </a:lnTo>
                  <a:close/>
                  <a:moveTo>
                    <a:pt x="18195" y="8564"/>
                  </a:moveTo>
                  <a:lnTo>
                    <a:pt x="18195" y="17625"/>
                  </a:lnTo>
                  <a:cubicBezTo>
                    <a:pt x="18195" y="17939"/>
                    <a:pt x="17942" y="18193"/>
                    <a:pt x="17628" y="18193"/>
                  </a:cubicBezTo>
                  <a:lnTo>
                    <a:pt x="1700" y="18193"/>
                  </a:lnTo>
                  <a:cubicBezTo>
                    <a:pt x="1386" y="18193"/>
                    <a:pt x="1136" y="17939"/>
                    <a:pt x="1136" y="17625"/>
                  </a:cubicBezTo>
                  <a:lnTo>
                    <a:pt x="1136" y="8564"/>
                  </a:lnTo>
                  <a:lnTo>
                    <a:pt x="9324" y="14681"/>
                  </a:lnTo>
                  <a:cubicBezTo>
                    <a:pt x="9425" y="14757"/>
                    <a:pt x="9545" y="14794"/>
                    <a:pt x="9664" y="14794"/>
                  </a:cubicBezTo>
                  <a:cubicBezTo>
                    <a:pt x="9783" y="14794"/>
                    <a:pt x="9903" y="14757"/>
                    <a:pt x="10004" y="14681"/>
                  </a:cubicBezTo>
                  <a:lnTo>
                    <a:pt x="18195" y="8564"/>
                  </a:lnTo>
                  <a:close/>
                  <a:moveTo>
                    <a:pt x="4004" y="1"/>
                  </a:moveTo>
                  <a:cubicBezTo>
                    <a:pt x="3690" y="1"/>
                    <a:pt x="3436" y="251"/>
                    <a:pt x="3436" y="565"/>
                  </a:cubicBezTo>
                  <a:lnTo>
                    <a:pt x="3436" y="4605"/>
                  </a:lnTo>
                  <a:lnTo>
                    <a:pt x="230" y="6982"/>
                  </a:lnTo>
                  <a:lnTo>
                    <a:pt x="221" y="6991"/>
                  </a:lnTo>
                  <a:cubicBezTo>
                    <a:pt x="212" y="6997"/>
                    <a:pt x="200" y="7006"/>
                    <a:pt x="190" y="7015"/>
                  </a:cubicBezTo>
                  <a:lnTo>
                    <a:pt x="175" y="7030"/>
                  </a:lnTo>
                  <a:cubicBezTo>
                    <a:pt x="163" y="7042"/>
                    <a:pt x="151" y="7051"/>
                    <a:pt x="142" y="7063"/>
                  </a:cubicBezTo>
                  <a:cubicBezTo>
                    <a:pt x="139" y="7069"/>
                    <a:pt x="136" y="7072"/>
                    <a:pt x="133" y="7075"/>
                  </a:cubicBezTo>
                  <a:cubicBezTo>
                    <a:pt x="121" y="7090"/>
                    <a:pt x="106" y="7105"/>
                    <a:pt x="94" y="7124"/>
                  </a:cubicBezTo>
                  <a:cubicBezTo>
                    <a:pt x="94" y="7127"/>
                    <a:pt x="91" y="7130"/>
                    <a:pt x="88" y="7133"/>
                  </a:cubicBezTo>
                  <a:cubicBezTo>
                    <a:pt x="82" y="7148"/>
                    <a:pt x="73" y="7163"/>
                    <a:pt x="64" y="7178"/>
                  </a:cubicBezTo>
                  <a:cubicBezTo>
                    <a:pt x="61" y="7181"/>
                    <a:pt x="58" y="7187"/>
                    <a:pt x="58" y="7193"/>
                  </a:cubicBezTo>
                  <a:cubicBezTo>
                    <a:pt x="52" y="7205"/>
                    <a:pt x="46" y="7220"/>
                    <a:pt x="39" y="7232"/>
                  </a:cubicBezTo>
                  <a:lnTo>
                    <a:pt x="33" y="7250"/>
                  </a:lnTo>
                  <a:cubicBezTo>
                    <a:pt x="27" y="7265"/>
                    <a:pt x="24" y="7278"/>
                    <a:pt x="18" y="7293"/>
                  </a:cubicBezTo>
                  <a:cubicBezTo>
                    <a:pt x="18" y="7299"/>
                    <a:pt x="15" y="7305"/>
                    <a:pt x="15" y="7311"/>
                  </a:cubicBezTo>
                  <a:cubicBezTo>
                    <a:pt x="12" y="7326"/>
                    <a:pt x="9" y="7341"/>
                    <a:pt x="6" y="7356"/>
                  </a:cubicBezTo>
                  <a:cubicBezTo>
                    <a:pt x="6" y="7362"/>
                    <a:pt x="6" y="7368"/>
                    <a:pt x="3" y="7374"/>
                  </a:cubicBezTo>
                  <a:cubicBezTo>
                    <a:pt x="3" y="7392"/>
                    <a:pt x="0" y="7410"/>
                    <a:pt x="0" y="7432"/>
                  </a:cubicBezTo>
                  <a:lnTo>
                    <a:pt x="0" y="7435"/>
                  </a:lnTo>
                  <a:lnTo>
                    <a:pt x="3" y="7435"/>
                  </a:lnTo>
                  <a:lnTo>
                    <a:pt x="3" y="17625"/>
                  </a:lnTo>
                  <a:cubicBezTo>
                    <a:pt x="3" y="18564"/>
                    <a:pt x="761" y="19325"/>
                    <a:pt x="1700" y="19325"/>
                  </a:cubicBezTo>
                  <a:lnTo>
                    <a:pt x="17628" y="19325"/>
                  </a:lnTo>
                  <a:cubicBezTo>
                    <a:pt x="18567" y="19325"/>
                    <a:pt x="19325" y="18564"/>
                    <a:pt x="19328" y="17625"/>
                  </a:cubicBezTo>
                  <a:lnTo>
                    <a:pt x="19328" y="7435"/>
                  </a:lnTo>
                  <a:lnTo>
                    <a:pt x="19328" y="7428"/>
                  </a:lnTo>
                  <a:cubicBezTo>
                    <a:pt x="19328" y="7410"/>
                    <a:pt x="19325" y="7389"/>
                    <a:pt x="19322" y="7371"/>
                  </a:cubicBezTo>
                  <a:cubicBezTo>
                    <a:pt x="19322" y="7365"/>
                    <a:pt x="19322" y="7359"/>
                    <a:pt x="19319" y="7353"/>
                  </a:cubicBezTo>
                  <a:cubicBezTo>
                    <a:pt x="19319" y="7338"/>
                    <a:pt x="19316" y="7323"/>
                    <a:pt x="19313" y="7308"/>
                  </a:cubicBezTo>
                  <a:cubicBezTo>
                    <a:pt x="19313" y="7302"/>
                    <a:pt x="19310" y="7296"/>
                    <a:pt x="19307" y="7290"/>
                  </a:cubicBezTo>
                  <a:cubicBezTo>
                    <a:pt x="19304" y="7278"/>
                    <a:pt x="19301" y="7262"/>
                    <a:pt x="19294" y="7247"/>
                  </a:cubicBezTo>
                  <a:lnTo>
                    <a:pt x="19288" y="7232"/>
                  </a:lnTo>
                  <a:cubicBezTo>
                    <a:pt x="19282" y="7217"/>
                    <a:pt x="19276" y="7205"/>
                    <a:pt x="19270" y="7190"/>
                  </a:cubicBezTo>
                  <a:cubicBezTo>
                    <a:pt x="19267" y="7184"/>
                    <a:pt x="19264" y="7181"/>
                    <a:pt x="19264" y="7175"/>
                  </a:cubicBezTo>
                  <a:cubicBezTo>
                    <a:pt x="19255" y="7160"/>
                    <a:pt x="19246" y="7145"/>
                    <a:pt x="19237" y="7133"/>
                  </a:cubicBezTo>
                  <a:cubicBezTo>
                    <a:pt x="19237" y="7130"/>
                    <a:pt x="19234" y="7124"/>
                    <a:pt x="19231" y="7120"/>
                  </a:cubicBezTo>
                  <a:cubicBezTo>
                    <a:pt x="19219" y="7105"/>
                    <a:pt x="19207" y="7087"/>
                    <a:pt x="19195" y="7072"/>
                  </a:cubicBezTo>
                  <a:cubicBezTo>
                    <a:pt x="19192" y="7069"/>
                    <a:pt x="19189" y="7066"/>
                    <a:pt x="19186" y="7063"/>
                  </a:cubicBezTo>
                  <a:cubicBezTo>
                    <a:pt x="19174" y="7051"/>
                    <a:pt x="19165" y="7039"/>
                    <a:pt x="19153" y="7027"/>
                  </a:cubicBezTo>
                  <a:lnTo>
                    <a:pt x="19137" y="7015"/>
                  </a:lnTo>
                  <a:cubicBezTo>
                    <a:pt x="19125" y="7006"/>
                    <a:pt x="19116" y="6997"/>
                    <a:pt x="19104" y="6988"/>
                  </a:cubicBezTo>
                  <a:lnTo>
                    <a:pt x="19095" y="6979"/>
                  </a:lnTo>
                  <a:lnTo>
                    <a:pt x="15892" y="4605"/>
                  </a:lnTo>
                  <a:lnTo>
                    <a:pt x="15892" y="565"/>
                  </a:lnTo>
                  <a:cubicBezTo>
                    <a:pt x="15892" y="251"/>
                    <a:pt x="15638" y="1"/>
                    <a:pt x="153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 name="Google Shape;10600;p73">
              <a:extLst>
                <a:ext uri="{FF2B5EF4-FFF2-40B4-BE49-F238E27FC236}">
                  <a16:creationId xmlns:a16="http://schemas.microsoft.com/office/drawing/2014/main" id="{4BB6FA92-B6C6-4702-A7A6-EBA1C2E72C14}"/>
                </a:ext>
              </a:extLst>
            </p:cNvPr>
            <p:cNvSpPr/>
            <p:nvPr/>
          </p:nvSpPr>
          <p:spPr>
            <a:xfrm>
              <a:off x="1036150" y="1514825"/>
              <a:ext cx="198175" cy="28325"/>
            </a:xfrm>
            <a:custGeom>
              <a:avLst/>
              <a:gdLst/>
              <a:ahLst/>
              <a:cxnLst/>
              <a:rect l="l" t="t" r="r" b="b"/>
              <a:pathLst>
                <a:path w="7927" h="1133" extrusionOk="0">
                  <a:moveTo>
                    <a:pt x="569" y="0"/>
                  </a:moveTo>
                  <a:cubicBezTo>
                    <a:pt x="255" y="0"/>
                    <a:pt x="1" y="251"/>
                    <a:pt x="1" y="565"/>
                  </a:cubicBezTo>
                  <a:cubicBezTo>
                    <a:pt x="1" y="879"/>
                    <a:pt x="255" y="1132"/>
                    <a:pt x="569" y="1132"/>
                  </a:cubicBezTo>
                  <a:lnTo>
                    <a:pt x="7362" y="1132"/>
                  </a:lnTo>
                  <a:cubicBezTo>
                    <a:pt x="7673" y="1132"/>
                    <a:pt x="7927" y="879"/>
                    <a:pt x="7927" y="565"/>
                  </a:cubicBezTo>
                  <a:cubicBezTo>
                    <a:pt x="7927" y="251"/>
                    <a:pt x="7673" y="0"/>
                    <a:pt x="73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 name="Google Shape;10601;p73">
              <a:extLst>
                <a:ext uri="{FF2B5EF4-FFF2-40B4-BE49-F238E27FC236}">
                  <a16:creationId xmlns:a16="http://schemas.microsoft.com/office/drawing/2014/main" id="{707476CC-D4BC-4A33-8794-45D424B0CC9F}"/>
                </a:ext>
              </a:extLst>
            </p:cNvPr>
            <p:cNvSpPr/>
            <p:nvPr/>
          </p:nvSpPr>
          <p:spPr>
            <a:xfrm>
              <a:off x="1036150" y="1571425"/>
              <a:ext cx="198175" cy="28325"/>
            </a:xfrm>
            <a:custGeom>
              <a:avLst/>
              <a:gdLst/>
              <a:ahLst/>
              <a:cxnLst/>
              <a:rect l="l" t="t" r="r" b="b"/>
              <a:pathLst>
                <a:path w="7927" h="1133" extrusionOk="0">
                  <a:moveTo>
                    <a:pt x="569" y="1"/>
                  </a:moveTo>
                  <a:cubicBezTo>
                    <a:pt x="255" y="1"/>
                    <a:pt x="1" y="251"/>
                    <a:pt x="1" y="565"/>
                  </a:cubicBezTo>
                  <a:cubicBezTo>
                    <a:pt x="1" y="879"/>
                    <a:pt x="255" y="1133"/>
                    <a:pt x="569" y="1133"/>
                  </a:cubicBezTo>
                  <a:lnTo>
                    <a:pt x="7362" y="1133"/>
                  </a:lnTo>
                  <a:cubicBezTo>
                    <a:pt x="7673" y="1133"/>
                    <a:pt x="7927" y="879"/>
                    <a:pt x="7927" y="565"/>
                  </a:cubicBezTo>
                  <a:cubicBezTo>
                    <a:pt x="7927" y="251"/>
                    <a:pt x="7673" y="1"/>
                    <a:pt x="7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 name="Google Shape;10602;p73">
              <a:extLst>
                <a:ext uri="{FF2B5EF4-FFF2-40B4-BE49-F238E27FC236}">
                  <a16:creationId xmlns:a16="http://schemas.microsoft.com/office/drawing/2014/main" id="{A9881139-A298-412E-A450-211E7C97C829}"/>
                </a:ext>
              </a:extLst>
            </p:cNvPr>
            <p:cNvSpPr/>
            <p:nvPr/>
          </p:nvSpPr>
          <p:spPr>
            <a:xfrm>
              <a:off x="1036150" y="1628050"/>
              <a:ext cx="113275" cy="28325"/>
            </a:xfrm>
            <a:custGeom>
              <a:avLst/>
              <a:gdLst/>
              <a:ahLst/>
              <a:cxnLst/>
              <a:rect l="l" t="t" r="r" b="b"/>
              <a:pathLst>
                <a:path w="4531" h="1133" extrusionOk="0">
                  <a:moveTo>
                    <a:pt x="569" y="0"/>
                  </a:moveTo>
                  <a:cubicBezTo>
                    <a:pt x="255" y="0"/>
                    <a:pt x="1" y="251"/>
                    <a:pt x="1" y="565"/>
                  </a:cubicBezTo>
                  <a:cubicBezTo>
                    <a:pt x="1" y="879"/>
                    <a:pt x="255" y="1132"/>
                    <a:pt x="569" y="1132"/>
                  </a:cubicBezTo>
                  <a:lnTo>
                    <a:pt x="3965" y="1132"/>
                  </a:lnTo>
                  <a:cubicBezTo>
                    <a:pt x="4276" y="1132"/>
                    <a:pt x="4530" y="879"/>
                    <a:pt x="4530" y="565"/>
                  </a:cubicBezTo>
                  <a:cubicBezTo>
                    <a:pt x="4530" y="251"/>
                    <a:pt x="4276" y="0"/>
                    <a:pt x="39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2" name="Google Shape;12652;p79">
            <a:extLst>
              <a:ext uri="{FF2B5EF4-FFF2-40B4-BE49-F238E27FC236}">
                <a16:creationId xmlns:a16="http://schemas.microsoft.com/office/drawing/2014/main" id="{4695E635-ABB9-4B8D-B9A9-B6DBD5FC970E}"/>
              </a:ext>
            </a:extLst>
          </p:cNvPr>
          <p:cNvGrpSpPr/>
          <p:nvPr/>
        </p:nvGrpSpPr>
        <p:grpSpPr>
          <a:xfrm>
            <a:off x="5577766" y="3093142"/>
            <a:ext cx="120012" cy="120012"/>
            <a:chOff x="1323129" y="2571761"/>
            <a:chExt cx="417024" cy="417024"/>
          </a:xfrm>
        </p:grpSpPr>
        <p:sp>
          <p:nvSpPr>
            <p:cNvPr id="123" name="Google Shape;12653;p79">
              <a:extLst>
                <a:ext uri="{FF2B5EF4-FFF2-40B4-BE49-F238E27FC236}">
                  <a16:creationId xmlns:a16="http://schemas.microsoft.com/office/drawing/2014/main" id="{296FAAED-812B-4597-AEB9-035236B99F51}"/>
                </a:ext>
              </a:extLst>
            </p:cNvPr>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654;p79">
              <a:extLst>
                <a:ext uri="{FF2B5EF4-FFF2-40B4-BE49-F238E27FC236}">
                  <a16:creationId xmlns:a16="http://schemas.microsoft.com/office/drawing/2014/main" id="{6DD09ABF-BC70-4AB0-A1A4-15BF532AC86F}"/>
                </a:ext>
              </a:extLst>
            </p:cNvPr>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655;p79">
              <a:extLst>
                <a:ext uri="{FF2B5EF4-FFF2-40B4-BE49-F238E27FC236}">
                  <a16:creationId xmlns:a16="http://schemas.microsoft.com/office/drawing/2014/main" id="{C9688CBA-BB76-4BD9-8571-DDFB4412F33B}"/>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56;p79">
              <a:extLst>
                <a:ext uri="{FF2B5EF4-FFF2-40B4-BE49-F238E27FC236}">
                  <a16:creationId xmlns:a16="http://schemas.microsoft.com/office/drawing/2014/main" id="{41B05B85-DDB4-4B4F-8216-2B1053AAD82F}"/>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442;p31">
            <a:extLst>
              <a:ext uri="{FF2B5EF4-FFF2-40B4-BE49-F238E27FC236}">
                <a16:creationId xmlns:a16="http://schemas.microsoft.com/office/drawing/2014/main" id="{E64CEC7F-7004-406D-8F69-C80CE2D79779}"/>
              </a:ext>
            </a:extLst>
          </p:cNvPr>
          <p:cNvSpPr txBox="1">
            <a:spLocks/>
          </p:cNvSpPr>
          <p:nvPr/>
        </p:nvSpPr>
        <p:spPr>
          <a:xfrm>
            <a:off x="5498956" y="2989158"/>
            <a:ext cx="858019" cy="252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800" dirty="0">
                <a:solidFill>
                  <a:schemeClr val="tx2">
                    <a:lumMod val="50000"/>
                  </a:schemeClr>
                </a:solidFill>
                <a:latin typeface="Eras Light ITC" panose="020B0402030504020804" pitchFamily="34" charset="0"/>
                <a:hlinkClick r:id="rId6">
                  <a:extLst>
                    <a:ext uri="{A12FA001-AC4F-418D-AE19-62706E023703}">
                      <ahyp:hlinkClr xmlns:ahyp="http://schemas.microsoft.com/office/drawing/2018/hyperlinkcolor" val="tx"/>
                    </a:ext>
                  </a:extLst>
                </a:hlinkClick>
              </a:rPr>
              <a:t>LinkedIn</a:t>
            </a:r>
            <a:endParaRPr lang="en-US" sz="800" dirty="0">
              <a:solidFill>
                <a:schemeClr val="tx2">
                  <a:lumMod val="50000"/>
                </a:schemeClr>
              </a:solidFill>
              <a:latin typeface="Eras Light ITC" panose="020B0402030504020804" pitchFamily="34" charset="0"/>
            </a:endParaRPr>
          </a:p>
        </p:txBody>
      </p:sp>
      <p:sp>
        <p:nvSpPr>
          <p:cNvPr id="128" name="Google Shape;442;p31">
            <a:hlinkClick r:id="rId5"/>
            <a:extLst>
              <a:ext uri="{FF2B5EF4-FFF2-40B4-BE49-F238E27FC236}">
                <a16:creationId xmlns:a16="http://schemas.microsoft.com/office/drawing/2014/main" id="{51331778-C31F-4DF2-BF04-D8EDE2E8444A}"/>
              </a:ext>
            </a:extLst>
          </p:cNvPr>
          <p:cNvSpPr txBox="1">
            <a:spLocks/>
          </p:cNvSpPr>
          <p:nvPr/>
        </p:nvSpPr>
        <p:spPr>
          <a:xfrm>
            <a:off x="5125072" y="2993540"/>
            <a:ext cx="475663" cy="279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800" dirty="0">
                <a:solidFill>
                  <a:schemeClr val="tx2">
                    <a:lumMod val="50000"/>
                  </a:schemeClr>
                </a:solidFill>
                <a:latin typeface="Eras Light ITC" panose="020B0402030504020804" pitchFamily="34" charset="0"/>
                <a:hlinkClick r:id="rId7">
                  <a:extLst>
                    <a:ext uri="{A12FA001-AC4F-418D-AE19-62706E023703}">
                      <ahyp:hlinkClr xmlns:ahyp="http://schemas.microsoft.com/office/drawing/2018/hyperlinkcolor" val="tx"/>
                    </a:ext>
                  </a:extLst>
                </a:hlinkClick>
              </a:rPr>
              <a:t>Email</a:t>
            </a:r>
            <a:endParaRPr lang="en-US" sz="800" dirty="0">
              <a:solidFill>
                <a:schemeClr val="tx2">
                  <a:lumMod val="50000"/>
                </a:schemeClr>
              </a:solidFill>
              <a:latin typeface="Eras Light ITC" panose="020B0402030504020804" pitchFamily="34" charset="0"/>
            </a:endParaRPr>
          </a:p>
        </p:txBody>
      </p:sp>
      <p:grpSp>
        <p:nvGrpSpPr>
          <p:cNvPr id="129" name="Google Shape;1548;p29">
            <a:extLst>
              <a:ext uri="{FF2B5EF4-FFF2-40B4-BE49-F238E27FC236}">
                <a16:creationId xmlns:a16="http://schemas.microsoft.com/office/drawing/2014/main" id="{7235AD70-AE2A-4BA5-91EA-CC11C6EE3538}"/>
              </a:ext>
            </a:extLst>
          </p:cNvPr>
          <p:cNvGrpSpPr/>
          <p:nvPr/>
        </p:nvGrpSpPr>
        <p:grpSpPr>
          <a:xfrm>
            <a:off x="6805365" y="2167713"/>
            <a:ext cx="908120" cy="662516"/>
            <a:chOff x="5341993" y="3219685"/>
            <a:chExt cx="916787" cy="668839"/>
          </a:xfrm>
        </p:grpSpPr>
        <p:sp>
          <p:nvSpPr>
            <p:cNvPr id="130" name="Google Shape;1549;p29">
              <a:extLst>
                <a:ext uri="{FF2B5EF4-FFF2-40B4-BE49-F238E27FC236}">
                  <a16:creationId xmlns:a16="http://schemas.microsoft.com/office/drawing/2014/main" id="{3FF7DCDD-FBD5-47AA-8A9E-2A5302C3F91F}"/>
                </a:ext>
              </a:extLst>
            </p:cNvPr>
            <p:cNvSpPr/>
            <p:nvPr/>
          </p:nvSpPr>
          <p:spPr>
            <a:xfrm>
              <a:off x="5341993" y="3348033"/>
              <a:ext cx="916787" cy="540490"/>
            </a:xfrm>
            <a:custGeom>
              <a:avLst/>
              <a:gdLst/>
              <a:ahLst/>
              <a:cxnLst/>
              <a:rect l="l" t="t" r="r" b="b"/>
              <a:pathLst>
                <a:path w="40396" h="23818" extrusionOk="0">
                  <a:moveTo>
                    <a:pt x="0" y="0"/>
                  </a:moveTo>
                  <a:lnTo>
                    <a:pt x="0" y="23817"/>
                  </a:lnTo>
                  <a:lnTo>
                    <a:pt x="40396" y="23817"/>
                  </a:lnTo>
                  <a:lnTo>
                    <a:pt x="40396"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307378"/>
                </a:solidFill>
                <a:latin typeface="Arial"/>
                <a:ea typeface="Arial"/>
                <a:cs typeface="Arial"/>
                <a:sym typeface="Arial"/>
              </a:endParaRPr>
            </a:p>
          </p:txBody>
        </p:sp>
        <p:sp>
          <p:nvSpPr>
            <p:cNvPr id="131" name="Google Shape;1550;p29">
              <a:extLst>
                <a:ext uri="{FF2B5EF4-FFF2-40B4-BE49-F238E27FC236}">
                  <a16:creationId xmlns:a16="http://schemas.microsoft.com/office/drawing/2014/main" id="{41BB5494-8F20-4F87-86B4-81669E115CD9}"/>
                </a:ext>
              </a:extLst>
            </p:cNvPr>
            <p:cNvSpPr/>
            <p:nvPr/>
          </p:nvSpPr>
          <p:spPr>
            <a:xfrm>
              <a:off x="5611526" y="3411945"/>
              <a:ext cx="98383" cy="91159"/>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32" name="Google Shape;1551;p29">
              <a:extLst>
                <a:ext uri="{FF2B5EF4-FFF2-40B4-BE49-F238E27FC236}">
                  <a16:creationId xmlns:a16="http://schemas.microsoft.com/office/drawing/2014/main" id="{B6166545-5F66-4BA9-8D39-C2709A2E1A28}"/>
                </a:ext>
              </a:extLst>
            </p:cNvPr>
            <p:cNvGrpSpPr/>
            <p:nvPr/>
          </p:nvGrpSpPr>
          <p:grpSpPr>
            <a:xfrm>
              <a:off x="5480148" y="3219685"/>
              <a:ext cx="640476" cy="668839"/>
              <a:chOff x="6407174" y="873466"/>
              <a:chExt cx="640476" cy="668839"/>
            </a:xfrm>
          </p:grpSpPr>
          <p:sp>
            <p:nvSpPr>
              <p:cNvPr id="133" name="Google Shape;1552;p29">
                <a:extLst>
                  <a:ext uri="{FF2B5EF4-FFF2-40B4-BE49-F238E27FC236}">
                    <a16:creationId xmlns:a16="http://schemas.microsoft.com/office/drawing/2014/main" id="{55AF5BB4-EA0D-4DCF-9C95-C0C6CF1B0E05}"/>
                  </a:ext>
                </a:extLst>
              </p:cNvPr>
              <p:cNvSpPr/>
              <p:nvPr/>
            </p:nvSpPr>
            <p:spPr>
              <a:xfrm>
                <a:off x="6407174" y="1328065"/>
                <a:ext cx="640476" cy="214240"/>
              </a:xfrm>
              <a:custGeom>
                <a:avLst/>
                <a:gdLst/>
                <a:ahLst/>
                <a:cxnLst/>
                <a:rect l="l" t="t" r="r" b="b"/>
                <a:pathLst>
                  <a:path w="28221" h="9441" extrusionOk="0">
                    <a:moveTo>
                      <a:pt x="3737" y="1"/>
                    </a:moveTo>
                    <a:lnTo>
                      <a:pt x="1" y="9441"/>
                    </a:lnTo>
                    <a:lnTo>
                      <a:pt x="28221" y="9441"/>
                    </a:lnTo>
                    <a:lnTo>
                      <a:pt x="23784"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553;p29">
                <a:extLst>
                  <a:ext uri="{FF2B5EF4-FFF2-40B4-BE49-F238E27FC236}">
                    <a16:creationId xmlns:a16="http://schemas.microsoft.com/office/drawing/2014/main" id="{7C991D8A-667B-47C5-BC26-9FFFB275527D}"/>
                  </a:ext>
                </a:extLst>
              </p:cNvPr>
              <p:cNvSpPr/>
              <p:nvPr/>
            </p:nvSpPr>
            <p:spPr>
              <a:xfrm>
                <a:off x="6555228" y="952869"/>
                <a:ext cx="316091" cy="267681"/>
              </a:xfrm>
              <a:custGeom>
                <a:avLst/>
                <a:gdLst/>
                <a:ahLst/>
                <a:cxnLst/>
                <a:rect l="l" t="t" r="r" b="b"/>
                <a:pathLst>
                  <a:path w="14945" h="24984" extrusionOk="0">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554;p29">
                <a:extLst>
                  <a:ext uri="{FF2B5EF4-FFF2-40B4-BE49-F238E27FC236}">
                    <a16:creationId xmlns:a16="http://schemas.microsoft.com/office/drawing/2014/main" id="{B85700CB-0695-409F-BA9C-92D3A68F2B61}"/>
                  </a:ext>
                </a:extLst>
              </p:cNvPr>
              <p:cNvSpPr/>
              <p:nvPr/>
            </p:nvSpPr>
            <p:spPr>
              <a:xfrm>
                <a:off x="6491963" y="1203937"/>
                <a:ext cx="455012" cy="338368"/>
              </a:xfrm>
              <a:custGeom>
                <a:avLst/>
                <a:gdLst/>
                <a:ahLst/>
                <a:cxnLst/>
                <a:rect l="l" t="t" r="r" b="b"/>
                <a:pathLst>
                  <a:path w="20049" h="14911" extrusionOk="0">
                    <a:moveTo>
                      <a:pt x="10008" y="0"/>
                    </a:moveTo>
                    <a:lnTo>
                      <a:pt x="1" y="5471"/>
                    </a:lnTo>
                    <a:lnTo>
                      <a:pt x="2369" y="14911"/>
                    </a:lnTo>
                    <a:lnTo>
                      <a:pt x="17013" y="14911"/>
                    </a:lnTo>
                    <a:lnTo>
                      <a:pt x="20048" y="5471"/>
                    </a:lnTo>
                    <a:lnTo>
                      <a:pt x="10008"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555;p29">
                <a:extLst>
                  <a:ext uri="{FF2B5EF4-FFF2-40B4-BE49-F238E27FC236}">
                    <a16:creationId xmlns:a16="http://schemas.microsoft.com/office/drawing/2014/main" id="{E86A380B-55BE-450C-A9DC-080EB86C66E0}"/>
                  </a:ext>
                </a:extLst>
              </p:cNvPr>
              <p:cNvSpPr/>
              <p:nvPr/>
            </p:nvSpPr>
            <p:spPr>
              <a:xfrm>
                <a:off x="6657001" y="1141102"/>
                <a:ext cx="115086" cy="271017"/>
              </a:xfrm>
              <a:custGeom>
                <a:avLst/>
                <a:gdLst/>
                <a:ahLst/>
                <a:cxnLst/>
                <a:rect l="l" t="t" r="r" b="b"/>
                <a:pathLst>
                  <a:path w="5071" h="11943" extrusionOk="0">
                    <a:moveTo>
                      <a:pt x="5071" y="0"/>
                    </a:moveTo>
                    <a:lnTo>
                      <a:pt x="0" y="201"/>
                    </a:lnTo>
                    <a:lnTo>
                      <a:pt x="0" y="4404"/>
                    </a:lnTo>
                    <a:lnTo>
                      <a:pt x="2569" y="11942"/>
                    </a:lnTo>
                    <a:lnTo>
                      <a:pt x="5071" y="4337"/>
                    </a:lnTo>
                    <a:lnTo>
                      <a:pt x="507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556;p29">
                <a:extLst>
                  <a:ext uri="{FF2B5EF4-FFF2-40B4-BE49-F238E27FC236}">
                    <a16:creationId xmlns:a16="http://schemas.microsoft.com/office/drawing/2014/main" id="{E1CF0EFE-89DC-4E97-80A1-35538ADE24A3}"/>
                  </a:ext>
                </a:extLst>
              </p:cNvPr>
              <p:cNvGrpSpPr/>
              <p:nvPr/>
            </p:nvGrpSpPr>
            <p:grpSpPr>
              <a:xfrm>
                <a:off x="6528375" y="873466"/>
                <a:ext cx="376576" cy="335781"/>
                <a:chOff x="6346413" y="873466"/>
                <a:chExt cx="376576" cy="335781"/>
              </a:xfrm>
            </p:grpSpPr>
            <p:sp>
              <p:nvSpPr>
                <p:cNvPr id="138" name="Google Shape;1557;p29">
                  <a:extLst>
                    <a:ext uri="{FF2B5EF4-FFF2-40B4-BE49-F238E27FC236}">
                      <a16:creationId xmlns:a16="http://schemas.microsoft.com/office/drawing/2014/main" id="{49043971-785E-4C55-B587-FDF9DBBAA2FA}"/>
                    </a:ext>
                  </a:extLst>
                </p:cNvPr>
                <p:cNvSpPr/>
                <p:nvPr/>
              </p:nvSpPr>
              <p:spPr>
                <a:xfrm>
                  <a:off x="6392140" y="1012594"/>
                  <a:ext cx="49997" cy="98712"/>
                </a:xfrm>
                <a:custGeom>
                  <a:avLst/>
                  <a:gdLst/>
                  <a:ahLst/>
                  <a:cxnLst/>
                  <a:rect l="l" t="t" r="r" b="b"/>
                  <a:pathLst>
                    <a:path w="2203" h="4350" extrusionOk="0">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558;p29">
                  <a:extLst>
                    <a:ext uri="{FF2B5EF4-FFF2-40B4-BE49-F238E27FC236}">
                      <a16:creationId xmlns:a16="http://schemas.microsoft.com/office/drawing/2014/main" id="{004412B6-C6CF-4BE8-A12C-897355CD2E46}"/>
                    </a:ext>
                  </a:extLst>
                </p:cNvPr>
                <p:cNvSpPr/>
                <p:nvPr/>
              </p:nvSpPr>
              <p:spPr>
                <a:xfrm>
                  <a:off x="6392140" y="995756"/>
                  <a:ext cx="49997" cy="124173"/>
                </a:xfrm>
                <a:custGeom>
                  <a:avLst/>
                  <a:gdLst/>
                  <a:ahLst/>
                  <a:cxnLst/>
                  <a:rect l="l" t="t" r="r" b="b"/>
                  <a:pathLst>
                    <a:path w="2203" h="5472" fill="none" extrusionOk="0">
                      <a:moveTo>
                        <a:pt x="2202" y="1902"/>
                      </a:moveTo>
                      <a:cubicBezTo>
                        <a:pt x="2202" y="1902"/>
                        <a:pt x="1168" y="1"/>
                        <a:pt x="568" y="1068"/>
                      </a:cubicBezTo>
                      <a:cubicBezTo>
                        <a:pt x="1" y="2102"/>
                        <a:pt x="835" y="4304"/>
                        <a:pt x="1168" y="4904"/>
                      </a:cubicBezTo>
                      <a:cubicBezTo>
                        <a:pt x="1502" y="5471"/>
                        <a:pt x="2069" y="4571"/>
                        <a:pt x="2069"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559;p29">
                  <a:extLst>
                    <a:ext uri="{FF2B5EF4-FFF2-40B4-BE49-F238E27FC236}">
                      <a16:creationId xmlns:a16="http://schemas.microsoft.com/office/drawing/2014/main" id="{5768EE54-D7A0-4644-9E5B-892685D47C03}"/>
                    </a:ext>
                  </a:extLst>
                </p:cNvPr>
                <p:cNvSpPr/>
                <p:nvPr/>
              </p:nvSpPr>
              <p:spPr>
                <a:xfrm>
                  <a:off x="6613212" y="1012594"/>
                  <a:ext cx="49974" cy="98712"/>
                </a:xfrm>
                <a:custGeom>
                  <a:avLst/>
                  <a:gdLst/>
                  <a:ahLst/>
                  <a:cxnLst/>
                  <a:rect l="l" t="t" r="r" b="b"/>
                  <a:pathLst>
                    <a:path w="2202" h="4350" extrusionOk="0">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560;p29">
                  <a:extLst>
                    <a:ext uri="{FF2B5EF4-FFF2-40B4-BE49-F238E27FC236}">
                      <a16:creationId xmlns:a16="http://schemas.microsoft.com/office/drawing/2014/main" id="{6E73418C-6FFD-47BB-98FB-BFE211F2113E}"/>
                    </a:ext>
                  </a:extLst>
                </p:cNvPr>
                <p:cNvSpPr/>
                <p:nvPr/>
              </p:nvSpPr>
              <p:spPr>
                <a:xfrm>
                  <a:off x="6613212" y="995756"/>
                  <a:ext cx="49974" cy="124173"/>
                </a:xfrm>
                <a:custGeom>
                  <a:avLst/>
                  <a:gdLst/>
                  <a:ahLst/>
                  <a:cxnLst/>
                  <a:rect l="l" t="t" r="r" b="b"/>
                  <a:pathLst>
                    <a:path w="2202" h="5472" fill="none" extrusionOk="0">
                      <a:moveTo>
                        <a:pt x="0" y="1902"/>
                      </a:moveTo>
                      <a:cubicBezTo>
                        <a:pt x="0" y="1902"/>
                        <a:pt x="1034" y="1"/>
                        <a:pt x="1635" y="1068"/>
                      </a:cubicBezTo>
                      <a:cubicBezTo>
                        <a:pt x="2202" y="2102"/>
                        <a:pt x="1368" y="4304"/>
                        <a:pt x="1034" y="4904"/>
                      </a:cubicBezTo>
                      <a:cubicBezTo>
                        <a:pt x="701" y="5471"/>
                        <a:pt x="133" y="4571"/>
                        <a:pt x="133"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561;p29">
                  <a:extLst>
                    <a:ext uri="{FF2B5EF4-FFF2-40B4-BE49-F238E27FC236}">
                      <a16:creationId xmlns:a16="http://schemas.microsoft.com/office/drawing/2014/main" id="{2129CC3B-C814-4E80-A9E3-DACE496393C0}"/>
                    </a:ext>
                  </a:extLst>
                </p:cNvPr>
                <p:cNvSpPr/>
                <p:nvPr/>
              </p:nvSpPr>
              <p:spPr>
                <a:xfrm>
                  <a:off x="6428475" y="895841"/>
                  <a:ext cx="196856" cy="313406"/>
                </a:xfrm>
                <a:custGeom>
                  <a:avLst/>
                  <a:gdLst/>
                  <a:ahLst/>
                  <a:cxnLst/>
                  <a:rect l="l" t="t" r="r" b="b"/>
                  <a:pathLst>
                    <a:path w="8674" h="13811" extrusionOk="0">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562;p29">
                  <a:extLst>
                    <a:ext uri="{FF2B5EF4-FFF2-40B4-BE49-F238E27FC236}">
                      <a16:creationId xmlns:a16="http://schemas.microsoft.com/office/drawing/2014/main" id="{BA5FA593-9B49-45FE-8BF4-0EBF28402479}"/>
                    </a:ext>
                  </a:extLst>
                </p:cNvPr>
                <p:cNvSpPr/>
                <p:nvPr/>
              </p:nvSpPr>
              <p:spPr>
                <a:xfrm>
                  <a:off x="6346413" y="890100"/>
                  <a:ext cx="161586" cy="280605"/>
                </a:xfrm>
                <a:custGeom>
                  <a:avLst/>
                  <a:gdLst/>
                  <a:ahLst/>
                  <a:cxnLst/>
                  <a:rect l="l" t="t" r="r" b="b"/>
                  <a:pathLst>
                    <a:path w="6139" h="11796" extrusionOk="0">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563;p29">
                  <a:extLst>
                    <a:ext uri="{FF2B5EF4-FFF2-40B4-BE49-F238E27FC236}">
                      <a16:creationId xmlns:a16="http://schemas.microsoft.com/office/drawing/2014/main" id="{6BA4B65F-BD21-4635-A8E8-4DDE6B0F32AF}"/>
                    </a:ext>
                  </a:extLst>
                </p:cNvPr>
                <p:cNvSpPr/>
                <p:nvPr/>
              </p:nvSpPr>
              <p:spPr>
                <a:xfrm>
                  <a:off x="6487891" y="873466"/>
                  <a:ext cx="235098" cy="324413"/>
                </a:xfrm>
                <a:custGeom>
                  <a:avLst/>
                  <a:gdLst/>
                  <a:ahLst/>
                  <a:cxnLst/>
                  <a:rect l="l" t="t" r="r" b="b"/>
                  <a:pathLst>
                    <a:path w="10359" h="20772" extrusionOk="0">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145" name="Google Shape;1584;p29">
            <a:extLst>
              <a:ext uri="{FF2B5EF4-FFF2-40B4-BE49-F238E27FC236}">
                <a16:creationId xmlns:a16="http://schemas.microsoft.com/office/drawing/2014/main" id="{4119B61A-92DF-4460-99B4-0A7892854932}"/>
              </a:ext>
            </a:extLst>
          </p:cNvPr>
          <p:cNvSpPr/>
          <p:nvPr/>
        </p:nvSpPr>
        <p:spPr>
          <a:xfrm flipH="1">
            <a:off x="7310045" y="2403879"/>
            <a:ext cx="161456" cy="424978"/>
          </a:xfrm>
          <a:custGeom>
            <a:avLst/>
            <a:gdLst/>
            <a:ahLst/>
            <a:cxnLst/>
            <a:rect l="l" t="t" r="r" b="b"/>
            <a:pathLst>
              <a:path w="11876" h="16866" extrusionOk="0">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442;p31">
            <a:extLst>
              <a:ext uri="{FF2B5EF4-FFF2-40B4-BE49-F238E27FC236}">
                <a16:creationId xmlns:a16="http://schemas.microsoft.com/office/drawing/2014/main" id="{F8B6E3FB-3932-41CE-B8F9-6739D43147A1}"/>
              </a:ext>
            </a:extLst>
          </p:cNvPr>
          <p:cNvSpPr txBox="1">
            <a:spLocks/>
          </p:cNvSpPr>
          <p:nvPr/>
        </p:nvSpPr>
        <p:spPr>
          <a:xfrm>
            <a:off x="6598860" y="2801301"/>
            <a:ext cx="1321127" cy="3315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1000" dirty="0">
                <a:latin typeface="Eras Light ITC" panose="020B0402030504020804" pitchFamily="34" charset="0"/>
              </a:rPr>
              <a:t>Rahaf Almayouf</a:t>
            </a:r>
          </a:p>
        </p:txBody>
      </p:sp>
      <p:grpSp>
        <p:nvGrpSpPr>
          <p:cNvPr id="147" name="Google Shape;10598;p73">
            <a:extLst>
              <a:ext uri="{FF2B5EF4-FFF2-40B4-BE49-F238E27FC236}">
                <a16:creationId xmlns:a16="http://schemas.microsoft.com/office/drawing/2014/main" id="{6A299436-87FC-40D5-B7D5-E569C235D7CC}"/>
              </a:ext>
            </a:extLst>
          </p:cNvPr>
          <p:cNvGrpSpPr/>
          <p:nvPr/>
        </p:nvGrpSpPr>
        <p:grpSpPr>
          <a:xfrm>
            <a:off x="6715668" y="3070460"/>
            <a:ext cx="126228" cy="126215"/>
            <a:chOff x="893650" y="1428000"/>
            <a:chExt cx="483200" cy="483150"/>
          </a:xfrm>
        </p:grpSpPr>
        <p:sp>
          <p:nvSpPr>
            <p:cNvPr id="148" name="Google Shape;10599;p73">
              <a:extLst>
                <a:ext uri="{FF2B5EF4-FFF2-40B4-BE49-F238E27FC236}">
                  <a16:creationId xmlns:a16="http://schemas.microsoft.com/office/drawing/2014/main" id="{2F810489-2424-4703-AA75-FF8341AE57B9}"/>
                </a:ext>
              </a:extLst>
            </p:cNvPr>
            <p:cNvSpPr/>
            <p:nvPr/>
          </p:nvSpPr>
          <p:spPr>
            <a:xfrm>
              <a:off x="893650" y="1428000"/>
              <a:ext cx="483200" cy="483150"/>
            </a:xfrm>
            <a:custGeom>
              <a:avLst/>
              <a:gdLst/>
              <a:ahLst/>
              <a:cxnLst/>
              <a:rect l="l" t="t" r="r" b="b"/>
              <a:pathLst>
                <a:path w="19328" h="19326" extrusionOk="0">
                  <a:moveTo>
                    <a:pt x="3436" y="6012"/>
                  </a:moveTo>
                  <a:lnTo>
                    <a:pt x="3436" y="8869"/>
                  </a:lnTo>
                  <a:lnTo>
                    <a:pt x="1516" y="7435"/>
                  </a:lnTo>
                  <a:lnTo>
                    <a:pt x="3436" y="6012"/>
                  </a:lnTo>
                  <a:close/>
                  <a:moveTo>
                    <a:pt x="15892" y="6012"/>
                  </a:moveTo>
                  <a:lnTo>
                    <a:pt x="17812" y="7438"/>
                  </a:lnTo>
                  <a:lnTo>
                    <a:pt x="15892" y="8869"/>
                  </a:lnTo>
                  <a:lnTo>
                    <a:pt x="15892" y="6012"/>
                  </a:lnTo>
                  <a:close/>
                  <a:moveTo>
                    <a:pt x="14759" y="1133"/>
                  </a:moveTo>
                  <a:lnTo>
                    <a:pt x="14759" y="9717"/>
                  </a:lnTo>
                  <a:lnTo>
                    <a:pt x="9665" y="13522"/>
                  </a:lnTo>
                  <a:lnTo>
                    <a:pt x="4569" y="9717"/>
                  </a:lnTo>
                  <a:lnTo>
                    <a:pt x="4569" y="1133"/>
                  </a:lnTo>
                  <a:close/>
                  <a:moveTo>
                    <a:pt x="18195" y="8564"/>
                  </a:moveTo>
                  <a:lnTo>
                    <a:pt x="18195" y="17625"/>
                  </a:lnTo>
                  <a:cubicBezTo>
                    <a:pt x="18195" y="17939"/>
                    <a:pt x="17942" y="18193"/>
                    <a:pt x="17628" y="18193"/>
                  </a:cubicBezTo>
                  <a:lnTo>
                    <a:pt x="1700" y="18193"/>
                  </a:lnTo>
                  <a:cubicBezTo>
                    <a:pt x="1386" y="18193"/>
                    <a:pt x="1136" y="17939"/>
                    <a:pt x="1136" y="17625"/>
                  </a:cubicBezTo>
                  <a:lnTo>
                    <a:pt x="1136" y="8564"/>
                  </a:lnTo>
                  <a:lnTo>
                    <a:pt x="9324" y="14681"/>
                  </a:lnTo>
                  <a:cubicBezTo>
                    <a:pt x="9425" y="14757"/>
                    <a:pt x="9545" y="14794"/>
                    <a:pt x="9664" y="14794"/>
                  </a:cubicBezTo>
                  <a:cubicBezTo>
                    <a:pt x="9783" y="14794"/>
                    <a:pt x="9903" y="14757"/>
                    <a:pt x="10004" y="14681"/>
                  </a:cubicBezTo>
                  <a:lnTo>
                    <a:pt x="18195" y="8564"/>
                  </a:lnTo>
                  <a:close/>
                  <a:moveTo>
                    <a:pt x="4004" y="1"/>
                  </a:moveTo>
                  <a:cubicBezTo>
                    <a:pt x="3690" y="1"/>
                    <a:pt x="3436" y="251"/>
                    <a:pt x="3436" y="565"/>
                  </a:cubicBezTo>
                  <a:lnTo>
                    <a:pt x="3436" y="4605"/>
                  </a:lnTo>
                  <a:lnTo>
                    <a:pt x="230" y="6982"/>
                  </a:lnTo>
                  <a:lnTo>
                    <a:pt x="221" y="6991"/>
                  </a:lnTo>
                  <a:cubicBezTo>
                    <a:pt x="212" y="6997"/>
                    <a:pt x="200" y="7006"/>
                    <a:pt x="190" y="7015"/>
                  </a:cubicBezTo>
                  <a:lnTo>
                    <a:pt x="175" y="7030"/>
                  </a:lnTo>
                  <a:cubicBezTo>
                    <a:pt x="163" y="7042"/>
                    <a:pt x="151" y="7051"/>
                    <a:pt x="142" y="7063"/>
                  </a:cubicBezTo>
                  <a:cubicBezTo>
                    <a:pt x="139" y="7069"/>
                    <a:pt x="136" y="7072"/>
                    <a:pt x="133" y="7075"/>
                  </a:cubicBezTo>
                  <a:cubicBezTo>
                    <a:pt x="121" y="7090"/>
                    <a:pt x="106" y="7105"/>
                    <a:pt x="94" y="7124"/>
                  </a:cubicBezTo>
                  <a:cubicBezTo>
                    <a:pt x="94" y="7127"/>
                    <a:pt x="91" y="7130"/>
                    <a:pt x="88" y="7133"/>
                  </a:cubicBezTo>
                  <a:cubicBezTo>
                    <a:pt x="82" y="7148"/>
                    <a:pt x="73" y="7163"/>
                    <a:pt x="64" y="7178"/>
                  </a:cubicBezTo>
                  <a:cubicBezTo>
                    <a:pt x="61" y="7181"/>
                    <a:pt x="58" y="7187"/>
                    <a:pt x="58" y="7193"/>
                  </a:cubicBezTo>
                  <a:cubicBezTo>
                    <a:pt x="52" y="7205"/>
                    <a:pt x="46" y="7220"/>
                    <a:pt x="39" y="7232"/>
                  </a:cubicBezTo>
                  <a:lnTo>
                    <a:pt x="33" y="7250"/>
                  </a:lnTo>
                  <a:cubicBezTo>
                    <a:pt x="27" y="7265"/>
                    <a:pt x="24" y="7278"/>
                    <a:pt x="18" y="7293"/>
                  </a:cubicBezTo>
                  <a:cubicBezTo>
                    <a:pt x="18" y="7299"/>
                    <a:pt x="15" y="7305"/>
                    <a:pt x="15" y="7311"/>
                  </a:cubicBezTo>
                  <a:cubicBezTo>
                    <a:pt x="12" y="7326"/>
                    <a:pt x="9" y="7341"/>
                    <a:pt x="6" y="7356"/>
                  </a:cubicBezTo>
                  <a:cubicBezTo>
                    <a:pt x="6" y="7362"/>
                    <a:pt x="6" y="7368"/>
                    <a:pt x="3" y="7374"/>
                  </a:cubicBezTo>
                  <a:cubicBezTo>
                    <a:pt x="3" y="7392"/>
                    <a:pt x="0" y="7410"/>
                    <a:pt x="0" y="7432"/>
                  </a:cubicBezTo>
                  <a:lnTo>
                    <a:pt x="0" y="7435"/>
                  </a:lnTo>
                  <a:lnTo>
                    <a:pt x="3" y="7435"/>
                  </a:lnTo>
                  <a:lnTo>
                    <a:pt x="3" y="17625"/>
                  </a:lnTo>
                  <a:cubicBezTo>
                    <a:pt x="3" y="18564"/>
                    <a:pt x="761" y="19325"/>
                    <a:pt x="1700" y="19325"/>
                  </a:cubicBezTo>
                  <a:lnTo>
                    <a:pt x="17628" y="19325"/>
                  </a:lnTo>
                  <a:cubicBezTo>
                    <a:pt x="18567" y="19325"/>
                    <a:pt x="19325" y="18564"/>
                    <a:pt x="19328" y="17625"/>
                  </a:cubicBezTo>
                  <a:lnTo>
                    <a:pt x="19328" y="7435"/>
                  </a:lnTo>
                  <a:lnTo>
                    <a:pt x="19328" y="7428"/>
                  </a:lnTo>
                  <a:cubicBezTo>
                    <a:pt x="19328" y="7410"/>
                    <a:pt x="19325" y="7389"/>
                    <a:pt x="19322" y="7371"/>
                  </a:cubicBezTo>
                  <a:cubicBezTo>
                    <a:pt x="19322" y="7365"/>
                    <a:pt x="19322" y="7359"/>
                    <a:pt x="19319" y="7353"/>
                  </a:cubicBezTo>
                  <a:cubicBezTo>
                    <a:pt x="19319" y="7338"/>
                    <a:pt x="19316" y="7323"/>
                    <a:pt x="19313" y="7308"/>
                  </a:cubicBezTo>
                  <a:cubicBezTo>
                    <a:pt x="19313" y="7302"/>
                    <a:pt x="19310" y="7296"/>
                    <a:pt x="19307" y="7290"/>
                  </a:cubicBezTo>
                  <a:cubicBezTo>
                    <a:pt x="19304" y="7278"/>
                    <a:pt x="19301" y="7262"/>
                    <a:pt x="19294" y="7247"/>
                  </a:cubicBezTo>
                  <a:lnTo>
                    <a:pt x="19288" y="7232"/>
                  </a:lnTo>
                  <a:cubicBezTo>
                    <a:pt x="19282" y="7217"/>
                    <a:pt x="19276" y="7205"/>
                    <a:pt x="19270" y="7190"/>
                  </a:cubicBezTo>
                  <a:cubicBezTo>
                    <a:pt x="19267" y="7184"/>
                    <a:pt x="19264" y="7181"/>
                    <a:pt x="19264" y="7175"/>
                  </a:cubicBezTo>
                  <a:cubicBezTo>
                    <a:pt x="19255" y="7160"/>
                    <a:pt x="19246" y="7145"/>
                    <a:pt x="19237" y="7133"/>
                  </a:cubicBezTo>
                  <a:cubicBezTo>
                    <a:pt x="19237" y="7130"/>
                    <a:pt x="19234" y="7124"/>
                    <a:pt x="19231" y="7120"/>
                  </a:cubicBezTo>
                  <a:cubicBezTo>
                    <a:pt x="19219" y="7105"/>
                    <a:pt x="19207" y="7087"/>
                    <a:pt x="19195" y="7072"/>
                  </a:cubicBezTo>
                  <a:cubicBezTo>
                    <a:pt x="19192" y="7069"/>
                    <a:pt x="19189" y="7066"/>
                    <a:pt x="19186" y="7063"/>
                  </a:cubicBezTo>
                  <a:cubicBezTo>
                    <a:pt x="19174" y="7051"/>
                    <a:pt x="19165" y="7039"/>
                    <a:pt x="19153" y="7027"/>
                  </a:cubicBezTo>
                  <a:lnTo>
                    <a:pt x="19137" y="7015"/>
                  </a:lnTo>
                  <a:cubicBezTo>
                    <a:pt x="19125" y="7006"/>
                    <a:pt x="19116" y="6997"/>
                    <a:pt x="19104" y="6988"/>
                  </a:cubicBezTo>
                  <a:lnTo>
                    <a:pt x="19095" y="6979"/>
                  </a:lnTo>
                  <a:lnTo>
                    <a:pt x="15892" y="4605"/>
                  </a:lnTo>
                  <a:lnTo>
                    <a:pt x="15892" y="565"/>
                  </a:lnTo>
                  <a:cubicBezTo>
                    <a:pt x="15892" y="251"/>
                    <a:pt x="15638" y="1"/>
                    <a:pt x="153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 name="Google Shape;10600;p73">
              <a:extLst>
                <a:ext uri="{FF2B5EF4-FFF2-40B4-BE49-F238E27FC236}">
                  <a16:creationId xmlns:a16="http://schemas.microsoft.com/office/drawing/2014/main" id="{10B74497-E7D9-4244-93E3-564CE68ECF5B}"/>
                </a:ext>
              </a:extLst>
            </p:cNvPr>
            <p:cNvSpPr/>
            <p:nvPr/>
          </p:nvSpPr>
          <p:spPr>
            <a:xfrm>
              <a:off x="1036150" y="1514825"/>
              <a:ext cx="198175" cy="28325"/>
            </a:xfrm>
            <a:custGeom>
              <a:avLst/>
              <a:gdLst/>
              <a:ahLst/>
              <a:cxnLst/>
              <a:rect l="l" t="t" r="r" b="b"/>
              <a:pathLst>
                <a:path w="7927" h="1133" extrusionOk="0">
                  <a:moveTo>
                    <a:pt x="569" y="0"/>
                  </a:moveTo>
                  <a:cubicBezTo>
                    <a:pt x="255" y="0"/>
                    <a:pt x="1" y="251"/>
                    <a:pt x="1" y="565"/>
                  </a:cubicBezTo>
                  <a:cubicBezTo>
                    <a:pt x="1" y="879"/>
                    <a:pt x="255" y="1132"/>
                    <a:pt x="569" y="1132"/>
                  </a:cubicBezTo>
                  <a:lnTo>
                    <a:pt x="7362" y="1132"/>
                  </a:lnTo>
                  <a:cubicBezTo>
                    <a:pt x="7673" y="1132"/>
                    <a:pt x="7927" y="879"/>
                    <a:pt x="7927" y="565"/>
                  </a:cubicBezTo>
                  <a:cubicBezTo>
                    <a:pt x="7927" y="251"/>
                    <a:pt x="7673" y="0"/>
                    <a:pt x="73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 name="Google Shape;10601;p73">
              <a:extLst>
                <a:ext uri="{FF2B5EF4-FFF2-40B4-BE49-F238E27FC236}">
                  <a16:creationId xmlns:a16="http://schemas.microsoft.com/office/drawing/2014/main" id="{50AA5CCD-52AF-483A-930C-C92D75B028CF}"/>
                </a:ext>
              </a:extLst>
            </p:cNvPr>
            <p:cNvSpPr/>
            <p:nvPr/>
          </p:nvSpPr>
          <p:spPr>
            <a:xfrm>
              <a:off x="1036150" y="1571425"/>
              <a:ext cx="198175" cy="28325"/>
            </a:xfrm>
            <a:custGeom>
              <a:avLst/>
              <a:gdLst/>
              <a:ahLst/>
              <a:cxnLst/>
              <a:rect l="l" t="t" r="r" b="b"/>
              <a:pathLst>
                <a:path w="7927" h="1133" extrusionOk="0">
                  <a:moveTo>
                    <a:pt x="569" y="1"/>
                  </a:moveTo>
                  <a:cubicBezTo>
                    <a:pt x="255" y="1"/>
                    <a:pt x="1" y="251"/>
                    <a:pt x="1" y="565"/>
                  </a:cubicBezTo>
                  <a:cubicBezTo>
                    <a:pt x="1" y="879"/>
                    <a:pt x="255" y="1133"/>
                    <a:pt x="569" y="1133"/>
                  </a:cubicBezTo>
                  <a:lnTo>
                    <a:pt x="7362" y="1133"/>
                  </a:lnTo>
                  <a:cubicBezTo>
                    <a:pt x="7673" y="1133"/>
                    <a:pt x="7927" y="879"/>
                    <a:pt x="7927" y="565"/>
                  </a:cubicBezTo>
                  <a:cubicBezTo>
                    <a:pt x="7927" y="251"/>
                    <a:pt x="7673" y="1"/>
                    <a:pt x="7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1" name="Google Shape;10602;p73">
              <a:extLst>
                <a:ext uri="{FF2B5EF4-FFF2-40B4-BE49-F238E27FC236}">
                  <a16:creationId xmlns:a16="http://schemas.microsoft.com/office/drawing/2014/main" id="{0CD1BDA9-2306-4598-9A6C-D9C29DF60C37}"/>
                </a:ext>
              </a:extLst>
            </p:cNvPr>
            <p:cNvSpPr/>
            <p:nvPr/>
          </p:nvSpPr>
          <p:spPr>
            <a:xfrm>
              <a:off x="1036150" y="1628050"/>
              <a:ext cx="113275" cy="28325"/>
            </a:xfrm>
            <a:custGeom>
              <a:avLst/>
              <a:gdLst/>
              <a:ahLst/>
              <a:cxnLst/>
              <a:rect l="l" t="t" r="r" b="b"/>
              <a:pathLst>
                <a:path w="4531" h="1133" extrusionOk="0">
                  <a:moveTo>
                    <a:pt x="569" y="0"/>
                  </a:moveTo>
                  <a:cubicBezTo>
                    <a:pt x="255" y="0"/>
                    <a:pt x="1" y="251"/>
                    <a:pt x="1" y="565"/>
                  </a:cubicBezTo>
                  <a:cubicBezTo>
                    <a:pt x="1" y="879"/>
                    <a:pt x="255" y="1132"/>
                    <a:pt x="569" y="1132"/>
                  </a:cubicBezTo>
                  <a:lnTo>
                    <a:pt x="3965" y="1132"/>
                  </a:lnTo>
                  <a:cubicBezTo>
                    <a:pt x="4276" y="1132"/>
                    <a:pt x="4530" y="879"/>
                    <a:pt x="4530" y="565"/>
                  </a:cubicBezTo>
                  <a:cubicBezTo>
                    <a:pt x="4530" y="251"/>
                    <a:pt x="4276" y="0"/>
                    <a:pt x="39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2" name="Google Shape;12652;p79">
            <a:extLst>
              <a:ext uri="{FF2B5EF4-FFF2-40B4-BE49-F238E27FC236}">
                <a16:creationId xmlns:a16="http://schemas.microsoft.com/office/drawing/2014/main" id="{9F62750E-18D4-48B9-AD45-4300DA0C496D}"/>
              </a:ext>
            </a:extLst>
          </p:cNvPr>
          <p:cNvGrpSpPr/>
          <p:nvPr/>
        </p:nvGrpSpPr>
        <p:grpSpPr>
          <a:xfrm>
            <a:off x="7240041" y="3080732"/>
            <a:ext cx="120012" cy="120012"/>
            <a:chOff x="1323129" y="2571761"/>
            <a:chExt cx="417024" cy="417024"/>
          </a:xfrm>
        </p:grpSpPr>
        <p:sp>
          <p:nvSpPr>
            <p:cNvPr id="153" name="Google Shape;12653;p79">
              <a:extLst>
                <a:ext uri="{FF2B5EF4-FFF2-40B4-BE49-F238E27FC236}">
                  <a16:creationId xmlns:a16="http://schemas.microsoft.com/office/drawing/2014/main" id="{E0AA706A-1F02-4FF5-934E-83BA3171707D}"/>
                </a:ext>
              </a:extLst>
            </p:cNvPr>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654;p79">
              <a:extLst>
                <a:ext uri="{FF2B5EF4-FFF2-40B4-BE49-F238E27FC236}">
                  <a16:creationId xmlns:a16="http://schemas.microsoft.com/office/drawing/2014/main" id="{68723005-93D5-4E6C-8551-101C72D58C1E}"/>
                </a:ext>
              </a:extLst>
            </p:cNvPr>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655;p79">
              <a:extLst>
                <a:ext uri="{FF2B5EF4-FFF2-40B4-BE49-F238E27FC236}">
                  <a16:creationId xmlns:a16="http://schemas.microsoft.com/office/drawing/2014/main" id="{693D0488-9432-4987-9FE9-4802538A6945}"/>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656;p79">
              <a:extLst>
                <a:ext uri="{FF2B5EF4-FFF2-40B4-BE49-F238E27FC236}">
                  <a16:creationId xmlns:a16="http://schemas.microsoft.com/office/drawing/2014/main" id="{32524892-8A2B-4A28-B030-FC3C7151FE70}"/>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442;p31">
            <a:extLst>
              <a:ext uri="{FF2B5EF4-FFF2-40B4-BE49-F238E27FC236}">
                <a16:creationId xmlns:a16="http://schemas.microsoft.com/office/drawing/2014/main" id="{7052C781-92B8-402E-8F7A-4285F1EBC9F0}"/>
              </a:ext>
            </a:extLst>
          </p:cNvPr>
          <p:cNvSpPr txBox="1">
            <a:spLocks/>
          </p:cNvSpPr>
          <p:nvPr/>
        </p:nvSpPr>
        <p:spPr>
          <a:xfrm>
            <a:off x="7161231" y="2976748"/>
            <a:ext cx="858019" cy="252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800" dirty="0">
                <a:solidFill>
                  <a:schemeClr val="tx2">
                    <a:lumMod val="50000"/>
                  </a:schemeClr>
                </a:solidFill>
                <a:latin typeface="Eras Light ITC" panose="020B0402030504020804" pitchFamily="34" charset="0"/>
                <a:hlinkClick r:id="rId8">
                  <a:extLst>
                    <a:ext uri="{A12FA001-AC4F-418D-AE19-62706E023703}">
                      <ahyp:hlinkClr xmlns:ahyp="http://schemas.microsoft.com/office/drawing/2018/hyperlinkcolor" val="tx"/>
                    </a:ext>
                  </a:extLst>
                </a:hlinkClick>
              </a:rPr>
              <a:t>LinkedIn</a:t>
            </a:r>
            <a:endParaRPr lang="en-US" sz="800" dirty="0">
              <a:solidFill>
                <a:schemeClr val="tx2">
                  <a:lumMod val="50000"/>
                </a:schemeClr>
              </a:solidFill>
              <a:latin typeface="Eras Light ITC" panose="020B0402030504020804" pitchFamily="34" charset="0"/>
            </a:endParaRPr>
          </a:p>
        </p:txBody>
      </p:sp>
      <p:sp>
        <p:nvSpPr>
          <p:cNvPr id="158" name="Google Shape;442;p31">
            <a:hlinkClick r:id="rId5"/>
            <a:extLst>
              <a:ext uri="{FF2B5EF4-FFF2-40B4-BE49-F238E27FC236}">
                <a16:creationId xmlns:a16="http://schemas.microsoft.com/office/drawing/2014/main" id="{1DBBEC8C-61FE-4BD5-A8C6-F561D9752293}"/>
              </a:ext>
            </a:extLst>
          </p:cNvPr>
          <p:cNvSpPr txBox="1">
            <a:spLocks/>
          </p:cNvSpPr>
          <p:nvPr/>
        </p:nvSpPr>
        <p:spPr>
          <a:xfrm>
            <a:off x="6787347" y="2981130"/>
            <a:ext cx="475663" cy="2793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Cormorant Unicase"/>
              <a:buNone/>
              <a:defRPr sz="2800" b="1"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r>
              <a:rPr lang="en-US" sz="800" dirty="0">
                <a:solidFill>
                  <a:schemeClr val="tx2">
                    <a:lumMod val="50000"/>
                  </a:schemeClr>
                </a:solidFill>
                <a:latin typeface="Eras Light ITC" panose="020B0402030504020804" pitchFamily="34" charset="0"/>
                <a:hlinkClick r:id="rId9">
                  <a:extLst>
                    <a:ext uri="{A12FA001-AC4F-418D-AE19-62706E023703}">
                      <ahyp:hlinkClr xmlns:ahyp="http://schemas.microsoft.com/office/drawing/2018/hyperlinkcolor" val="tx"/>
                    </a:ext>
                  </a:extLst>
                </a:hlinkClick>
              </a:rPr>
              <a:t>Email</a:t>
            </a:r>
            <a:endParaRPr lang="en-US" sz="800" dirty="0">
              <a:solidFill>
                <a:schemeClr val="tx2">
                  <a:lumMod val="50000"/>
                </a:schemeClr>
              </a:solidFill>
              <a:latin typeface="Eras Light ITC" panose="020B0402030504020804" pitchFamily="34" charset="0"/>
            </a:endParaRPr>
          </a:p>
        </p:txBody>
      </p:sp>
    </p:spTree>
    <p:extLst>
      <p:ext uri="{BB962C8B-B14F-4D97-AF65-F5344CB8AC3E}">
        <p14:creationId xmlns:p14="http://schemas.microsoft.com/office/powerpoint/2010/main" val="385133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ppt_x"/>
                                          </p:val>
                                        </p:tav>
                                        <p:tav tm="100000">
                                          <p:val>
                                            <p:strVal val="#ppt_x"/>
                                          </p:val>
                                        </p:tav>
                                      </p:tavLst>
                                    </p:anim>
                                    <p:anim calcmode="lin" valueType="num">
                                      <p:cBhvr additive="base">
                                        <p:cTn id="2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500" fill="hold"/>
                                        <p:tgtEl>
                                          <p:spTgt spid="66"/>
                                        </p:tgtEl>
                                        <p:attrNameLst>
                                          <p:attrName>ppt_x</p:attrName>
                                        </p:attrNameLst>
                                      </p:cBhvr>
                                      <p:tavLst>
                                        <p:tav tm="0">
                                          <p:val>
                                            <p:strVal val="#ppt_x"/>
                                          </p:val>
                                        </p:tav>
                                        <p:tav tm="100000">
                                          <p:val>
                                            <p:strVal val="#ppt_x"/>
                                          </p:val>
                                        </p:tav>
                                      </p:tavLst>
                                    </p:anim>
                                    <p:anim calcmode="lin" valueType="num">
                                      <p:cBhvr additive="base">
                                        <p:cTn id="34" dur="500" fill="hold"/>
                                        <p:tgtEl>
                                          <p:spTgt spid="6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additive="base">
                                        <p:cTn id="37" dur="500" fill="hold"/>
                                        <p:tgtEl>
                                          <p:spTgt spid="71"/>
                                        </p:tgtEl>
                                        <p:attrNameLst>
                                          <p:attrName>ppt_x</p:attrName>
                                        </p:attrNameLst>
                                      </p:cBhvr>
                                      <p:tavLst>
                                        <p:tav tm="0">
                                          <p:val>
                                            <p:strVal val="#ppt_x"/>
                                          </p:val>
                                        </p:tav>
                                        <p:tav tm="100000">
                                          <p:val>
                                            <p:strVal val="#ppt_x"/>
                                          </p:val>
                                        </p:tav>
                                      </p:tavLst>
                                    </p:anim>
                                    <p:anim calcmode="lin" valueType="num">
                                      <p:cBhvr additive="base">
                                        <p:cTn id="38" dur="500" fill="hold"/>
                                        <p:tgtEl>
                                          <p:spTgt spid="7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additive="base">
                                        <p:cTn id="41" dur="500" fill="hold"/>
                                        <p:tgtEl>
                                          <p:spTgt spid="77"/>
                                        </p:tgtEl>
                                        <p:attrNameLst>
                                          <p:attrName>ppt_x</p:attrName>
                                        </p:attrNameLst>
                                      </p:cBhvr>
                                      <p:tavLst>
                                        <p:tav tm="0">
                                          <p:val>
                                            <p:strVal val="#ppt_x"/>
                                          </p:val>
                                        </p:tav>
                                        <p:tav tm="100000">
                                          <p:val>
                                            <p:strVal val="#ppt_x"/>
                                          </p:val>
                                        </p:tav>
                                      </p:tavLst>
                                    </p:anim>
                                    <p:anim calcmode="lin" valueType="num">
                                      <p:cBhvr additive="base">
                                        <p:cTn id="42" dur="500" fill="hold"/>
                                        <p:tgtEl>
                                          <p:spTgt spid="7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anim calcmode="lin" valueType="num">
                                      <p:cBhvr additive="base">
                                        <p:cTn id="45" dur="500" fill="hold"/>
                                        <p:tgtEl>
                                          <p:spTgt spid="78"/>
                                        </p:tgtEl>
                                        <p:attrNameLst>
                                          <p:attrName>ppt_x</p:attrName>
                                        </p:attrNameLst>
                                      </p:cBhvr>
                                      <p:tavLst>
                                        <p:tav tm="0">
                                          <p:val>
                                            <p:strVal val="#ppt_x"/>
                                          </p:val>
                                        </p:tav>
                                        <p:tav tm="100000">
                                          <p:val>
                                            <p:strVal val="#ppt_x"/>
                                          </p:val>
                                        </p:tav>
                                      </p:tavLst>
                                    </p:anim>
                                    <p:anim calcmode="lin" valueType="num">
                                      <p:cBhvr additive="base">
                                        <p:cTn id="46" dur="500" fill="hold"/>
                                        <p:tgtEl>
                                          <p:spTgt spid="7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9"/>
                                        </p:tgtEl>
                                        <p:attrNameLst>
                                          <p:attrName>style.visibility</p:attrName>
                                        </p:attrNameLst>
                                      </p:cBhvr>
                                      <p:to>
                                        <p:strVal val="visible"/>
                                      </p:to>
                                    </p:set>
                                    <p:anim calcmode="lin" valueType="num">
                                      <p:cBhvr additive="base">
                                        <p:cTn id="49" dur="500" fill="hold"/>
                                        <p:tgtEl>
                                          <p:spTgt spid="99"/>
                                        </p:tgtEl>
                                        <p:attrNameLst>
                                          <p:attrName>ppt_x</p:attrName>
                                        </p:attrNameLst>
                                      </p:cBhvr>
                                      <p:tavLst>
                                        <p:tav tm="0">
                                          <p:val>
                                            <p:strVal val="#ppt_x"/>
                                          </p:val>
                                        </p:tav>
                                        <p:tav tm="100000">
                                          <p:val>
                                            <p:strVal val="#ppt_x"/>
                                          </p:val>
                                        </p:tav>
                                      </p:tavLst>
                                    </p:anim>
                                    <p:anim calcmode="lin" valueType="num">
                                      <p:cBhvr additive="base">
                                        <p:cTn id="50" dur="500" fill="hold"/>
                                        <p:tgtEl>
                                          <p:spTgt spid="9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anim calcmode="lin" valueType="num">
                                      <p:cBhvr additive="base">
                                        <p:cTn id="53" dur="500" fill="hold"/>
                                        <p:tgtEl>
                                          <p:spTgt spid="76"/>
                                        </p:tgtEl>
                                        <p:attrNameLst>
                                          <p:attrName>ppt_x</p:attrName>
                                        </p:attrNameLst>
                                      </p:cBhvr>
                                      <p:tavLst>
                                        <p:tav tm="0">
                                          <p:val>
                                            <p:strVal val="#ppt_x"/>
                                          </p:val>
                                        </p:tav>
                                        <p:tav tm="100000">
                                          <p:val>
                                            <p:strVal val="#ppt_x"/>
                                          </p:val>
                                        </p:tav>
                                      </p:tavLst>
                                    </p:anim>
                                    <p:anim calcmode="lin" valueType="num">
                                      <p:cBhvr additive="base">
                                        <p:cTn id="5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0"/>
                                        </p:tgtEl>
                                        <p:attrNameLst>
                                          <p:attrName>style.visibility</p:attrName>
                                        </p:attrNameLst>
                                      </p:cBhvr>
                                      <p:to>
                                        <p:strVal val="visible"/>
                                      </p:to>
                                    </p:set>
                                    <p:anim calcmode="lin" valueType="num">
                                      <p:cBhvr additive="base">
                                        <p:cTn id="59" dur="500" fill="hold"/>
                                        <p:tgtEl>
                                          <p:spTgt spid="100"/>
                                        </p:tgtEl>
                                        <p:attrNameLst>
                                          <p:attrName>ppt_x</p:attrName>
                                        </p:attrNameLst>
                                      </p:cBhvr>
                                      <p:tavLst>
                                        <p:tav tm="0">
                                          <p:val>
                                            <p:strVal val="#ppt_x"/>
                                          </p:val>
                                        </p:tav>
                                        <p:tav tm="100000">
                                          <p:val>
                                            <p:strVal val="#ppt_x"/>
                                          </p:val>
                                        </p:tav>
                                      </p:tavLst>
                                    </p:anim>
                                    <p:anim calcmode="lin" valueType="num">
                                      <p:cBhvr additive="base">
                                        <p:cTn id="60" dur="500" fill="hold"/>
                                        <p:tgtEl>
                                          <p:spTgt spid="10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17"/>
                                        </p:tgtEl>
                                        <p:attrNameLst>
                                          <p:attrName>style.visibility</p:attrName>
                                        </p:attrNameLst>
                                      </p:cBhvr>
                                      <p:to>
                                        <p:strVal val="visible"/>
                                      </p:to>
                                    </p:set>
                                    <p:anim calcmode="lin" valueType="num">
                                      <p:cBhvr additive="base">
                                        <p:cTn id="63" dur="500" fill="hold"/>
                                        <p:tgtEl>
                                          <p:spTgt spid="117"/>
                                        </p:tgtEl>
                                        <p:attrNameLst>
                                          <p:attrName>ppt_x</p:attrName>
                                        </p:attrNameLst>
                                      </p:cBhvr>
                                      <p:tavLst>
                                        <p:tav tm="0">
                                          <p:val>
                                            <p:strVal val="#ppt_x"/>
                                          </p:val>
                                        </p:tav>
                                        <p:tav tm="100000">
                                          <p:val>
                                            <p:strVal val="#ppt_x"/>
                                          </p:val>
                                        </p:tav>
                                      </p:tavLst>
                                    </p:anim>
                                    <p:anim calcmode="lin" valueType="num">
                                      <p:cBhvr additive="base">
                                        <p:cTn id="64" dur="500" fill="hold"/>
                                        <p:tgtEl>
                                          <p:spTgt spid="11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anim calcmode="lin" valueType="num">
                                      <p:cBhvr additive="base">
                                        <p:cTn id="67" dur="500" fill="hold"/>
                                        <p:tgtEl>
                                          <p:spTgt spid="122"/>
                                        </p:tgtEl>
                                        <p:attrNameLst>
                                          <p:attrName>ppt_x</p:attrName>
                                        </p:attrNameLst>
                                      </p:cBhvr>
                                      <p:tavLst>
                                        <p:tav tm="0">
                                          <p:val>
                                            <p:strVal val="#ppt_x"/>
                                          </p:val>
                                        </p:tav>
                                        <p:tav tm="100000">
                                          <p:val>
                                            <p:strVal val="#ppt_x"/>
                                          </p:val>
                                        </p:tav>
                                      </p:tavLst>
                                    </p:anim>
                                    <p:anim calcmode="lin" valueType="num">
                                      <p:cBhvr additive="base">
                                        <p:cTn id="68" dur="500" fill="hold"/>
                                        <p:tgtEl>
                                          <p:spTgt spid="1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27"/>
                                        </p:tgtEl>
                                        <p:attrNameLst>
                                          <p:attrName>style.visibility</p:attrName>
                                        </p:attrNameLst>
                                      </p:cBhvr>
                                      <p:to>
                                        <p:strVal val="visible"/>
                                      </p:to>
                                    </p:set>
                                    <p:anim calcmode="lin" valueType="num">
                                      <p:cBhvr additive="base">
                                        <p:cTn id="71" dur="500" fill="hold"/>
                                        <p:tgtEl>
                                          <p:spTgt spid="127"/>
                                        </p:tgtEl>
                                        <p:attrNameLst>
                                          <p:attrName>ppt_x</p:attrName>
                                        </p:attrNameLst>
                                      </p:cBhvr>
                                      <p:tavLst>
                                        <p:tav tm="0">
                                          <p:val>
                                            <p:strVal val="#ppt_x"/>
                                          </p:val>
                                        </p:tav>
                                        <p:tav tm="100000">
                                          <p:val>
                                            <p:strVal val="#ppt_x"/>
                                          </p:val>
                                        </p:tav>
                                      </p:tavLst>
                                    </p:anim>
                                    <p:anim calcmode="lin" valueType="num">
                                      <p:cBhvr additive="base">
                                        <p:cTn id="72" dur="500" fill="hold"/>
                                        <p:tgtEl>
                                          <p:spTgt spid="12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28"/>
                                        </p:tgtEl>
                                        <p:attrNameLst>
                                          <p:attrName>style.visibility</p:attrName>
                                        </p:attrNameLst>
                                      </p:cBhvr>
                                      <p:to>
                                        <p:strVal val="visible"/>
                                      </p:to>
                                    </p:set>
                                    <p:anim calcmode="lin" valueType="num">
                                      <p:cBhvr additive="base">
                                        <p:cTn id="75" dur="500" fill="hold"/>
                                        <p:tgtEl>
                                          <p:spTgt spid="128"/>
                                        </p:tgtEl>
                                        <p:attrNameLst>
                                          <p:attrName>ppt_x</p:attrName>
                                        </p:attrNameLst>
                                      </p:cBhvr>
                                      <p:tavLst>
                                        <p:tav tm="0">
                                          <p:val>
                                            <p:strVal val="#ppt_x"/>
                                          </p:val>
                                        </p:tav>
                                        <p:tav tm="100000">
                                          <p:val>
                                            <p:strVal val="#ppt_x"/>
                                          </p:val>
                                        </p:tav>
                                      </p:tavLst>
                                    </p:anim>
                                    <p:anim calcmode="lin" valueType="num">
                                      <p:cBhvr additive="base">
                                        <p:cTn id="76" dur="500" fill="hold"/>
                                        <p:tgtEl>
                                          <p:spTgt spid="12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16"/>
                                        </p:tgtEl>
                                        <p:attrNameLst>
                                          <p:attrName>style.visibility</p:attrName>
                                        </p:attrNameLst>
                                      </p:cBhvr>
                                      <p:to>
                                        <p:strVal val="visible"/>
                                      </p:to>
                                    </p:set>
                                    <p:anim calcmode="lin" valueType="num">
                                      <p:cBhvr additive="base">
                                        <p:cTn id="79" dur="500" fill="hold"/>
                                        <p:tgtEl>
                                          <p:spTgt spid="116"/>
                                        </p:tgtEl>
                                        <p:attrNameLst>
                                          <p:attrName>ppt_x</p:attrName>
                                        </p:attrNameLst>
                                      </p:cBhvr>
                                      <p:tavLst>
                                        <p:tav tm="0">
                                          <p:val>
                                            <p:strVal val="#ppt_x"/>
                                          </p:val>
                                        </p:tav>
                                        <p:tav tm="100000">
                                          <p:val>
                                            <p:strVal val="#ppt_x"/>
                                          </p:val>
                                        </p:tav>
                                      </p:tavLst>
                                    </p:anim>
                                    <p:anim calcmode="lin" valueType="num">
                                      <p:cBhvr additive="base">
                                        <p:cTn id="80"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29"/>
                                        </p:tgtEl>
                                        <p:attrNameLst>
                                          <p:attrName>style.visibility</p:attrName>
                                        </p:attrNameLst>
                                      </p:cBhvr>
                                      <p:to>
                                        <p:strVal val="visible"/>
                                      </p:to>
                                    </p:set>
                                    <p:anim calcmode="lin" valueType="num">
                                      <p:cBhvr additive="base">
                                        <p:cTn id="85" dur="500" fill="hold"/>
                                        <p:tgtEl>
                                          <p:spTgt spid="129"/>
                                        </p:tgtEl>
                                        <p:attrNameLst>
                                          <p:attrName>ppt_x</p:attrName>
                                        </p:attrNameLst>
                                      </p:cBhvr>
                                      <p:tavLst>
                                        <p:tav tm="0">
                                          <p:val>
                                            <p:strVal val="#ppt_x"/>
                                          </p:val>
                                        </p:tav>
                                        <p:tav tm="100000">
                                          <p:val>
                                            <p:strVal val="#ppt_x"/>
                                          </p:val>
                                        </p:tav>
                                      </p:tavLst>
                                    </p:anim>
                                    <p:anim calcmode="lin" valueType="num">
                                      <p:cBhvr additive="base">
                                        <p:cTn id="86" dur="500" fill="hold"/>
                                        <p:tgtEl>
                                          <p:spTgt spid="12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45"/>
                                        </p:tgtEl>
                                        <p:attrNameLst>
                                          <p:attrName>style.visibility</p:attrName>
                                        </p:attrNameLst>
                                      </p:cBhvr>
                                      <p:to>
                                        <p:strVal val="visible"/>
                                      </p:to>
                                    </p:set>
                                    <p:anim calcmode="lin" valueType="num">
                                      <p:cBhvr additive="base">
                                        <p:cTn id="89" dur="500" fill="hold"/>
                                        <p:tgtEl>
                                          <p:spTgt spid="145"/>
                                        </p:tgtEl>
                                        <p:attrNameLst>
                                          <p:attrName>ppt_x</p:attrName>
                                        </p:attrNameLst>
                                      </p:cBhvr>
                                      <p:tavLst>
                                        <p:tav tm="0">
                                          <p:val>
                                            <p:strVal val="#ppt_x"/>
                                          </p:val>
                                        </p:tav>
                                        <p:tav tm="100000">
                                          <p:val>
                                            <p:strVal val="#ppt_x"/>
                                          </p:val>
                                        </p:tav>
                                      </p:tavLst>
                                    </p:anim>
                                    <p:anim calcmode="lin" valueType="num">
                                      <p:cBhvr additive="base">
                                        <p:cTn id="90" dur="500" fill="hold"/>
                                        <p:tgtEl>
                                          <p:spTgt spid="1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46"/>
                                        </p:tgtEl>
                                        <p:attrNameLst>
                                          <p:attrName>style.visibility</p:attrName>
                                        </p:attrNameLst>
                                      </p:cBhvr>
                                      <p:to>
                                        <p:strVal val="visible"/>
                                      </p:to>
                                    </p:set>
                                    <p:anim calcmode="lin" valueType="num">
                                      <p:cBhvr additive="base">
                                        <p:cTn id="93" dur="500" fill="hold"/>
                                        <p:tgtEl>
                                          <p:spTgt spid="146"/>
                                        </p:tgtEl>
                                        <p:attrNameLst>
                                          <p:attrName>ppt_x</p:attrName>
                                        </p:attrNameLst>
                                      </p:cBhvr>
                                      <p:tavLst>
                                        <p:tav tm="0">
                                          <p:val>
                                            <p:strVal val="#ppt_x"/>
                                          </p:val>
                                        </p:tav>
                                        <p:tav tm="100000">
                                          <p:val>
                                            <p:strVal val="#ppt_x"/>
                                          </p:val>
                                        </p:tav>
                                      </p:tavLst>
                                    </p:anim>
                                    <p:anim calcmode="lin" valueType="num">
                                      <p:cBhvr additive="base">
                                        <p:cTn id="94" dur="500" fill="hold"/>
                                        <p:tgtEl>
                                          <p:spTgt spid="14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7"/>
                                        </p:tgtEl>
                                        <p:attrNameLst>
                                          <p:attrName>style.visibility</p:attrName>
                                        </p:attrNameLst>
                                      </p:cBhvr>
                                      <p:to>
                                        <p:strVal val="visible"/>
                                      </p:to>
                                    </p:set>
                                    <p:anim calcmode="lin" valueType="num">
                                      <p:cBhvr additive="base">
                                        <p:cTn id="97" dur="500" fill="hold"/>
                                        <p:tgtEl>
                                          <p:spTgt spid="147"/>
                                        </p:tgtEl>
                                        <p:attrNameLst>
                                          <p:attrName>ppt_x</p:attrName>
                                        </p:attrNameLst>
                                      </p:cBhvr>
                                      <p:tavLst>
                                        <p:tav tm="0">
                                          <p:val>
                                            <p:strVal val="#ppt_x"/>
                                          </p:val>
                                        </p:tav>
                                        <p:tav tm="100000">
                                          <p:val>
                                            <p:strVal val="#ppt_x"/>
                                          </p:val>
                                        </p:tav>
                                      </p:tavLst>
                                    </p:anim>
                                    <p:anim calcmode="lin" valueType="num">
                                      <p:cBhvr additive="base">
                                        <p:cTn id="98" dur="500" fill="hold"/>
                                        <p:tgtEl>
                                          <p:spTgt spid="147"/>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52"/>
                                        </p:tgtEl>
                                        <p:attrNameLst>
                                          <p:attrName>style.visibility</p:attrName>
                                        </p:attrNameLst>
                                      </p:cBhvr>
                                      <p:to>
                                        <p:strVal val="visible"/>
                                      </p:to>
                                    </p:set>
                                    <p:anim calcmode="lin" valueType="num">
                                      <p:cBhvr additive="base">
                                        <p:cTn id="101" dur="500" fill="hold"/>
                                        <p:tgtEl>
                                          <p:spTgt spid="152"/>
                                        </p:tgtEl>
                                        <p:attrNameLst>
                                          <p:attrName>ppt_x</p:attrName>
                                        </p:attrNameLst>
                                      </p:cBhvr>
                                      <p:tavLst>
                                        <p:tav tm="0">
                                          <p:val>
                                            <p:strVal val="#ppt_x"/>
                                          </p:val>
                                        </p:tav>
                                        <p:tav tm="100000">
                                          <p:val>
                                            <p:strVal val="#ppt_x"/>
                                          </p:val>
                                        </p:tav>
                                      </p:tavLst>
                                    </p:anim>
                                    <p:anim calcmode="lin" valueType="num">
                                      <p:cBhvr additive="base">
                                        <p:cTn id="102" dur="500" fill="hold"/>
                                        <p:tgtEl>
                                          <p:spTgt spid="15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57"/>
                                        </p:tgtEl>
                                        <p:attrNameLst>
                                          <p:attrName>style.visibility</p:attrName>
                                        </p:attrNameLst>
                                      </p:cBhvr>
                                      <p:to>
                                        <p:strVal val="visible"/>
                                      </p:to>
                                    </p:set>
                                    <p:anim calcmode="lin" valueType="num">
                                      <p:cBhvr additive="base">
                                        <p:cTn id="105" dur="500" fill="hold"/>
                                        <p:tgtEl>
                                          <p:spTgt spid="157"/>
                                        </p:tgtEl>
                                        <p:attrNameLst>
                                          <p:attrName>ppt_x</p:attrName>
                                        </p:attrNameLst>
                                      </p:cBhvr>
                                      <p:tavLst>
                                        <p:tav tm="0">
                                          <p:val>
                                            <p:strVal val="#ppt_x"/>
                                          </p:val>
                                        </p:tav>
                                        <p:tav tm="100000">
                                          <p:val>
                                            <p:strVal val="#ppt_x"/>
                                          </p:val>
                                        </p:tav>
                                      </p:tavLst>
                                    </p:anim>
                                    <p:anim calcmode="lin" valueType="num">
                                      <p:cBhvr additive="base">
                                        <p:cTn id="106" dur="500" fill="hold"/>
                                        <p:tgtEl>
                                          <p:spTgt spid="15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58"/>
                                        </p:tgtEl>
                                        <p:attrNameLst>
                                          <p:attrName>style.visibility</p:attrName>
                                        </p:attrNameLst>
                                      </p:cBhvr>
                                      <p:to>
                                        <p:strVal val="visible"/>
                                      </p:to>
                                    </p:set>
                                    <p:anim calcmode="lin" valueType="num">
                                      <p:cBhvr additive="base">
                                        <p:cTn id="109" dur="500" fill="hold"/>
                                        <p:tgtEl>
                                          <p:spTgt spid="158"/>
                                        </p:tgtEl>
                                        <p:attrNameLst>
                                          <p:attrName>ppt_x</p:attrName>
                                        </p:attrNameLst>
                                      </p:cBhvr>
                                      <p:tavLst>
                                        <p:tav tm="0">
                                          <p:val>
                                            <p:strVal val="#ppt_x"/>
                                          </p:val>
                                        </p:tav>
                                        <p:tav tm="100000">
                                          <p:val>
                                            <p:strVal val="#ppt_x"/>
                                          </p:val>
                                        </p:tav>
                                      </p:tavLst>
                                    </p:anim>
                                    <p:anim calcmode="lin" valueType="num">
                                      <p:cBhvr additive="base">
                                        <p:cTn id="110"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8" grpId="0"/>
      <p:bldP spid="49" grpId="0"/>
      <p:bldP spid="76" grpId="0"/>
      <p:bldP spid="77" grpId="0"/>
      <p:bldP spid="99" grpId="0"/>
      <p:bldP spid="116" grpId="0"/>
      <p:bldP spid="127" grpId="0"/>
      <p:bldP spid="128" grpId="0"/>
      <p:bldP spid="145" grpId="0" animBg="1"/>
      <p:bldP spid="146" grpId="0"/>
      <p:bldP spid="157" grpId="0"/>
      <p:bldP spid="1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5" name="Google Shape;1385;p47"/>
          <p:cNvSpPr txBox="1">
            <a:spLocks noGrp="1"/>
          </p:cNvSpPr>
          <p:nvPr>
            <p:ph type="ctrTitle"/>
          </p:nvPr>
        </p:nvSpPr>
        <p:spPr>
          <a:xfrm>
            <a:off x="3302857" y="1170970"/>
            <a:ext cx="4668900" cy="1601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a:solidFill>
                  <a:schemeClr val="tx2">
                    <a:lumMod val="50000"/>
                  </a:schemeClr>
                </a:solidFill>
                <a:latin typeface="Times New Roman" panose="02020603050405020304" pitchFamily="18" charset="0"/>
                <a:cs typeface="Times New Roman" panose="02020603050405020304" pitchFamily="18" charset="0"/>
              </a:rPr>
              <a:t>Thank you !</a:t>
            </a:r>
            <a:endParaRPr sz="32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386" name="Google Shape;1386;p47"/>
          <p:cNvSpPr txBox="1">
            <a:spLocks noGrp="1"/>
          </p:cNvSpPr>
          <p:nvPr>
            <p:ph type="subTitle" idx="1"/>
          </p:nvPr>
        </p:nvSpPr>
        <p:spPr>
          <a:xfrm>
            <a:off x="2214095" y="2731424"/>
            <a:ext cx="4424100" cy="4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Feedbacks?</a:t>
            </a:r>
            <a:endParaRPr dirty="0"/>
          </a:p>
        </p:txBody>
      </p:sp>
      <p:grpSp>
        <p:nvGrpSpPr>
          <p:cNvPr id="1390" name="Google Shape;1390;p47"/>
          <p:cNvGrpSpPr/>
          <p:nvPr/>
        </p:nvGrpSpPr>
        <p:grpSpPr>
          <a:xfrm>
            <a:off x="6638195" y="4260038"/>
            <a:ext cx="2505805" cy="970587"/>
            <a:chOff x="7857385" y="4288975"/>
            <a:chExt cx="2505805" cy="970587"/>
          </a:xfrm>
        </p:grpSpPr>
        <p:sp>
          <p:nvSpPr>
            <p:cNvPr id="1391" name="Google Shape;1391;p47"/>
            <p:cNvSpPr/>
            <p:nvPr/>
          </p:nvSpPr>
          <p:spPr>
            <a:xfrm rot="10800000" flipH="1">
              <a:off x="7857385" y="4288975"/>
              <a:ext cx="2502624" cy="970587"/>
            </a:xfrm>
            <a:custGeom>
              <a:avLst/>
              <a:gdLst/>
              <a:ahLst/>
              <a:cxnLst/>
              <a:rect l="l" t="t" r="r" b="b"/>
              <a:pathLst>
                <a:path w="35655" h="13828" extrusionOk="0">
                  <a:moveTo>
                    <a:pt x="35654" y="1"/>
                  </a:moveTo>
                  <a:lnTo>
                    <a:pt x="1" y="980"/>
                  </a:lnTo>
                  <a:lnTo>
                    <a:pt x="97" y="1195"/>
                  </a:lnTo>
                  <a:lnTo>
                    <a:pt x="407" y="1816"/>
                  </a:lnTo>
                  <a:lnTo>
                    <a:pt x="646" y="2245"/>
                  </a:lnTo>
                  <a:lnTo>
                    <a:pt x="932" y="2771"/>
                  </a:lnTo>
                  <a:lnTo>
                    <a:pt x="1291" y="3320"/>
                  </a:lnTo>
                  <a:lnTo>
                    <a:pt x="1696" y="3941"/>
                  </a:lnTo>
                  <a:lnTo>
                    <a:pt x="2174" y="4610"/>
                  </a:lnTo>
                  <a:lnTo>
                    <a:pt x="2723" y="5302"/>
                  </a:lnTo>
                  <a:lnTo>
                    <a:pt x="3344" y="6042"/>
                  </a:lnTo>
                  <a:lnTo>
                    <a:pt x="4037" y="6783"/>
                  </a:lnTo>
                  <a:lnTo>
                    <a:pt x="4801" y="7523"/>
                  </a:lnTo>
                  <a:lnTo>
                    <a:pt x="5613" y="8287"/>
                  </a:lnTo>
                  <a:lnTo>
                    <a:pt x="6067" y="8645"/>
                  </a:lnTo>
                  <a:lnTo>
                    <a:pt x="6544" y="9027"/>
                  </a:lnTo>
                  <a:lnTo>
                    <a:pt x="7022" y="9386"/>
                  </a:lnTo>
                  <a:lnTo>
                    <a:pt x="7523" y="9744"/>
                  </a:lnTo>
                  <a:lnTo>
                    <a:pt x="8049" y="10078"/>
                  </a:lnTo>
                  <a:lnTo>
                    <a:pt x="8598" y="10436"/>
                  </a:lnTo>
                  <a:lnTo>
                    <a:pt x="9147" y="10747"/>
                  </a:lnTo>
                  <a:lnTo>
                    <a:pt x="9744" y="11081"/>
                  </a:lnTo>
                  <a:lnTo>
                    <a:pt x="10341" y="11392"/>
                  </a:lnTo>
                  <a:lnTo>
                    <a:pt x="10986" y="11678"/>
                  </a:lnTo>
                  <a:lnTo>
                    <a:pt x="11631" y="11965"/>
                  </a:lnTo>
                  <a:lnTo>
                    <a:pt x="12299" y="12227"/>
                  </a:lnTo>
                  <a:lnTo>
                    <a:pt x="12992" y="12490"/>
                  </a:lnTo>
                  <a:lnTo>
                    <a:pt x="13708" y="12705"/>
                  </a:lnTo>
                  <a:lnTo>
                    <a:pt x="14449" y="12920"/>
                  </a:lnTo>
                  <a:lnTo>
                    <a:pt x="15213" y="13111"/>
                  </a:lnTo>
                  <a:lnTo>
                    <a:pt x="16001" y="13302"/>
                  </a:lnTo>
                  <a:lnTo>
                    <a:pt x="16813" y="13445"/>
                  </a:lnTo>
                  <a:lnTo>
                    <a:pt x="17625" y="13565"/>
                  </a:lnTo>
                  <a:lnTo>
                    <a:pt x="18484" y="13684"/>
                  </a:lnTo>
                  <a:lnTo>
                    <a:pt x="19368" y="13756"/>
                  </a:lnTo>
                  <a:lnTo>
                    <a:pt x="20275" y="13804"/>
                  </a:lnTo>
                  <a:lnTo>
                    <a:pt x="21207" y="13827"/>
                  </a:lnTo>
                  <a:lnTo>
                    <a:pt x="22162" y="13827"/>
                  </a:lnTo>
                  <a:lnTo>
                    <a:pt x="23141" y="13804"/>
                  </a:lnTo>
                  <a:lnTo>
                    <a:pt x="24144" y="13732"/>
                  </a:lnTo>
                  <a:lnTo>
                    <a:pt x="25171" y="13636"/>
                  </a:lnTo>
                  <a:lnTo>
                    <a:pt x="26222" y="13493"/>
                  </a:lnTo>
                  <a:lnTo>
                    <a:pt x="27320" y="13326"/>
                  </a:lnTo>
                  <a:lnTo>
                    <a:pt x="28419" y="13135"/>
                  </a:lnTo>
                  <a:lnTo>
                    <a:pt x="29565" y="12896"/>
                  </a:lnTo>
                  <a:lnTo>
                    <a:pt x="30735" y="12610"/>
                  </a:lnTo>
                  <a:lnTo>
                    <a:pt x="31905" y="12299"/>
                  </a:lnTo>
                  <a:lnTo>
                    <a:pt x="33123" y="11941"/>
                  </a:lnTo>
                  <a:lnTo>
                    <a:pt x="34389" y="11535"/>
                  </a:lnTo>
                  <a:lnTo>
                    <a:pt x="35654" y="11105"/>
                  </a:lnTo>
                  <a:lnTo>
                    <a:pt x="35654" y="1"/>
                  </a:lnTo>
                  <a:close/>
                </a:path>
              </a:pathLst>
            </a:custGeom>
            <a:solidFill>
              <a:schemeClr val="accent1"/>
            </a:solidFill>
            <a:ln>
              <a:noFill/>
            </a:ln>
            <a:effectLst>
              <a:outerShdw blurRad="142875" dist="104775" dir="110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7"/>
            <p:cNvSpPr/>
            <p:nvPr/>
          </p:nvSpPr>
          <p:spPr>
            <a:xfrm rot="10800000" flipH="1">
              <a:off x="8270305" y="4420709"/>
              <a:ext cx="2092885" cy="779332"/>
            </a:xfrm>
            <a:custGeom>
              <a:avLst/>
              <a:gdLst/>
              <a:ahLst/>
              <a:cxnLst/>
              <a:rect l="l" t="t" r="r" b="b"/>
              <a:pathLst>
                <a:path w="38543" h="14353" extrusionOk="0">
                  <a:moveTo>
                    <a:pt x="38543" y="1"/>
                  </a:moveTo>
                  <a:lnTo>
                    <a:pt x="0" y="1027"/>
                  </a:lnTo>
                  <a:lnTo>
                    <a:pt x="96" y="1242"/>
                  </a:lnTo>
                  <a:lnTo>
                    <a:pt x="430" y="1887"/>
                  </a:lnTo>
                  <a:lnTo>
                    <a:pt x="693" y="2341"/>
                  </a:lnTo>
                  <a:lnTo>
                    <a:pt x="1003" y="2866"/>
                  </a:lnTo>
                  <a:lnTo>
                    <a:pt x="1385" y="3463"/>
                  </a:lnTo>
                  <a:lnTo>
                    <a:pt x="1839" y="4108"/>
                  </a:lnTo>
                  <a:lnTo>
                    <a:pt x="2364" y="4777"/>
                  </a:lnTo>
                  <a:lnTo>
                    <a:pt x="2961" y="5517"/>
                  </a:lnTo>
                  <a:lnTo>
                    <a:pt x="3630" y="6257"/>
                  </a:lnTo>
                  <a:lnTo>
                    <a:pt x="4370" y="7045"/>
                  </a:lnTo>
                  <a:lnTo>
                    <a:pt x="5182" y="7809"/>
                  </a:lnTo>
                  <a:lnTo>
                    <a:pt x="5636" y="8215"/>
                  </a:lnTo>
                  <a:lnTo>
                    <a:pt x="6090" y="8597"/>
                  </a:lnTo>
                  <a:lnTo>
                    <a:pt x="6567" y="8980"/>
                  </a:lnTo>
                  <a:lnTo>
                    <a:pt x="7069" y="9362"/>
                  </a:lnTo>
                  <a:lnTo>
                    <a:pt x="7594" y="9744"/>
                  </a:lnTo>
                  <a:lnTo>
                    <a:pt x="8143" y="10102"/>
                  </a:lnTo>
                  <a:lnTo>
                    <a:pt x="8693" y="10460"/>
                  </a:lnTo>
                  <a:lnTo>
                    <a:pt x="9290" y="10818"/>
                  </a:lnTo>
                  <a:lnTo>
                    <a:pt x="9910" y="11177"/>
                  </a:lnTo>
                  <a:lnTo>
                    <a:pt x="10531" y="11511"/>
                  </a:lnTo>
                  <a:lnTo>
                    <a:pt x="11200" y="11821"/>
                  </a:lnTo>
                  <a:lnTo>
                    <a:pt x="11869" y="12132"/>
                  </a:lnTo>
                  <a:lnTo>
                    <a:pt x="12561" y="12418"/>
                  </a:lnTo>
                  <a:lnTo>
                    <a:pt x="13302" y="12705"/>
                  </a:lnTo>
                  <a:lnTo>
                    <a:pt x="14042" y="12968"/>
                  </a:lnTo>
                  <a:lnTo>
                    <a:pt x="14830" y="13206"/>
                  </a:lnTo>
                  <a:lnTo>
                    <a:pt x="15618" y="13421"/>
                  </a:lnTo>
                  <a:lnTo>
                    <a:pt x="16454" y="13612"/>
                  </a:lnTo>
                  <a:lnTo>
                    <a:pt x="17290" y="13803"/>
                  </a:lnTo>
                  <a:lnTo>
                    <a:pt x="18173" y="13971"/>
                  </a:lnTo>
                  <a:lnTo>
                    <a:pt x="19057" y="14090"/>
                  </a:lnTo>
                  <a:lnTo>
                    <a:pt x="19988" y="14209"/>
                  </a:lnTo>
                  <a:lnTo>
                    <a:pt x="20943" y="14281"/>
                  </a:lnTo>
                  <a:lnTo>
                    <a:pt x="21922" y="14329"/>
                  </a:lnTo>
                  <a:lnTo>
                    <a:pt x="22925" y="14353"/>
                  </a:lnTo>
                  <a:lnTo>
                    <a:pt x="23952" y="14353"/>
                  </a:lnTo>
                  <a:lnTo>
                    <a:pt x="25027" y="14329"/>
                  </a:lnTo>
                  <a:lnTo>
                    <a:pt x="26101" y="14257"/>
                  </a:lnTo>
                  <a:lnTo>
                    <a:pt x="27224" y="14162"/>
                  </a:lnTo>
                  <a:lnTo>
                    <a:pt x="28370" y="14018"/>
                  </a:lnTo>
                  <a:lnTo>
                    <a:pt x="29540" y="13851"/>
                  </a:lnTo>
                  <a:lnTo>
                    <a:pt x="30734" y="13636"/>
                  </a:lnTo>
                  <a:lnTo>
                    <a:pt x="31952" y="13374"/>
                  </a:lnTo>
                  <a:lnTo>
                    <a:pt x="33218" y="13087"/>
                  </a:lnTo>
                  <a:lnTo>
                    <a:pt x="34507" y="12777"/>
                  </a:lnTo>
                  <a:lnTo>
                    <a:pt x="35821" y="12394"/>
                  </a:lnTo>
                  <a:lnTo>
                    <a:pt x="37158" y="11988"/>
                  </a:lnTo>
                  <a:lnTo>
                    <a:pt x="38543" y="11535"/>
                  </a:lnTo>
                  <a:lnTo>
                    <a:pt x="38543" y="1"/>
                  </a:lnTo>
                  <a:close/>
                </a:path>
              </a:pathLst>
            </a:custGeom>
            <a:solidFill>
              <a:schemeClr val="accent1"/>
            </a:solidFill>
            <a:ln>
              <a:noFill/>
            </a:ln>
            <a:effectLst>
              <a:outerShdw blurRad="142875" dist="95250" dir="110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8228"/>
        <p:cNvGrpSpPr/>
        <p:nvPr/>
      </p:nvGrpSpPr>
      <p:grpSpPr>
        <a:xfrm>
          <a:off x="0" y="0"/>
          <a:ext cx="0" cy="0"/>
          <a:chOff x="0" y="0"/>
          <a:chExt cx="0" cy="0"/>
        </a:xfrm>
      </p:grpSpPr>
      <p:pic>
        <p:nvPicPr>
          <p:cNvPr id="18229" name="Google Shape;18229;p74">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p:nvPr/>
        </p:nvSpPr>
        <p:spPr>
          <a:xfrm rot="-5400000" flipH="1">
            <a:off x="-293237" y="20164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4" name="Google Shape;554;p33"/>
          <p:cNvSpPr txBox="1">
            <a:spLocks noGrp="1"/>
          </p:cNvSpPr>
          <p:nvPr>
            <p:ph type="title"/>
          </p:nvPr>
        </p:nvSpPr>
        <p:spPr>
          <a:xfrm>
            <a:off x="1326300" y="2501636"/>
            <a:ext cx="6491400" cy="841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solidFill>
                  <a:schemeClr val="accent2">
                    <a:lumMod val="50000"/>
                  </a:schemeClr>
                </a:solidFill>
                <a:latin typeface="Fira Sans Extra Condensed SemiBold"/>
                <a:ea typeface="Fira Sans Extra Condensed SemiBold"/>
                <a:cs typeface="Fira Sans Extra Condensed SemiBold"/>
                <a:sym typeface="Fira Sans Extra Condensed SemiBold"/>
              </a:rPr>
              <a:t>Introduction</a:t>
            </a:r>
          </a:p>
        </p:txBody>
      </p:sp>
      <p:sp>
        <p:nvSpPr>
          <p:cNvPr id="556" name="Google Shape;556;p33"/>
          <p:cNvSpPr/>
          <p:nvPr/>
        </p:nvSpPr>
        <p:spPr>
          <a:xfrm>
            <a:off x="3947850" y="1080311"/>
            <a:ext cx="1248300" cy="1248300"/>
          </a:xfrm>
          <a:prstGeom prst="ellipse">
            <a:avLst/>
          </a:prstGeom>
          <a:solidFill>
            <a:schemeClr val="accent4">
              <a:lumMod val="25000"/>
            </a:schemeClr>
          </a:solidFill>
          <a:ln>
            <a:noFill/>
          </a:ln>
          <a:effectLst>
            <a:outerShdw blurRad="142875" dist="57150" dir="546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txBox="1">
            <a:spLocks noGrp="1"/>
          </p:cNvSpPr>
          <p:nvPr>
            <p:ph type="title" idx="2"/>
          </p:nvPr>
        </p:nvSpPr>
        <p:spPr>
          <a:xfrm>
            <a:off x="3945600" y="1207361"/>
            <a:ext cx="125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3" name="Google Shape;563;p34"/>
          <p:cNvSpPr txBox="1">
            <a:spLocks noGrp="1"/>
          </p:cNvSpPr>
          <p:nvPr>
            <p:ph type="subTitle" idx="1"/>
          </p:nvPr>
        </p:nvSpPr>
        <p:spPr>
          <a:xfrm>
            <a:off x="4572000" y="2387785"/>
            <a:ext cx="4294800" cy="125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Using handwritten signatures to verify identity can be challenging when there are skilled forgeries, where a person's signature is compromised and a forger intentionally tries to imitate it, We are created signature verification systems by using deep learning model that can identify fraud cases in individual signatures, to prevent document fraud in financial, legal, and commercial settings.</a:t>
            </a:r>
            <a:endParaRPr sz="1200" dirty="0"/>
          </a:p>
        </p:txBody>
      </p:sp>
      <p:sp>
        <p:nvSpPr>
          <p:cNvPr id="562" name="Google Shape;562;p34"/>
          <p:cNvSpPr txBox="1">
            <a:spLocks noGrp="1"/>
          </p:cNvSpPr>
          <p:nvPr>
            <p:ph type="title"/>
          </p:nvPr>
        </p:nvSpPr>
        <p:spPr>
          <a:xfrm>
            <a:off x="3992527" y="1567034"/>
            <a:ext cx="2974694" cy="709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2800" b="0" dirty="0">
                <a:latin typeface="Times New Roman" panose="02020603050405020304" pitchFamily="18" charset="0"/>
                <a:cs typeface="Times New Roman" panose="02020603050405020304" pitchFamily="18" charset="0"/>
              </a:rPr>
              <a:t>Introduction</a:t>
            </a:r>
          </a:p>
        </p:txBody>
      </p:sp>
      <p:grpSp>
        <p:nvGrpSpPr>
          <p:cNvPr id="21" name="Google Shape;12512;p70">
            <a:extLst>
              <a:ext uri="{FF2B5EF4-FFF2-40B4-BE49-F238E27FC236}">
                <a16:creationId xmlns:a16="http://schemas.microsoft.com/office/drawing/2014/main" id="{1DF81FB8-608A-4F19-B6E1-DA0119BC7FF7}"/>
              </a:ext>
            </a:extLst>
          </p:cNvPr>
          <p:cNvGrpSpPr/>
          <p:nvPr/>
        </p:nvGrpSpPr>
        <p:grpSpPr>
          <a:xfrm>
            <a:off x="1385627" y="1921934"/>
            <a:ext cx="1202056" cy="1299632"/>
            <a:chOff x="2659458" y="1500275"/>
            <a:chExt cx="332261" cy="359232"/>
          </a:xfrm>
        </p:grpSpPr>
        <p:sp>
          <p:nvSpPr>
            <p:cNvPr id="22" name="Google Shape;12513;p70">
              <a:extLst>
                <a:ext uri="{FF2B5EF4-FFF2-40B4-BE49-F238E27FC236}">
                  <a16:creationId xmlns:a16="http://schemas.microsoft.com/office/drawing/2014/main" id="{F7BE5217-8B01-417B-9EAC-6CFA16CB56EA}"/>
                </a:ext>
              </a:extLst>
            </p:cNvPr>
            <p:cNvSpPr/>
            <p:nvPr/>
          </p:nvSpPr>
          <p:spPr>
            <a:xfrm>
              <a:off x="2957234" y="1800015"/>
              <a:ext cx="34486" cy="59361"/>
            </a:xfrm>
            <a:custGeom>
              <a:avLst/>
              <a:gdLst/>
              <a:ahLst/>
              <a:cxnLst/>
              <a:rect l="l" t="t" r="r" b="b"/>
              <a:pathLst>
                <a:path w="1317" h="2267" extrusionOk="0">
                  <a:moveTo>
                    <a:pt x="0" y="1"/>
                  </a:moveTo>
                  <a:lnTo>
                    <a:pt x="248" y="1909"/>
                  </a:lnTo>
                  <a:cubicBezTo>
                    <a:pt x="277" y="2147"/>
                    <a:pt x="465" y="2267"/>
                    <a:pt x="655" y="2267"/>
                  </a:cubicBezTo>
                  <a:cubicBezTo>
                    <a:pt x="844" y="2267"/>
                    <a:pt x="1035" y="2147"/>
                    <a:pt x="1069" y="1909"/>
                  </a:cubicBezTo>
                  <a:lnTo>
                    <a:pt x="1317" y="1"/>
                  </a:ln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514;p70">
              <a:extLst>
                <a:ext uri="{FF2B5EF4-FFF2-40B4-BE49-F238E27FC236}">
                  <a16:creationId xmlns:a16="http://schemas.microsoft.com/office/drawing/2014/main" id="{C1301685-C97E-4E94-85F2-9216A1B80A86}"/>
                </a:ext>
              </a:extLst>
            </p:cNvPr>
            <p:cNvSpPr/>
            <p:nvPr/>
          </p:nvSpPr>
          <p:spPr>
            <a:xfrm>
              <a:off x="2974463" y="1800015"/>
              <a:ext cx="17256" cy="59492"/>
            </a:xfrm>
            <a:custGeom>
              <a:avLst/>
              <a:gdLst/>
              <a:ahLst/>
              <a:cxnLst/>
              <a:rect l="l" t="t" r="r" b="b"/>
              <a:pathLst>
                <a:path w="659" h="2272" extrusionOk="0">
                  <a:moveTo>
                    <a:pt x="0" y="1"/>
                  </a:moveTo>
                  <a:lnTo>
                    <a:pt x="0" y="2271"/>
                  </a:lnTo>
                  <a:cubicBezTo>
                    <a:pt x="201" y="2262"/>
                    <a:pt x="382" y="2109"/>
                    <a:pt x="411" y="1909"/>
                  </a:cubicBezTo>
                  <a:lnTo>
                    <a:pt x="659" y="1"/>
                  </a:lnTo>
                  <a:close/>
                </a:path>
              </a:pathLst>
            </a:custGeom>
            <a:solidFill>
              <a:srgbClr val="738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515;p70">
              <a:extLst>
                <a:ext uri="{FF2B5EF4-FFF2-40B4-BE49-F238E27FC236}">
                  <a16:creationId xmlns:a16="http://schemas.microsoft.com/office/drawing/2014/main" id="{1CDE2D58-A0EB-4E01-B78D-1AE9362BF96F}"/>
                </a:ext>
              </a:extLst>
            </p:cNvPr>
            <p:cNvSpPr/>
            <p:nvPr/>
          </p:nvSpPr>
          <p:spPr>
            <a:xfrm>
              <a:off x="2659458" y="1500275"/>
              <a:ext cx="266066" cy="358970"/>
            </a:xfrm>
            <a:custGeom>
              <a:avLst/>
              <a:gdLst/>
              <a:ahLst/>
              <a:cxnLst/>
              <a:rect l="l" t="t" r="r" b="b"/>
              <a:pathLst>
                <a:path w="10161" h="13709" extrusionOk="0">
                  <a:moveTo>
                    <a:pt x="3034" y="0"/>
                  </a:moveTo>
                  <a:lnTo>
                    <a:pt x="1" y="3034"/>
                  </a:lnTo>
                  <a:lnTo>
                    <a:pt x="1" y="13489"/>
                  </a:lnTo>
                  <a:cubicBezTo>
                    <a:pt x="1" y="13613"/>
                    <a:pt x="105" y="13709"/>
                    <a:pt x="220" y="13709"/>
                  </a:cubicBezTo>
                  <a:lnTo>
                    <a:pt x="9941" y="13709"/>
                  </a:lnTo>
                  <a:cubicBezTo>
                    <a:pt x="10065" y="13709"/>
                    <a:pt x="10161" y="13613"/>
                    <a:pt x="10161" y="13489"/>
                  </a:cubicBezTo>
                  <a:lnTo>
                    <a:pt x="10161" y="219"/>
                  </a:lnTo>
                  <a:cubicBezTo>
                    <a:pt x="10161" y="95"/>
                    <a:pt x="10056" y="0"/>
                    <a:pt x="9932" y="0"/>
                  </a:cubicBezTo>
                  <a:close/>
                </a:path>
              </a:pathLst>
            </a:custGeom>
            <a:solidFill>
              <a:srgbClr val="F0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516;p70">
              <a:extLst>
                <a:ext uri="{FF2B5EF4-FFF2-40B4-BE49-F238E27FC236}">
                  <a16:creationId xmlns:a16="http://schemas.microsoft.com/office/drawing/2014/main" id="{0C7FC0B7-EC7B-49E6-A545-E453FF499B28}"/>
                </a:ext>
              </a:extLst>
            </p:cNvPr>
            <p:cNvSpPr/>
            <p:nvPr/>
          </p:nvSpPr>
          <p:spPr>
            <a:xfrm>
              <a:off x="2659458" y="1500275"/>
              <a:ext cx="92459" cy="92197"/>
            </a:xfrm>
            <a:custGeom>
              <a:avLst/>
              <a:gdLst/>
              <a:ahLst/>
              <a:cxnLst/>
              <a:rect l="l" t="t" r="r" b="b"/>
              <a:pathLst>
                <a:path w="3531" h="3521" extrusionOk="0">
                  <a:moveTo>
                    <a:pt x="3034" y="0"/>
                  </a:moveTo>
                  <a:lnTo>
                    <a:pt x="1" y="3034"/>
                  </a:lnTo>
                  <a:lnTo>
                    <a:pt x="1" y="3520"/>
                  </a:lnTo>
                  <a:lnTo>
                    <a:pt x="3301" y="3520"/>
                  </a:lnTo>
                  <a:cubicBezTo>
                    <a:pt x="3425" y="3520"/>
                    <a:pt x="3530" y="3425"/>
                    <a:pt x="3530" y="3301"/>
                  </a:cubicBezTo>
                  <a:lnTo>
                    <a:pt x="3530" y="0"/>
                  </a:ln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517;p70">
              <a:extLst>
                <a:ext uri="{FF2B5EF4-FFF2-40B4-BE49-F238E27FC236}">
                  <a16:creationId xmlns:a16="http://schemas.microsoft.com/office/drawing/2014/main" id="{2599DC6A-8C7C-486A-AA47-94F31FA1AA33}"/>
                </a:ext>
              </a:extLst>
            </p:cNvPr>
            <p:cNvSpPr/>
            <p:nvPr/>
          </p:nvSpPr>
          <p:spPr>
            <a:xfrm>
              <a:off x="2659458" y="1500275"/>
              <a:ext cx="266066" cy="358970"/>
            </a:xfrm>
            <a:custGeom>
              <a:avLst/>
              <a:gdLst/>
              <a:ahLst/>
              <a:cxnLst/>
              <a:rect l="l" t="t" r="r" b="b"/>
              <a:pathLst>
                <a:path w="10161" h="13709" extrusionOk="0">
                  <a:moveTo>
                    <a:pt x="9254" y="0"/>
                  </a:moveTo>
                  <a:lnTo>
                    <a:pt x="9254" y="12774"/>
                  </a:lnTo>
                  <a:lnTo>
                    <a:pt x="1" y="12774"/>
                  </a:lnTo>
                  <a:lnTo>
                    <a:pt x="1" y="13489"/>
                  </a:lnTo>
                  <a:cubicBezTo>
                    <a:pt x="1" y="13613"/>
                    <a:pt x="105" y="13709"/>
                    <a:pt x="229" y="13709"/>
                  </a:cubicBezTo>
                  <a:lnTo>
                    <a:pt x="9932" y="13709"/>
                  </a:lnTo>
                  <a:cubicBezTo>
                    <a:pt x="10056" y="13709"/>
                    <a:pt x="10161" y="13613"/>
                    <a:pt x="10161" y="13489"/>
                  </a:cubicBezTo>
                  <a:lnTo>
                    <a:pt x="10161" y="219"/>
                  </a:lnTo>
                  <a:cubicBezTo>
                    <a:pt x="10161" y="95"/>
                    <a:pt x="10056" y="0"/>
                    <a:pt x="9932" y="0"/>
                  </a:cubicBezTo>
                  <a:close/>
                </a:path>
              </a:pathLst>
            </a:custGeom>
            <a:solidFill>
              <a:srgbClr val="C8D3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518;p70">
              <a:extLst>
                <a:ext uri="{FF2B5EF4-FFF2-40B4-BE49-F238E27FC236}">
                  <a16:creationId xmlns:a16="http://schemas.microsoft.com/office/drawing/2014/main" id="{65B7526D-00E8-45E8-83B8-89D611CA0382}"/>
                </a:ext>
              </a:extLst>
            </p:cNvPr>
            <p:cNvSpPr/>
            <p:nvPr/>
          </p:nvSpPr>
          <p:spPr>
            <a:xfrm>
              <a:off x="2659458" y="1500275"/>
              <a:ext cx="79471" cy="79445"/>
            </a:xfrm>
            <a:custGeom>
              <a:avLst/>
              <a:gdLst/>
              <a:ahLst/>
              <a:cxnLst/>
              <a:rect l="l" t="t" r="r" b="b"/>
              <a:pathLst>
                <a:path w="3035" h="3034" extrusionOk="0">
                  <a:moveTo>
                    <a:pt x="3034" y="0"/>
                  </a:moveTo>
                  <a:lnTo>
                    <a:pt x="1" y="3034"/>
                  </a:lnTo>
                  <a:lnTo>
                    <a:pt x="2815" y="3034"/>
                  </a:lnTo>
                  <a:cubicBezTo>
                    <a:pt x="2939" y="3034"/>
                    <a:pt x="3034" y="2929"/>
                    <a:pt x="3034" y="2814"/>
                  </a:cubicBezTo>
                  <a:lnTo>
                    <a:pt x="3034" y="0"/>
                  </a:lnTo>
                  <a:close/>
                </a:path>
              </a:pathLst>
            </a:custGeom>
            <a:solidFill>
              <a:srgbClr val="DF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519;p70">
              <a:extLst>
                <a:ext uri="{FF2B5EF4-FFF2-40B4-BE49-F238E27FC236}">
                  <a16:creationId xmlns:a16="http://schemas.microsoft.com/office/drawing/2014/main" id="{A0DEB9E7-8E12-4FF6-9064-DA8EBB2A115C}"/>
                </a:ext>
              </a:extLst>
            </p:cNvPr>
            <p:cNvSpPr/>
            <p:nvPr/>
          </p:nvSpPr>
          <p:spPr>
            <a:xfrm>
              <a:off x="2710414" y="1744817"/>
              <a:ext cx="164154" cy="11024"/>
            </a:xfrm>
            <a:custGeom>
              <a:avLst/>
              <a:gdLst/>
              <a:ahLst/>
              <a:cxnLst/>
              <a:rect l="l" t="t" r="r" b="b"/>
              <a:pathLst>
                <a:path w="6269" h="421" extrusionOk="0">
                  <a:moveTo>
                    <a:pt x="258" y="1"/>
                  </a:moveTo>
                  <a:cubicBezTo>
                    <a:pt x="1" y="20"/>
                    <a:pt x="1" y="401"/>
                    <a:pt x="258" y="420"/>
                  </a:cubicBezTo>
                  <a:lnTo>
                    <a:pt x="6011" y="420"/>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520;p70">
              <a:extLst>
                <a:ext uri="{FF2B5EF4-FFF2-40B4-BE49-F238E27FC236}">
                  <a16:creationId xmlns:a16="http://schemas.microsoft.com/office/drawing/2014/main" id="{D049658A-A0E9-4920-BBC9-2D3B47E8F317}"/>
                </a:ext>
              </a:extLst>
            </p:cNvPr>
            <p:cNvSpPr/>
            <p:nvPr/>
          </p:nvSpPr>
          <p:spPr>
            <a:xfrm>
              <a:off x="2785853" y="1811013"/>
              <a:ext cx="88715" cy="11024"/>
            </a:xfrm>
            <a:custGeom>
              <a:avLst/>
              <a:gdLst/>
              <a:ahLst/>
              <a:cxnLst/>
              <a:rect l="l" t="t" r="r" b="b"/>
              <a:pathLst>
                <a:path w="3388" h="421" extrusionOk="0">
                  <a:moveTo>
                    <a:pt x="258" y="1"/>
                  </a:moveTo>
                  <a:cubicBezTo>
                    <a:pt x="1" y="20"/>
                    <a:pt x="1" y="392"/>
                    <a:pt x="258" y="420"/>
                  </a:cubicBezTo>
                  <a:lnTo>
                    <a:pt x="3130" y="420"/>
                  </a:lnTo>
                  <a:cubicBezTo>
                    <a:pt x="3387" y="392"/>
                    <a:pt x="3387" y="20"/>
                    <a:pt x="3130"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521;p70">
              <a:extLst>
                <a:ext uri="{FF2B5EF4-FFF2-40B4-BE49-F238E27FC236}">
                  <a16:creationId xmlns:a16="http://schemas.microsoft.com/office/drawing/2014/main" id="{D3A4D750-5E90-44F9-82CB-F3101945A1A1}"/>
                </a:ext>
              </a:extLst>
            </p:cNvPr>
            <p:cNvSpPr/>
            <p:nvPr/>
          </p:nvSpPr>
          <p:spPr>
            <a:xfrm>
              <a:off x="2710414" y="1717349"/>
              <a:ext cx="164154" cy="10998"/>
            </a:xfrm>
            <a:custGeom>
              <a:avLst/>
              <a:gdLst/>
              <a:ahLst/>
              <a:cxnLst/>
              <a:rect l="l" t="t" r="r" b="b"/>
              <a:pathLst>
                <a:path w="6269" h="420" extrusionOk="0">
                  <a:moveTo>
                    <a:pt x="258" y="0"/>
                  </a:moveTo>
                  <a:cubicBezTo>
                    <a:pt x="1" y="19"/>
                    <a:pt x="1" y="391"/>
                    <a:pt x="258" y="420"/>
                  </a:cubicBezTo>
                  <a:lnTo>
                    <a:pt x="6011" y="420"/>
                  </a:lnTo>
                  <a:cubicBezTo>
                    <a:pt x="6268" y="391"/>
                    <a:pt x="6268" y="19"/>
                    <a:pt x="6011" y="0"/>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522;p70">
              <a:extLst>
                <a:ext uri="{FF2B5EF4-FFF2-40B4-BE49-F238E27FC236}">
                  <a16:creationId xmlns:a16="http://schemas.microsoft.com/office/drawing/2014/main" id="{24BE3B9D-8FA3-49E2-9FA4-DF0715CC7FF0}"/>
                </a:ext>
              </a:extLst>
            </p:cNvPr>
            <p:cNvSpPr/>
            <p:nvPr/>
          </p:nvSpPr>
          <p:spPr>
            <a:xfrm>
              <a:off x="2710414" y="1689855"/>
              <a:ext cx="164154" cy="11024"/>
            </a:xfrm>
            <a:custGeom>
              <a:avLst/>
              <a:gdLst/>
              <a:ahLst/>
              <a:cxnLst/>
              <a:rect l="l" t="t" r="r" b="b"/>
              <a:pathLst>
                <a:path w="6269" h="421" extrusionOk="0">
                  <a:moveTo>
                    <a:pt x="258" y="1"/>
                  </a:moveTo>
                  <a:cubicBezTo>
                    <a:pt x="1" y="20"/>
                    <a:pt x="1" y="401"/>
                    <a:pt x="258" y="421"/>
                  </a:cubicBezTo>
                  <a:lnTo>
                    <a:pt x="6011" y="421"/>
                  </a:lnTo>
                  <a:cubicBezTo>
                    <a:pt x="6268" y="401"/>
                    <a:pt x="6268" y="20"/>
                    <a:pt x="6011"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523;p70">
              <a:extLst>
                <a:ext uri="{FF2B5EF4-FFF2-40B4-BE49-F238E27FC236}">
                  <a16:creationId xmlns:a16="http://schemas.microsoft.com/office/drawing/2014/main" id="{2C99DF82-D1F3-4D6C-A4A2-A7DD39F4BED8}"/>
                </a:ext>
              </a:extLst>
            </p:cNvPr>
            <p:cNvSpPr/>
            <p:nvPr/>
          </p:nvSpPr>
          <p:spPr>
            <a:xfrm>
              <a:off x="2709576" y="1662360"/>
              <a:ext cx="165830" cy="11050"/>
            </a:xfrm>
            <a:custGeom>
              <a:avLst/>
              <a:gdLst/>
              <a:ahLst/>
              <a:cxnLst/>
              <a:rect l="l" t="t" r="r" b="b"/>
              <a:pathLst>
                <a:path w="6333" h="422" extrusionOk="0">
                  <a:moveTo>
                    <a:pt x="272" y="1"/>
                  </a:moveTo>
                  <a:cubicBezTo>
                    <a:pt x="0" y="1"/>
                    <a:pt x="0" y="422"/>
                    <a:pt x="272" y="422"/>
                  </a:cubicBezTo>
                  <a:cubicBezTo>
                    <a:pt x="278" y="422"/>
                    <a:pt x="284" y="422"/>
                    <a:pt x="290" y="421"/>
                  </a:cubicBezTo>
                  <a:lnTo>
                    <a:pt x="6043" y="421"/>
                  </a:lnTo>
                  <a:cubicBezTo>
                    <a:pt x="6049" y="422"/>
                    <a:pt x="6055" y="422"/>
                    <a:pt x="6061" y="422"/>
                  </a:cubicBezTo>
                  <a:cubicBezTo>
                    <a:pt x="6333" y="422"/>
                    <a:pt x="6333" y="1"/>
                    <a:pt x="6061" y="1"/>
                  </a:cubicBezTo>
                  <a:cubicBezTo>
                    <a:pt x="6055" y="1"/>
                    <a:pt x="6049" y="1"/>
                    <a:pt x="6043" y="1"/>
                  </a:cubicBezTo>
                  <a:lnTo>
                    <a:pt x="290" y="1"/>
                  </a:lnTo>
                  <a:cubicBezTo>
                    <a:pt x="284" y="1"/>
                    <a:pt x="278" y="1"/>
                    <a:pt x="272" y="1"/>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524;p70">
              <a:extLst>
                <a:ext uri="{FF2B5EF4-FFF2-40B4-BE49-F238E27FC236}">
                  <a16:creationId xmlns:a16="http://schemas.microsoft.com/office/drawing/2014/main" id="{F0B310D5-5FBD-4B72-B855-42DE6BA4C660}"/>
                </a:ext>
              </a:extLst>
            </p:cNvPr>
            <p:cNvSpPr/>
            <p:nvPr/>
          </p:nvSpPr>
          <p:spPr>
            <a:xfrm>
              <a:off x="2774515" y="1581423"/>
              <a:ext cx="23357" cy="62242"/>
            </a:xfrm>
            <a:custGeom>
              <a:avLst/>
              <a:gdLst/>
              <a:ahLst/>
              <a:cxnLst/>
              <a:rect l="l" t="t" r="r" b="b"/>
              <a:pathLst>
                <a:path w="892" h="2377" extrusionOk="0">
                  <a:moveTo>
                    <a:pt x="273" y="1"/>
                  </a:moveTo>
                  <a:cubicBezTo>
                    <a:pt x="1" y="1"/>
                    <a:pt x="1" y="422"/>
                    <a:pt x="273" y="422"/>
                  </a:cubicBezTo>
                  <a:cubicBezTo>
                    <a:pt x="279" y="422"/>
                    <a:pt x="285" y="422"/>
                    <a:pt x="291" y="421"/>
                  </a:cubicBezTo>
                  <a:lnTo>
                    <a:pt x="472" y="421"/>
                  </a:lnTo>
                  <a:lnTo>
                    <a:pt x="472" y="2167"/>
                  </a:lnTo>
                  <a:cubicBezTo>
                    <a:pt x="472" y="2282"/>
                    <a:pt x="567" y="2377"/>
                    <a:pt x="682" y="2377"/>
                  </a:cubicBezTo>
                  <a:cubicBezTo>
                    <a:pt x="796" y="2377"/>
                    <a:pt x="892" y="2282"/>
                    <a:pt x="892" y="2167"/>
                  </a:cubicBezTo>
                  <a:lnTo>
                    <a:pt x="892" y="211"/>
                  </a:lnTo>
                  <a:cubicBezTo>
                    <a:pt x="892" y="97"/>
                    <a:pt x="796" y="1"/>
                    <a:pt x="682" y="1"/>
                  </a:cubicBezTo>
                  <a:lnTo>
                    <a:pt x="291" y="1"/>
                  </a:lnTo>
                  <a:cubicBezTo>
                    <a:pt x="285" y="1"/>
                    <a:pt x="279" y="1"/>
                    <a:pt x="273"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525;p70">
              <a:extLst>
                <a:ext uri="{FF2B5EF4-FFF2-40B4-BE49-F238E27FC236}">
                  <a16:creationId xmlns:a16="http://schemas.microsoft.com/office/drawing/2014/main" id="{0F3B6108-447B-47D6-BB10-0D92E7757960}"/>
                </a:ext>
              </a:extLst>
            </p:cNvPr>
            <p:cNvSpPr/>
            <p:nvPr/>
          </p:nvSpPr>
          <p:spPr>
            <a:xfrm>
              <a:off x="2773782" y="1635364"/>
              <a:ext cx="37183" cy="10814"/>
            </a:xfrm>
            <a:custGeom>
              <a:avLst/>
              <a:gdLst/>
              <a:ahLst/>
              <a:cxnLst/>
              <a:rect l="l" t="t" r="r" b="b"/>
              <a:pathLst>
                <a:path w="1420" h="413" extrusionOk="0">
                  <a:moveTo>
                    <a:pt x="273" y="1"/>
                  </a:moveTo>
                  <a:cubicBezTo>
                    <a:pt x="0" y="1"/>
                    <a:pt x="3" y="413"/>
                    <a:pt x="281" y="413"/>
                  </a:cubicBezTo>
                  <a:cubicBezTo>
                    <a:pt x="287" y="413"/>
                    <a:pt x="293" y="413"/>
                    <a:pt x="300" y="412"/>
                  </a:cubicBezTo>
                  <a:lnTo>
                    <a:pt x="1130" y="412"/>
                  </a:lnTo>
                  <a:cubicBezTo>
                    <a:pt x="1136" y="413"/>
                    <a:pt x="1141" y="413"/>
                    <a:pt x="1147" y="413"/>
                  </a:cubicBezTo>
                  <a:cubicBezTo>
                    <a:pt x="1417" y="413"/>
                    <a:pt x="1419" y="1"/>
                    <a:pt x="1156" y="1"/>
                  </a:cubicBezTo>
                  <a:cubicBezTo>
                    <a:pt x="1147" y="1"/>
                    <a:pt x="1138" y="1"/>
                    <a:pt x="1130" y="2"/>
                  </a:cubicBezTo>
                  <a:lnTo>
                    <a:pt x="300" y="2"/>
                  </a:lnTo>
                  <a:cubicBezTo>
                    <a:pt x="290" y="1"/>
                    <a:pt x="281" y="1"/>
                    <a:pt x="273" y="1"/>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526;p70">
              <a:extLst>
                <a:ext uri="{FF2B5EF4-FFF2-40B4-BE49-F238E27FC236}">
                  <a16:creationId xmlns:a16="http://schemas.microsoft.com/office/drawing/2014/main" id="{5E27D567-58E4-4958-ACED-52C747C1E7E3}"/>
                </a:ext>
              </a:extLst>
            </p:cNvPr>
            <p:cNvSpPr/>
            <p:nvPr/>
          </p:nvSpPr>
          <p:spPr>
            <a:xfrm>
              <a:off x="2777866" y="1561103"/>
              <a:ext cx="20005" cy="17125"/>
            </a:xfrm>
            <a:custGeom>
              <a:avLst/>
              <a:gdLst/>
              <a:ahLst/>
              <a:cxnLst/>
              <a:rect l="l" t="t" r="r" b="b"/>
              <a:pathLst>
                <a:path w="764" h="654" extrusionOk="0">
                  <a:moveTo>
                    <a:pt x="439" y="0"/>
                  </a:moveTo>
                  <a:cubicBezTo>
                    <a:pt x="358" y="0"/>
                    <a:pt x="276" y="31"/>
                    <a:pt x="210" y="100"/>
                  </a:cubicBezTo>
                  <a:cubicBezTo>
                    <a:pt x="0" y="300"/>
                    <a:pt x="153" y="653"/>
                    <a:pt x="439" y="653"/>
                  </a:cubicBezTo>
                  <a:cubicBezTo>
                    <a:pt x="621" y="653"/>
                    <a:pt x="764" y="501"/>
                    <a:pt x="764" y="329"/>
                  </a:cubicBezTo>
                  <a:cubicBezTo>
                    <a:pt x="764" y="130"/>
                    <a:pt x="604" y="0"/>
                    <a:pt x="439" y="0"/>
                  </a:cubicBezTo>
                  <a:close/>
                </a:path>
              </a:pathLst>
            </a:custGeom>
            <a:solidFill>
              <a:srgbClr val="77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527;p70">
              <a:extLst>
                <a:ext uri="{FF2B5EF4-FFF2-40B4-BE49-F238E27FC236}">
                  <a16:creationId xmlns:a16="http://schemas.microsoft.com/office/drawing/2014/main" id="{AF39C257-7B98-4F5F-8640-FC5A820930A7}"/>
                </a:ext>
              </a:extLst>
            </p:cNvPr>
            <p:cNvSpPr/>
            <p:nvPr/>
          </p:nvSpPr>
          <p:spPr>
            <a:xfrm>
              <a:off x="2957234" y="1582941"/>
              <a:ext cx="34486" cy="229852"/>
            </a:xfrm>
            <a:custGeom>
              <a:avLst/>
              <a:gdLst/>
              <a:ahLst/>
              <a:cxnLst/>
              <a:rect l="l" t="t" r="r" b="b"/>
              <a:pathLst>
                <a:path w="1317" h="8778" extrusionOk="0">
                  <a:moveTo>
                    <a:pt x="0" y="1"/>
                  </a:moveTo>
                  <a:lnTo>
                    <a:pt x="0" y="8777"/>
                  </a:lnTo>
                  <a:lnTo>
                    <a:pt x="1317" y="8777"/>
                  </a:lnTo>
                  <a:lnTo>
                    <a:pt x="1317" y="1"/>
                  </a:ln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28;p70">
              <a:extLst>
                <a:ext uri="{FF2B5EF4-FFF2-40B4-BE49-F238E27FC236}">
                  <a16:creationId xmlns:a16="http://schemas.microsoft.com/office/drawing/2014/main" id="{4DA001A6-169E-4BF1-B988-89C63DD52DC5}"/>
                </a:ext>
              </a:extLst>
            </p:cNvPr>
            <p:cNvSpPr/>
            <p:nvPr/>
          </p:nvSpPr>
          <p:spPr>
            <a:xfrm>
              <a:off x="2974463" y="1582941"/>
              <a:ext cx="17256" cy="229852"/>
            </a:xfrm>
            <a:custGeom>
              <a:avLst/>
              <a:gdLst/>
              <a:ahLst/>
              <a:cxnLst/>
              <a:rect l="l" t="t" r="r" b="b"/>
              <a:pathLst>
                <a:path w="659" h="8778" extrusionOk="0">
                  <a:moveTo>
                    <a:pt x="0" y="1"/>
                  </a:moveTo>
                  <a:lnTo>
                    <a:pt x="0" y="8777"/>
                  </a:lnTo>
                  <a:lnTo>
                    <a:pt x="659" y="8777"/>
                  </a:lnTo>
                  <a:lnTo>
                    <a:pt x="659" y="1"/>
                  </a:lnTo>
                  <a:close/>
                </a:path>
              </a:pathLst>
            </a:custGeom>
            <a:solidFill>
              <a:srgbClr val="A4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529;p70">
              <a:extLst>
                <a:ext uri="{FF2B5EF4-FFF2-40B4-BE49-F238E27FC236}">
                  <a16:creationId xmlns:a16="http://schemas.microsoft.com/office/drawing/2014/main" id="{7E0B5BB7-6E8C-4F36-96C7-A0B1855C9D50}"/>
                </a:ext>
              </a:extLst>
            </p:cNvPr>
            <p:cNvSpPr/>
            <p:nvPr/>
          </p:nvSpPr>
          <p:spPr>
            <a:xfrm>
              <a:off x="2957234" y="1550210"/>
              <a:ext cx="34486" cy="40246"/>
            </a:xfrm>
            <a:custGeom>
              <a:avLst/>
              <a:gdLst/>
              <a:ahLst/>
              <a:cxnLst/>
              <a:rect l="l" t="t" r="r" b="b"/>
              <a:pathLst>
                <a:path w="1317" h="1537" extrusionOk="0">
                  <a:moveTo>
                    <a:pt x="0" y="1"/>
                  </a:moveTo>
                  <a:lnTo>
                    <a:pt x="0" y="1537"/>
                  </a:lnTo>
                  <a:lnTo>
                    <a:pt x="1317" y="1537"/>
                  </a:lnTo>
                  <a:lnTo>
                    <a:pt x="1317" y="1"/>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530;p70">
              <a:extLst>
                <a:ext uri="{FF2B5EF4-FFF2-40B4-BE49-F238E27FC236}">
                  <a16:creationId xmlns:a16="http://schemas.microsoft.com/office/drawing/2014/main" id="{55D4D614-BF15-48B6-B66A-EC75661ADA53}"/>
                </a:ext>
              </a:extLst>
            </p:cNvPr>
            <p:cNvSpPr/>
            <p:nvPr/>
          </p:nvSpPr>
          <p:spPr>
            <a:xfrm>
              <a:off x="2974463" y="1550210"/>
              <a:ext cx="17256" cy="40246"/>
            </a:xfrm>
            <a:custGeom>
              <a:avLst/>
              <a:gdLst/>
              <a:ahLst/>
              <a:cxnLst/>
              <a:rect l="l" t="t" r="r" b="b"/>
              <a:pathLst>
                <a:path w="659" h="1537" extrusionOk="0">
                  <a:moveTo>
                    <a:pt x="0" y="1"/>
                  </a:moveTo>
                  <a:lnTo>
                    <a:pt x="0" y="1537"/>
                  </a:lnTo>
                  <a:lnTo>
                    <a:pt x="659" y="1537"/>
                  </a:lnTo>
                  <a:lnTo>
                    <a:pt x="659" y="1"/>
                  </a:lnTo>
                  <a:close/>
                </a:path>
              </a:pathLst>
            </a:custGeom>
            <a:solidFill>
              <a:srgbClr val="5166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531;p70">
              <a:extLst>
                <a:ext uri="{FF2B5EF4-FFF2-40B4-BE49-F238E27FC236}">
                  <a16:creationId xmlns:a16="http://schemas.microsoft.com/office/drawing/2014/main" id="{64CEA423-A171-4E54-81F1-27AAACC95269}"/>
                </a:ext>
              </a:extLst>
            </p:cNvPr>
            <p:cNvSpPr/>
            <p:nvPr/>
          </p:nvSpPr>
          <p:spPr>
            <a:xfrm>
              <a:off x="2957234" y="1500275"/>
              <a:ext cx="34486" cy="49961"/>
            </a:xfrm>
            <a:custGeom>
              <a:avLst/>
              <a:gdLst/>
              <a:ahLst/>
              <a:cxnLst/>
              <a:rect l="l" t="t" r="r" b="b"/>
              <a:pathLst>
                <a:path w="1317" h="1908" extrusionOk="0">
                  <a:moveTo>
                    <a:pt x="658" y="0"/>
                  </a:moveTo>
                  <a:cubicBezTo>
                    <a:pt x="296" y="0"/>
                    <a:pt x="0" y="296"/>
                    <a:pt x="0" y="658"/>
                  </a:cubicBezTo>
                  <a:lnTo>
                    <a:pt x="0" y="1908"/>
                  </a:lnTo>
                  <a:lnTo>
                    <a:pt x="1317" y="1908"/>
                  </a:lnTo>
                  <a:lnTo>
                    <a:pt x="1317" y="658"/>
                  </a:lnTo>
                  <a:cubicBezTo>
                    <a:pt x="1317" y="296"/>
                    <a:pt x="1021" y="0"/>
                    <a:pt x="658" y="0"/>
                  </a:cubicBezTo>
                  <a:close/>
                </a:path>
              </a:pathLst>
            </a:custGeom>
            <a:solidFill>
              <a:srgbClr val="95A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532;p70">
              <a:extLst>
                <a:ext uri="{FF2B5EF4-FFF2-40B4-BE49-F238E27FC236}">
                  <a16:creationId xmlns:a16="http://schemas.microsoft.com/office/drawing/2014/main" id="{90C2E323-3724-46F0-8E09-98C2E502CF22}"/>
                </a:ext>
              </a:extLst>
            </p:cNvPr>
            <p:cNvSpPr/>
            <p:nvPr/>
          </p:nvSpPr>
          <p:spPr>
            <a:xfrm>
              <a:off x="2974463" y="1500275"/>
              <a:ext cx="17256" cy="49961"/>
            </a:xfrm>
            <a:custGeom>
              <a:avLst/>
              <a:gdLst/>
              <a:ahLst/>
              <a:cxnLst/>
              <a:rect l="l" t="t" r="r" b="b"/>
              <a:pathLst>
                <a:path w="659" h="1908" extrusionOk="0">
                  <a:moveTo>
                    <a:pt x="0" y="0"/>
                  </a:moveTo>
                  <a:lnTo>
                    <a:pt x="0" y="1908"/>
                  </a:lnTo>
                  <a:lnTo>
                    <a:pt x="659" y="1908"/>
                  </a:lnTo>
                  <a:lnTo>
                    <a:pt x="659" y="658"/>
                  </a:lnTo>
                  <a:cubicBezTo>
                    <a:pt x="659" y="296"/>
                    <a:pt x="363" y="0"/>
                    <a:pt x="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FE0F9-AD53-4DDF-B657-C0BFF4F32E8A}"/>
              </a:ext>
            </a:extLst>
          </p:cNvPr>
          <p:cNvSpPr txBox="1"/>
          <p:nvPr/>
        </p:nvSpPr>
        <p:spPr>
          <a:xfrm>
            <a:off x="1641678" y="1931735"/>
            <a:ext cx="5665808" cy="830997"/>
          </a:xfrm>
          <a:prstGeom prst="rect">
            <a:avLst/>
          </a:prstGeom>
          <a:noFill/>
        </p:spPr>
        <p:txBody>
          <a:bodyPr wrap="square">
            <a:spAutoFit/>
          </a:bodyPr>
          <a:lstStyle/>
          <a:p>
            <a:pPr algn="ctr"/>
            <a:r>
              <a:rPr lang="en-US" sz="4800" dirty="0">
                <a:solidFill>
                  <a:schemeClr val="bg1"/>
                </a:solidFill>
                <a:latin typeface="Eras Light ITC" panose="020B0402030504020804" pitchFamily="34" charset="0"/>
              </a:rPr>
              <a:t>W</a:t>
            </a:r>
            <a:r>
              <a:rPr lang="en" sz="4800" dirty="0">
                <a:solidFill>
                  <a:schemeClr val="bg1"/>
                </a:solidFill>
                <a:latin typeface="Eras Light ITC" panose="020B0402030504020804" pitchFamily="34" charset="0"/>
              </a:rPr>
              <a:t>hy </a:t>
            </a:r>
            <a:r>
              <a:rPr lang="en-US" sz="4800" dirty="0">
                <a:solidFill>
                  <a:schemeClr val="bg1"/>
                </a:solidFill>
                <a:latin typeface="Eras Light ITC" panose="020B0402030504020804" pitchFamily="34" charset="0"/>
              </a:rPr>
              <a:t>Signatures</a:t>
            </a:r>
            <a:r>
              <a:rPr lang="en" sz="4800" dirty="0">
                <a:solidFill>
                  <a:schemeClr val="bg1"/>
                </a:solidFill>
                <a:latin typeface="Eras Light ITC" panose="020B0402030504020804" pitchFamily="34" charset="0"/>
              </a:rPr>
              <a:t>?</a:t>
            </a:r>
            <a:endParaRPr lang="en-US" sz="2800" dirty="0">
              <a:solidFill>
                <a:schemeClr val="bg1"/>
              </a:solidFill>
              <a:latin typeface="Eras Light ITC" panose="020B0402030504020804" pitchFamily="34" charset="0"/>
            </a:endParaRPr>
          </a:p>
        </p:txBody>
      </p:sp>
      <p:pic>
        <p:nvPicPr>
          <p:cNvPr id="3" name="Graphic 2" descr="Question Mark with solid fill">
            <a:extLst>
              <a:ext uri="{FF2B5EF4-FFF2-40B4-BE49-F238E27FC236}">
                <a16:creationId xmlns:a16="http://schemas.microsoft.com/office/drawing/2014/main" id="{4F738A58-358F-44A2-8C43-91E1D204CD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12911" y="3642408"/>
            <a:ext cx="914400" cy="914400"/>
          </a:xfrm>
          <a:prstGeom prst="rect">
            <a:avLst/>
          </a:prstGeom>
        </p:spPr>
      </p:pic>
      <p:pic>
        <p:nvPicPr>
          <p:cNvPr id="21" name="Graphic 20" descr="Question Mark with solid fill">
            <a:extLst>
              <a:ext uri="{FF2B5EF4-FFF2-40B4-BE49-F238E27FC236}">
                <a16:creationId xmlns:a16="http://schemas.microsoft.com/office/drawing/2014/main" id="{3FB7F159-2071-412A-9C9C-F39EDF2321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40555">
            <a:off x="8115782" y="3821816"/>
            <a:ext cx="914400" cy="914400"/>
          </a:xfrm>
          <a:prstGeom prst="rect">
            <a:avLst/>
          </a:prstGeom>
        </p:spPr>
      </p:pic>
    </p:spTree>
    <p:extLst>
      <p:ext uri="{BB962C8B-B14F-4D97-AF65-F5344CB8AC3E}">
        <p14:creationId xmlns:p14="http://schemas.microsoft.com/office/powerpoint/2010/main" val="95097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p:nvPr/>
        </p:nvSpPr>
        <p:spPr>
          <a:xfrm rot="-5400000" flipH="1">
            <a:off x="-293237" y="20164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4" name="Google Shape;554;p33"/>
          <p:cNvSpPr txBox="1">
            <a:spLocks noGrp="1"/>
          </p:cNvSpPr>
          <p:nvPr>
            <p:ph type="title"/>
          </p:nvPr>
        </p:nvSpPr>
        <p:spPr>
          <a:xfrm>
            <a:off x="1326300" y="2501636"/>
            <a:ext cx="6491400" cy="841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solidFill>
                  <a:schemeClr val="accent3">
                    <a:lumMod val="50000"/>
                  </a:schemeClr>
                </a:solidFill>
                <a:latin typeface="Fira Sans Extra Condensed SemiBold"/>
                <a:ea typeface="Fira Sans Extra Condensed SemiBold"/>
                <a:cs typeface="Fira Sans Extra Condensed SemiBold"/>
                <a:sym typeface="Fira Sans Extra Condensed SemiBold"/>
              </a:rPr>
              <a:t>Data Overview</a:t>
            </a:r>
          </a:p>
        </p:txBody>
      </p:sp>
      <p:sp>
        <p:nvSpPr>
          <p:cNvPr id="556" name="Google Shape;556;p33"/>
          <p:cNvSpPr/>
          <p:nvPr/>
        </p:nvSpPr>
        <p:spPr>
          <a:xfrm>
            <a:off x="3768236" y="1085753"/>
            <a:ext cx="1248300" cy="1248300"/>
          </a:xfrm>
          <a:prstGeom prst="ellipse">
            <a:avLst/>
          </a:prstGeom>
          <a:solidFill>
            <a:schemeClr val="accent4">
              <a:lumMod val="25000"/>
            </a:schemeClr>
          </a:solidFill>
          <a:ln>
            <a:noFill/>
          </a:ln>
          <a:effectLst>
            <a:outerShdw blurRad="142875" dist="57150" dir="546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txBox="1">
            <a:spLocks noGrp="1"/>
          </p:cNvSpPr>
          <p:nvPr>
            <p:ph type="title" idx="2"/>
          </p:nvPr>
        </p:nvSpPr>
        <p:spPr>
          <a:xfrm>
            <a:off x="3765986" y="1212803"/>
            <a:ext cx="125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08340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4"/>
          <p:cNvSpPr txBox="1">
            <a:spLocks noGrp="1"/>
          </p:cNvSpPr>
          <p:nvPr>
            <p:ph type="title"/>
          </p:nvPr>
        </p:nvSpPr>
        <p:spPr>
          <a:xfrm>
            <a:off x="4472713" y="1800863"/>
            <a:ext cx="4717800" cy="70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b="0" dirty="0">
                <a:solidFill>
                  <a:schemeClr val="tx1"/>
                </a:solidFill>
                <a:latin typeface="Times New Roman" panose="02020603050405020304" pitchFamily="18" charset="0"/>
                <a:ea typeface="Fira Sans Extra Condensed SemiBold"/>
                <a:cs typeface="Times New Roman" panose="02020603050405020304" pitchFamily="18" charset="0"/>
                <a:sym typeface="Fira Sans Extra Condensed SemiBold"/>
              </a:rPr>
              <a:t>Data Overview</a:t>
            </a:r>
            <a:endParaRPr sz="3200" b="0" dirty="0">
              <a:latin typeface="Times New Roman" panose="02020603050405020304" pitchFamily="18" charset="0"/>
              <a:cs typeface="Times New Roman" panose="02020603050405020304" pitchFamily="18" charset="0"/>
            </a:endParaRPr>
          </a:p>
        </p:txBody>
      </p:sp>
      <p:sp>
        <p:nvSpPr>
          <p:cNvPr id="563" name="Google Shape;563;p34"/>
          <p:cNvSpPr txBox="1">
            <a:spLocks noGrp="1"/>
          </p:cNvSpPr>
          <p:nvPr>
            <p:ph type="subTitle" idx="1"/>
          </p:nvPr>
        </p:nvSpPr>
        <p:spPr>
          <a:xfrm>
            <a:off x="4486690" y="2154742"/>
            <a:ext cx="4294800" cy="125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We have 1021 files containing Real and forge signature for 69 person.</a:t>
            </a:r>
          </a:p>
        </p:txBody>
      </p:sp>
      <p:grpSp>
        <p:nvGrpSpPr>
          <p:cNvPr id="564" name="Google Shape;564;p34"/>
          <p:cNvGrpSpPr/>
          <p:nvPr/>
        </p:nvGrpSpPr>
        <p:grpSpPr>
          <a:xfrm>
            <a:off x="517463" y="1384637"/>
            <a:ext cx="2823822" cy="2465452"/>
            <a:chOff x="5558642" y="1127958"/>
            <a:chExt cx="2823822" cy="2465452"/>
          </a:xfrm>
        </p:grpSpPr>
        <p:sp>
          <p:nvSpPr>
            <p:cNvPr id="565" name="Google Shape;565;p34"/>
            <p:cNvSpPr/>
            <p:nvPr/>
          </p:nvSpPr>
          <p:spPr>
            <a:xfrm>
              <a:off x="5558642" y="1127958"/>
              <a:ext cx="1174925" cy="1151602"/>
            </a:xfrm>
            <a:custGeom>
              <a:avLst/>
              <a:gdLst/>
              <a:ahLst/>
              <a:cxnLst/>
              <a:rect l="l" t="t" r="r" b="b"/>
              <a:pathLst>
                <a:path w="46997" h="47021" extrusionOk="0">
                  <a:moveTo>
                    <a:pt x="0" y="0"/>
                  </a:moveTo>
                  <a:lnTo>
                    <a:pt x="0" y="1218"/>
                  </a:lnTo>
                  <a:lnTo>
                    <a:pt x="48" y="2436"/>
                  </a:lnTo>
                  <a:lnTo>
                    <a:pt x="119" y="3630"/>
                  </a:lnTo>
                  <a:lnTo>
                    <a:pt x="239" y="4824"/>
                  </a:lnTo>
                  <a:lnTo>
                    <a:pt x="382" y="5994"/>
                  </a:lnTo>
                  <a:lnTo>
                    <a:pt x="525" y="7165"/>
                  </a:lnTo>
                  <a:lnTo>
                    <a:pt x="716" y="8335"/>
                  </a:lnTo>
                  <a:lnTo>
                    <a:pt x="955" y="9481"/>
                  </a:lnTo>
                  <a:lnTo>
                    <a:pt x="1194" y="10627"/>
                  </a:lnTo>
                  <a:lnTo>
                    <a:pt x="1481" y="11750"/>
                  </a:lnTo>
                  <a:lnTo>
                    <a:pt x="1767" y="12872"/>
                  </a:lnTo>
                  <a:lnTo>
                    <a:pt x="2101" y="13994"/>
                  </a:lnTo>
                  <a:lnTo>
                    <a:pt x="2460" y="15093"/>
                  </a:lnTo>
                  <a:lnTo>
                    <a:pt x="2842" y="16167"/>
                  </a:lnTo>
                  <a:lnTo>
                    <a:pt x="3248" y="17242"/>
                  </a:lnTo>
                  <a:lnTo>
                    <a:pt x="3678" y="18317"/>
                  </a:lnTo>
                  <a:lnTo>
                    <a:pt x="4155" y="19344"/>
                  </a:lnTo>
                  <a:lnTo>
                    <a:pt x="4633" y="20394"/>
                  </a:lnTo>
                  <a:lnTo>
                    <a:pt x="5134" y="21397"/>
                  </a:lnTo>
                  <a:lnTo>
                    <a:pt x="5660" y="22424"/>
                  </a:lnTo>
                  <a:lnTo>
                    <a:pt x="6209" y="23403"/>
                  </a:lnTo>
                  <a:lnTo>
                    <a:pt x="6806" y="24382"/>
                  </a:lnTo>
                  <a:lnTo>
                    <a:pt x="7403" y="25337"/>
                  </a:lnTo>
                  <a:lnTo>
                    <a:pt x="8024" y="26293"/>
                  </a:lnTo>
                  <a:lnTo>
                    <a:pt x="8669" y="27224"/>
                  </a:lnTo>
                  <a:lnTo>
                    <a:pt x="9337" y="28131"/>
                  </a:lnTo>
                  <a:lnTo>
                    <a:pt x="10030" y="29039"/>
                  </a:lnTo>
                  <a:lnTo>
                    <a:pt x="10722" y="29899"/>
                  </a:lnTo>
                  <a:lnTo>
                    <a:pt x="11463" y="30758"/>
                  </a:lnTo>
                  <a:lnTo>
                    <a:pt x="12203" y="31618"/>
                  </a:lnTo>
                  <a:lnTo>
                    <a:pt x="12967" y="32430"/>
                  </a:lnTo>
                  <a:lnTo>
                    <a:pt x="13755" y="33242"/>
                  </a:lnTo>
                  <a:lnTo>
                    <a:pt x="14567" y="34030"/>
                  </a:lnTo>
                  <a:lnTo>
                    <a:pt x="15403" y="34794"/>
                  </a:lnTo>
                  <a:lnTo>
                    <a:pt x="16239" y="35558"/>
                  </a:lnTo>
                  <a:lnTo>
                    <a:pt x="17098" y="36275"/>
                  </a:lnTo>
                  <a:lnTo>
                    <a:pt x="17982" y="36991"/>
                  </a:lnTo>
                  <a:lnTo>
                    <a:pt x="18865" y="37684"/>
                  </a:lnTo>
                  <a:lnTo>
                    <a:pt x="19797" y="38352"/>
                  </a:lnTo>
                  <a:lnTo>
                    <a:pt x="20704" y="38973"/>
                  </a:lnTo>
                  <a:lnTo>
                    <a:pt x="21659" y="39618"/>
                  </a:lnTo>
                  <a:lnTo>
                    <a:pt x="22615" y="40215"/>
                  </a:lnTo>
                  <a:lnTo>
                    <a:pt x="23594" y="40788"/>
                  </a:lnTo>
                  <a:lnTo>
                    <a:pt x="24597" y="41337"/>
                  </a:lnTo>
                  <a:lnTo>
                    <a:pt x="25600" y="41863"/>
                  </a:lnTo>
                  <a:lnTo>
                    <a:pt x="26627" y="42388"/>
                  </a:lnTo>
                  <a:lnTo>
                    <a:pt x="27653" y="42866"/>
                  </a:lnTo>
                  <a:lnTo>
                    <a:pt x="28704" y="43319"/>
                  </a:lnTo>
                  <a:lnTo>
                    <a:pt x="29755" y="43749"/>
                  </a:lnTo>
                  <a:lnTo>
                    <a:pt x="30829" y="44155"/>
                  </a:lnTo>
                  <a:lnTo>
                    <a:pt x="31928" y="44537"/>
                  </a:lnTo>
                  <a:lnTo>
                    <a:pt x="33026" y="44895"/>
                  </a:lnTo>
                  <a:lnTo>
                    <a:pt x="34125" y="45230"/>
                  </a:lnTo>
                  <a:lnTo>
                    <a:pt x="35247" y="45540"/>
                  </a:lnTo>
                  <a:lnTo>
                    <a:pt x="36370" y="45803"/>
                  </a:lnTo>
                  <a:lnTo>
                    <a:pt x="37516" y="46066"/>
                  </a:lnTo>
                  <a:lnTo>
                    <a:pt x="38686" y="46281"/>
                  </a:lnTo>
                  <a:lnTo>
                    <a:pt x="39832" y="46472"/>
                  </a:lnTo>
                  <a:lnTo>
                    <a:pt x="41002" y="46639"/>
                  </a:lnTo>
                  <a:lnTo>
                    <a:pt x="42196" y="46758"/>
                  </a:lnTo>
                  <a:lnTo>
                    <a:pt x="43367" y="46878"/>
                  </a:lnTo>
                  <a:lnTo>
                    <a:pt x="44585" y="46949"/>
                  </a:lnTo>
                  <a:lnTo>
                    <a:pt x="45779" y="46997"/>
                  </a:lnTo>
                  <a:lnTo>
                    <a:pt x="46996" y="47021"/>
                  </a:lnTo>
                  <a:lnTo>
                    <a:pt x="46996" y="0"/>
                  </a:ln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4"/>
            <p:cNvSpPr/>
            <p:nvPr/>
          </p:nvSpPr>
          <p:spPr>
            <a:xfrm>
              <a:off x="7207514" y="2418485"/>
              <a:ext cx="1174950" cy="1174925"/>
            </a:xfrm>
            <a:custGeom>
              <a:avLst/>
              <a:gdLst/>
              <a:ahLst/>
              <a:cxnLst/>
              <a:rect l="l" t="t" r="r" b="b"/>
              <a:pathLst>
                <a:path w="46998" h="46997" extrusionOk="0">
                  <a:moveTo>
                    <a:pt x="1" y="0"/>
                  </a:moveTo>
                  <a:lnTo>
                    <a:pt x="1" y="46997"/>
                  </a:lnTo>
                  <a:lnTo>
                    <a:pt x="46997" y="46997"/>
                  </a:lnTo>
                  <a:lnTo>
                    <a:pt x="46997" y="45779"/>
                  </a:lnTo>
                  <a:lnTo>
                    <a:pt x="46949" y="44585"/>
                  </a:lnTo>
                  <a:lnTo>
                    <a:pt x="46854" y="43391"/>
                  </a:lnTo>
                  <a:lnTo>
                    <a:pt x="46758" y="42197"/>
                  </a:lnTo>
                  <a:lnTo>
                    <a:pt x="46615" y="41003"/>
                  </a:lnTo>
                  <a:lnTo>
                    <a:pt x="46448" y="39833"/>
                  </a:lnTo>
                  <a:lnTo>
                    <a:pt x="46257" y="38687"/>
                  </a:lnTo>
                  <a:lnTo>
                    <a:pt x="46042" y="37517"/>
                  </a:lnTo>
                  <a:lnTo>
                    <a:pt x="45803" y="36394"/>
                  </a:lnTo>
                  <a:lnTo>
                    <a:pt x="45517" y="35248"/>
                  </a:lnTo>
                  <a:lnTo>
                    <a:pt x="45206" y="34126"/>
                  </a:lnTo>
                  <a:lnTo>
                    <a:pt x="44896" y="33027"/>
                  </a:lnTo>
                  <a:lnTo>
                    <a:pt x="44537" y="31929"/>
                  </a:lnTo>
                  <a:lnTo>
                    <a:pt x="44155" y="30830"/>
                  </a:lnTo>
                  <a:lnTo>
                    <a:pt x="43749" y="29755"/>
                  </a:lnTo>
                  <a:lnTo>
                    <a:pt x="43296" y="28705"/>
                  </a:lnTo>
                  <a:lnTo>
                    <a:pt x="42842" y="27654"/>
                  </a:lnTo>
                  <a:lnTo>
                    <a:pt x="42364" y="26627"/>
                  </a:lnTo>
                  <a:lnTo>
                    <a:pt x="41863" y="25600"/>
                  </a:lnTo>
                  <a:lnTo>
                    <a:pt x="41338" y="24597"/>
                  </a:lnTo>
                  <a:lnTo>
                    <a:pt x="40764" y="23594"/>
                  </a:lnTo>
                  <a:lnTo>
                    <a:pt x="40191" y="22615"/>
                  </a:lnTo>
                  <a:lnTo>
                    <a:pt x="39594" y="21660"/>
                  </a:lnTo>
                  <a:lnTo>
                    <a:pt x="38973" y="20729"/>
                  </a:lnTo>
                  <a:lnTo>
                    <a:pt x="38329" y="19797"/>
                  </a:lnTo>
                  <a:lnTo>
                    <a:pt x="37660" y="18866"/>
                  </a:lnTo>
                  <a:lnTo>
                    <a:pt x="36967" y="17982"/>
                  </a:lnTo>
                  <a:lnTo>
                    <a:pt x="36275" y="17099"/>
                  </a:lnTo>
                  <a:lnTo>
                    <a:pt x="35535" y="16239"/>
                  </a:lnTo>
                  <a:lnTo>
                    <a:pt x="34794" y="15403"/>
                  </a:lnTo>
                  <a:lnTo>
                    <a:pt x="34030" y="14568"/>
                  </a:lnTo>
                  <a:lnTo>
                    <a:pt x="33242" y="13756"/>
                  </a:lnTo>
                  <a:lnTo>
                    <a:pt x="32430" y="12968"/>
                  </a:lnTo>
                  <a:lnTo>
                    <a:pt x="31594" y="12203"/>
                  </a:lnTo>
                  <a:lnTo>
                    <a:pt x="30759" y="11463"/>
                  </a:lnTo>
                  <a:lnTo>
                    <a:pt x="29899" y="10723"/>
                  </a:lnTo>
                  <a:lnTo>
                    <a:pt x="29015" y="10030"/>
                  </a:lnTo>
                  <a:lnTo>
                    <a:pt x="28132" y="9338"/>
                  </a:lnTo>
                  <a:lnTo>
                    <a:pt x="27200" y="8669"/>
                  </a:lnTo>
                  <a:lnTo>
                    <a:pt x="26269" y="8024"/>
                  </a:lnTo>
                  <a:lnTo>
                    <a:pt x="25338" y="7403"/>
                  </a:lnTo>
                  <a:lnTo>
                    <a:pt x="24383" y="6806"/>
                  </a:lnTo>
                  <a:lnTo>
                    <a:pt x="23403" y="6233"/>
                  </a:lnTo>
                  <a:lnTo>
                    <a:pt x="22400" y="5660"/>
                  </a:lnTo>
                  <a:lnTo>
                    <a:pt x="21397" y="5135"/>
                  </a:lnTo>
                  <a:lnTo>
                    <a:pt x="20371" y="4633"/>
                  </a:lnTo>
                  <a:lnTo>
                    <a:pt x="19344" y="4156"/>
                  </a:lnTo>
                  <a:lnTo>
                    <a:pt x="18293" y="3702"/>
                  </a:lnTo>
                  <a:lnTo>
                    <a:pt x="17242" y="3248"/>
                  </a:lnTo>
                  <a:lnTo>
                    <a:pt x="16168" y="2842"/>
                  </a:lnTo>
                  <a:lnTo>
                    <a:pt x="15069" y="2460"/>
                  </a:lnTo>
                  <a:lnTo>
                    <a:pt x="13971" y="2102"/>
                  </a:lnTo>
                  <a:lnTo>
                    <a:pt x="12872" y="1792"/>
                  </a:lnTo>
                  <a:lnTo>
                    <a:pt x="11750" y="1481"/>
                  </a:lnTo>
                  <a:lnTo>
                    <a:pt x="10604" y="1195"/>
                  </a:lnTo>
                  <a:lnTo>
                    <a:pt x="9481" y="956"/>
                  </a:lnTo>
                  <a:lnTo>
                    <a:pt x="8311" y="741"/>
                  </a:lnTo>
                  <a:lnTo>
                    <a:pt x="7165" y="550"/>
                  </a:lnTo>
                  <a:lnTo>
                    <a:pt x="5995" y="383"/>
                  </a:lnTo>
                  <a:lnTo>
                    <a:pt x="4801" y="239"/>
                  </a:lnTo>
                  <a:lnTo>
                    <a:pt x="3607" y="144"/>
                  </a:lnTo>
                  <a:lnTo>
                    <a:pt x="2413" y="48"/>
                  </a:lnTo>
                  <a:lnTo>
                    <a:pt x="1219" y="24"/>
                  </a:lnTo>
                  <a:lnTo>
                    <a:pt x="1" y="0"/>
                  </a:lnTo>
                  <a:close/>
                </a:path>
              </a:pathLst>
            </a:cu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67" name="Google Shape;567;p34"/>
          <p:cNvPicPr preferRelativeResize="0"/>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t="3704" b="8815"/>
          <a:stretch/>
        </p:blipFill>
        <p:spPr>
          <a:xfrm>
            <a:off x="474925" y="1270733"/>
            <a:ext cx="2852383" cy="2694958"/>
          </a:xfrm>
          <a:prstGeom prst="ellipse">
            <a:avLst/>
          </a:prstGeom>
          <a:noFill/>
          <a:ln>
            <a:noFill/>
          </a:ln>
          <a:effectLst>
            <a:outerShdw blurRad="142875" dist="95250" dir="5400000" algn="bl" rotWithShape="0">
              <a:srgbClr val="000000">
                <a:alpha val="20000"/>
              </a:srgbClr>
            </a:outerShdw>
          </a:effectLst>
        </p:spPr>
      </p:pic>
      <p:sp>
        <p:nvSpPr>
          <p:cNvPr id="8" name="Google Shape;563;p34">
            <a:extLst>
              <a:ext uri="{FF2B5EF4-FFF2-40B4-BE49-F238E27FC236}">
                <a16:creationId xmlns:a16="http://schemas.microsoft.com/office/drawing/2014/main" id="{E5EDFD33-C444-4975-B55D-D542716375B8}"/>
              </a:ext>
            </a:extLst>
          </p:cNvPr>
          <p:cNvSpPr txBox="1">
            <a:spLocks/>
          </p:cNvSpPr>
          <p:nvPr/>
        </p:nvSpPr>
        <p:spPr>
          <a:xfrm>
            <a:off x="4486690" y="3065484"/>
            <a:ext cx="4294800" cy="3408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1pPr>
            <a:lvl2pPr marL="914400" marR="0" lvl="1"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2pPr>
            <a:lvl3pPr marL="1371600" marR="0" lvl="2"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3pPr>
            <a:lvl4pPr marL="1828800" marR="0" lvl="3"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4pPr>
            <a:lvl5pPr marL="2286000" marR="0" lvl="4"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5pPr>
            <a:lvl6pPr marL="2743200" marR="0" lvl="5"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6pPr>
            <a:lvl7pPr marL="3200400" marR="0" lvl="6"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7pPr>
            <a:lvl8pPr marL="3657600" marR="0" lvl="7"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8pPr>
            <a:lvl9pPr marL="4114800" marR="0" lvl="8"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9pPr>
          </a:lstStyle>
          <a:p>
            <a:pPr marL="0" indent="0" algn="l"/>
            <a:r>
              <a:rPr lang="en-US" b="1" dirty="0">
                <a:solidFill>
                  <a:schemeClr val="tx2">
                    <a:lumMod val="75000"/>
                  </a:schemeClr>
                </a:solidFill>
                <a:latin typeface="Cormorant Unicase" panose="020B0604020202020204" charset="0"/>
              </a:rPr>
              <a:t>Data source:</a:t>
            </a:r>
          </a:p>
        </p:txBody>
      </p:sp>
      <p:sp>
        <p:nvSpPr>
          <p:cNvPr id="9" name="Google Shape;563;p34">
            <a:extLst>
              <a:ext uri="{FF2B5EF4-FFF2-40B4-BE49-F238E27FC236}">
                <a16:creationId xmlns:a16="http://schemas.microsoft.com/office/drawing/2014/main" id="{6140EBCC-5BE6-401C-983C-992ABE777B37}"/>
              </a:ext>
            </a:extLst>
          </p:cNvPr>
          <p:cNvSpPr txBox="1">
            <a:spLocks/>
          </p:cNvSpPr>
          <p:nvPr/>
        </p:nvSpPr>
        <p:spPr>
          <a:xfrm>
            <a:off x="5731417" y="3065484"/>
            <a:ext cx="4294800" cy="3408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1pPr>
            <a:lvl2pPr marL="914400" marR="0" lvl="1"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2pPr>
            <a:lvl3pPr marL="1371600" marR="0" lvl="2"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3pPr>
            <a:lvl4pPr marL="1828800" marR="0" lvl="3"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4pPr>
            <a:lvl5pPr marL="2286000" marR="0" lvl="4"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5pPr>
            <a:lvl6pPr marL="2743200" marR="0" lvl="5"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6pPr>
            <a:lvl7pPr marL="3200400" marR="0" lvl="6"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7pPr>
            <a:lvl8pPr marL="3657600" marR="0" lvl="7"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8pPr>
            <a:lvl9pPr marL="4114800" marR="0" lvl="8" indent="-330200" algn="ctr" rtl="0">
              <a:lnSpc>
                <a:spcPct val="100000"/>
              </a:lnSpc>
              <a:spcBef>
                <a:spcPts val="0"/>
              </a:spcBef>
              <a:spcAft>
                <a:spcPts val="0"/>
              </a:spcAft>
              <a:buClr>
                <a:schemeClr val="dk2"/>
              </a:buClr>
              <a:buSzPts val="1600"/>
              <a:buFont typeface="Cabin"/>
              <a:buNone/>
              <a:defRPr sz="1600" b="0" i="0" u="none" strike="noStrike" cap="none">
                <a:solidFill>
                  <a:schemeClr val="dk2"/>
                </a:solidFill>
                <a:latin typeface="Cabin"/>
                <a:ea typeface="Cabin"/>
                <a:cs typeface="Cabin"/>
                <a:sym typeface="Cabin"/>
              </a:defRPr>
            </a:lvl9pPr>
          </a:lstStyle>
          <a:p>
            <a:pPr marL="0" indent="0" algn="l"/>
            <a:r>
              <a:rPr lang="en-US" sz="1400" dirty="0">
                <a:solidFill>
                  <a:schemeClr val="accent3">
                    <a:lumMod val="50000"/>
                  </a:schemeClr>
                </a:solidFill>
                <a:hlinkClick r:id="rId5">
                  <a:extLst>
                    <a:ext uri="{A12FA001-AC4F-418D-AE19-62706E023703}">
                      <ahyp:hlinkClr xmlns:ahyp="http://schemas.microsoft.com/office/drawing/2018/hyperlinkcolor" val="tx"/>
                    </a:ext>
                  </a:extLst>
                </a:hlinkClick>
              </a:rPr>
              <a:t>Kaggle</a:t>
            </a:r>
            <a:endParaRPr lang="en-US" sz="1400" dirty="0">
              <a:solidFill>
                <a:schemeClr val="accent3">
                  <a:lumMod val="50000"/>
                </a:schemeClr>
              </a:solidFill>
            </a:endParaRPr>
          </a:p>
        </p:txBody>
      </p:sp>
    </p:spTree>
    <p:extLst>
      <p:ext uri="{BB962C8B-B14F-4D97-AF65-F5344CB8AC3E}">
        <p14:creationId xmlns:p14="http://schemas.microsoft.com/office/powerpoint/2010/main" val="369579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604" name="Google Shape;604;p37"/>
          <p:cNvSpPr txBox="1">
            <a:spLocks noGrp="1"/>
          </p:cNvSpPr>
          <p:nvPr>
            <p:ph type="title"/>
          </p:nvPr>
        </p:nvSpPr>
        <p:spPr>
          <a:xfrm>
            <a:off x="1653470" y="404514"/>
            <a:ext cx="583705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0" dirty="0">
                <a:solidFill>
                  <a:schemeClr val="tx1"/>
                </a:solidFill>
                <a:latin typeface="Times New Roman" panose="02020603050405020304" pitchFamily="18" charset="0"/>
                <a:ea typeface="Fira Sans Extra Condensed SemiBold"/>
                <a:cs typeface="Times New Roman" panose="02020603050405020304" pitchFamily="18" charset="0"/>
                <a:sym typeface="Fira Sans Extra Condensed SemiBold"/>
              </a:rPr>
              <a:t>Data Exploring</a:t>
            </a:r>
            <a:endParaRPr b="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30E88E9-44F0-4898-A2CC-496F8961CB9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008414" y="1360577"/>
            <a:ext cx="5028028" cy="30329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p:nvPr/>
        </p:nvSpPr>
        <p:spPr>
          <a:xfrm rot="-5400000" flipH="1">
            <a:off x="-293237" y="2016450"/>
            <a:ext cx="1311000" cy="14550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4" name="Google Shape;554;p33"/>
          <p:cNvSpPr txBox="1">
            <a:spLocks noGrp="1"/>
          </p:cNvSpPr>
          <p:nvPr>
            <p:ph type="title"/>
          </p:nvPr>
        </p:nvSpPr>
        <p:spPr>
          <a:xfrm>
            <a:off x="1326300" y="2501636"/>
            <a:ext cx="6491400" cy="8418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solidFill>
                  <a:schemeClr val="accent3">
                    <a:lumMod val="50000"/>
                  </a:schemeClr>
                </a:solidFill>
                <a:latin typeface="Fira Sans Extra Condensed SemiBold"/>
                <a:ea typeface="Fira Sans Extra Condensed SemiBold"/>
                <a:cs typeface="Fira Sans Extra Condensed SemiBold"/>
                <a:sym typeface="Fira Sans Extra Condensed SemiBold"/>
              </a:rPr>
              <a:t>Models</a:t>
            </a:r>
          </a:p>
        </p:txBody>
      </p:sp>
      <p:sp>
        <p:nvSpPr>
          <p:cNvPr id="556" name="Google Shape;556;p33"/>
          <p:cNvSpPr/>
          <p:nvPr/>
        </p:nvSpPr>
        <p:spPr>
          <a:xfrm>
            <a:off x="3768236" y="1085753"/>
            <a:ext cx="1248300" cy="1248300"/>
          </a:xfrm>
          <a:prstGeom prst="ellipse">
            <a:avLst/>
          </a:prstGeom>
          <a:solidFill>
            <a:schemeClr val="accent4">
              <a:lumMod val="25000"/>
            </a:schemeClr>
          </a:solidFill>
          <a:ln>
            <a:noFill/>
          </a:ln>
          <a:effectLst>
            <a:outerShdw blurRad="142875" dist="57150" dir="546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txBox="1">
            <a:spLocks noGrp="1"/>
          </p:cNvSpPr>
          <p:nvPr>
            <p:ph type="title" idx="2"/>
          </p:nvPr>
        </p:nvSpPr>
        <p:spPr>
          <a:xfrm>
            <a:off x="3765986" y="1212803"/>
            <a:ext cx="125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471351456"/>
      </p:ext>
    </p:extLst>
  </p:cSld>
  <p:clrMapOvr>
    <a:masterClrMapping/>
  </p:clrMapOvr>
</p:sld>
</file>

<file path=ppt/theme/theme1.xml><?xml version="1.0" encoding="utf-8"?>
<a:theme xmlns:a="http://schemas.openxmlformats.org/drawingml/2006/main" name="Formal Board Meeting by Slidesgo">
  <a:themeElements>
    <a:clrScheme name="Custom 2">
      <a:dk1>
        <a:srgbClr val="191919"/>
      </a:dk1>
      <a:lt1>
        <a:srgbClr val="FFFFFF"/>
      </a:lt1>
      <a:dk2>
        <a:srgbClr val="4D4D4D"/>
      </a:dk2>
      <a:lt2>
        <a:srgbClr val="114D99"/>
      </a:lt2>
      <a:accent1>
        <a:srgbClr val="F7F7F7"/>
      </a:accent1>
      <a:accent2>
        <a:srgbClr val="114D99"/>
      </a:accent2>
      <a:accent3>
        <a:srgbClr val="275787"/>
      </a:accent3>
      <a:accent4>
        <a:srgbClr val="E4E4E4"/>
      </a:accent4>
      <a:accent5>
        <a:srgbClr val="FFFFFF"/>
      </a:accent5>
      <a:accent6>
        <a:srgbClr val="FFFFFF"/>
      </a:accent6>
      <a:hlink>
        <a:srgbClr val="91A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294</Words>
  <Application>Microsoft Office PowerPoint</Application>
  <PresentationFormat>On-screen Show (16:9)</PresentationFormat>
  <Paragraphs>94</Paragraphs>
  <Slides>27</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27</vt:i4>
      </vt:variant>
    </vt:vector>
  </HeadingPairs>
  <TitlesOfParts>
    <vt:vector size="40" baseType="lpstr">
      <vt:lpstr>Proxima Nova</vt:lpstr>
      <vt:lpstr>Arial</vt:lpstr>
      <vt:lpstr>Fira Sans Extra Condensed SemiBold</vt:lpstr>
      <vt:lpstr>Proxima Nova Semibold</vt:lpstr>
      <vt:lpstr>Times New Roman</vt:lpstr>
      <vt:lpstr>Cabin</vt:lpstr>
      <vt:lpstr>Eras Light ITC</vt:lpstr>
      <vt:lpstr>Calibri</vt:lpstr>
      <vt:lpstr>Fira Sans</vt:lpstr>
      <vt:lpstr>Roboto Condensed Light</vt:lpstr>
      <vt:lpstr>Cormorant Unicase</vt:lpstr>
      <vt:lpstr>Formal Board Meeting by Slidesgo</vt:lpstr>
      <vt:lpstr>Slidesgo Final Pages</vt:lpstr>
      <vt:lpstr>Signatures verification System</vt:lpstr>
      <vt:lpstr>The Agenda</vt:lpstr>
      <vt:lpstr>Introduction</vt:lpstr>
      <vt:lpstr>Introduction</vt:lpstr>
      <vt:lpstr>PowerPoint Presentation</vt:lpstr>
      <vt:lpstr>Data Overview</vt:lpstr>
      <vt:lpstr>Data Overview</vt:lpstr>
      <vt:lpstr>Data Exploring</vt:lpstr>
      <vt:lpstr>Models</vt:lpstr>
      <vt:lpstr>                    Models intro: Preprocess</vt:lpstr>
      <vt:lpstr>Models Intro</vt:lpstr>
      <vt:lpstr>Models Details</vt:lpstr>
      <vt:lpstr>Phase 1: Frozen layers</vt:lpstr>
      <vt:lpstr>Phase 1: Frozen layers</vt:lpstr>
      <vt:lpstr>Phase 2: Unfrozen layers</vt:lpstr>
      <vt:lpstr>PowerPoint Presentation</vt:lpstr>
      <vt:lpstr>Chosen Model</vt:lpstr>
      <vt:lpstr>Deployment</vt:lpstr>
      <vt:lpstr>PowerPoint Presentation</vt:lpstr>
      <vt:lpstr>Tools</vt:lpstr>
      <vt:lpstr>Tensorflow</vt:lpstr>
      <vt:lpstr>Conclusion</vt:lpstr>
      <vt:lpstr>Future work</vt:lpstr>
      <vt:lpstr>Conclusion</vt:lpstr>
      <vt:lpstr>Last words from team MRS</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Signatures verification System</dc:title>
  <dc:creator>shatha alghmmdi</dc:creator>
  <cp:lastModifiedBy>شذى طه حسين الغامدى</cp:lastModifiedBy>
  <cp:revision>3</cp:revision>
  <dcterms:modified xsi:type="dcterms:W3CDTF">2022-01-19T21:33:40Z</dcterms:modified>
</cp:coreProperties>
</file>