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8" r:id="rId3"/>
    <p:sldId id="277" r:id="rId4"/>
    <p:sldId id="294" r:id="rId5"/>
    <p:sldId id="298" r:id="rId6"/>
    <p:sldId id="295" r:id="rId7"/>
    <p:sldId id="281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52"/>
  </p:normalViewPr>
  <p:slideViewPr>
    <p:cSldViewPr snapToGrid="0">
      <p:cViewPr>
        <p:scale>
          <a:sx n="125" d="100"/>
          <a:sy n="125" d="100"/>
        </p:scale>
        <p:origin x="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235026" y="3625249"/>
            <a:ext cx="7058141" cy="2862322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SA" sz="3600" b="1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Group Name:</a:t>
            </a:r>
            <a:r>
              <a:rPr lang="en-SA" sz="3600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A" sz="36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Solo Analyst</a:t>
            </a:r>
            <a:endParaRPr lang="en-SA" sz="36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en-SA" sz="3600" b="1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SA" sz="3600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Munirah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Alfehaid</a:t>
            </a:r>
            <a:endParaRPr lang="en-SA" sz="36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en-SA" sz="3600" b="1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munirah9hamad@gmail.com</a:t>
            </a:r>
            <a:endParaRPr lang="en-SA" sz="36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en-SA" sz="3600" b="1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Country:</a:t>
            </a:r>
            <a:r>
              <a:rPr lang="en-SA" sz="3600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A" sz="36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Saudi Arabia</a:t>
            </a:r>
            <a:endParaRPr lang="en-SA" sz="36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r>
              <a:rPr lang="en-SA" sz="3600" b="1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Specialization:</a:t>
            </a:r>
            <a:r>
              <a:rPr lang="en-SA" sz="3600" dirty="0">
                <a:solidFill>
                  <a:srgbClr val="FF66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A" sz="3600" dirty="0">
                <a:solidFill>
                  <a:schemeClr val="bg1">
                    <a:lumMod val="9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en-SA" sz="3600" dirty="0">
              <a:solidFill>
                <a:schemeClr val="bg1">
                  <a:lumMod val="95000"/>
                </a:schemeClr>
              </a:solidFill>
              <a:effectLst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949D7-90D6-566D-86AC-6D3C9A1C379E}"/>
              </a:ext>
            </a:extLst>
          </p:cNvPr>
          <p:cNvSpPr txBox="1"/>
          <p:nvPr/>
        </p:nvSpPr>
        <p:spPr>
          <a:xfrm>
            <a:off x="3665034" y="599231"/>
            <a:ext cx="84021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6600"/>
                </a:solidFill>
              </a:rPr>
              <a:t>Interactive Dashboard for Cross-Selling Recommendations</a:t>
            </a:r>
            <a:endParaRPr lang="en-US" sz="44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1858" y="1391857"/>
            <a:ext cx="6858003" cy="4074290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sz="6000" dirty="0">
                <a:solidFill>
                  <a:srgbClr val="FF6600"/>
                </a:solidFill>
              </a:rPr>
              <a:t> </a:t>
            </a: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r>
              <a:rPr lang="en-US" sz="6000" b="1" dirty="0">
                <a:solidFill>
                  <a:srgbClr val="FF6600"/>
                </a:solidFill>
              </a:rPr>
              <a:t>Introduction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905" y="773950"/>
            <a:ext cx="7825615" cy="570632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6500" dirty="0"/>
              <a:t>I designed this dashboard with a focus on visualizing the key performance indicators (KPIs) that are critical to understanding customer segmentation and activity patterns. I used </a:t>
            </a:r>
            <a:r>
              <a:rPr lang="en-US" sz="6500" b="1" dirty="0"/>
              <a:t>Figma</a:t>
            </a:r>
            <a:r>
              <a:rPr lang="en-US" sz="6500" dirty="0"/>
              <a:t> for the initial design, which helped me focus on the overall structure and presentation before implementing it in </a:t>
            </a:r>
            <a:r>
              <a:rPr lang="en-US" sz="6500" b="1" dirty="0"/>
              <a:t>Power BI</a:t>
            </a:r>
            <a:r>
              <a:rPr lang="en-US" sz="6500" dirty="0"/>
              <a:t> for interactivity and deeper data insights.</a:t>
            </a:r>
          </a:p>
          <a:p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2666999" y="-2666999"/>
            <a:ext cx="6858002" cy="12192000"/>
          </a:xfrm>
          <a:solidFill>
            <a:srgbClr val="3B3B3B"/>
          </a:solidFill>
        </p:spPr>
        <p:txBody>
          <a:bodyPr vert="vert270" anchor="t" anchorCtr="0">
            <a:normAutofit/>
          </a:bodyPr>
          <a:lstStyle/>
          <a:p>
            <a:br>
              <a:rPr lang="en-US" sz="8800" b="1" dirty="0">
                <a:solidFill>
                  <a:srgbClr val="FF6600"/>
                </a:solidFill>
              </a:rPr>
            </a:br>
            <a:br>
              <a:rPr lang="en-US" sz="8800" b="1" dirty="0">
                <a:solidFill>
                  <a:srgbClr val="FF6600"/>
                </a:solidFill>
              </a:rPr>
            </a:br>
            <a:r>
              <a:rPr lang="en-US" sz="8800" b="1" dirty="0">
                <a:solidFill>
                  <a:srgbClr val="FF6600"/>
                </a:solidFill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7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BF068-AC77-7DC4-B70A-E29E8A45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0" y="241828"/>
            <a:ext cx="11013424" cy="61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BF068-AC77-7DC4-B70A-E29E8A45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912" y="469518"/>
            <a:ext cx="10642568" cy="61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1BF068-AC77-7DC4-B70A-E29E8A45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84" y="469518"/>
            <a:ext cx="11013424" cy="6185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0666B2-34D5-1A12-85D8-5C4C5AB6B640}"/>
              </a:ext>
            </a:extLst>
          </p:cNvPr>
          <p:cNvSpPr txBox="1"/>
          <p:nvPr/>
        </p:nvSpPr>
        <p:spPr>
          <a:xfrm>
            <a:off x="327367" y="100186"/>
            <a:ext cx="272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dirty="0">
                <a:solidFill>
                  <a:srgbClr val="FF6600"/>
                </a:solidFill>
              </a:rPr>
              <a:t>Showing interactivity </a:t>
            </a:r>
          </a:p>
        </p:txBody>
      </p:sp>
    </p:spTree>
    <p:extLst>
      <p:ext uri="{BB962C8B-B14F-4D97-AF65-F5344CB8AC3E}">
        <p14:creationId xmlns:p14="http://schemas.microsoft.com/office/powerpoint/2010/main" val="30848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133C4D-7CA3-7BA8-E4F9-1D3AAA58C1FF}"/>
              </a:ext>
            </a:extLst>
          </p:cNvPr>
          <p:cNvSpPr txBox="1"/>
          <p:nvPr/>
        </p:nvSpPr>
        <p:spPr>
          <a:xfrm>
            <a:off x="63730" y="189754"/>
            <a:ext cx="3839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Key Performance Indicators (KPIs)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 Customers</a:t>
            </a:r>
            <a:r>
              <a:rPr lang="en-US" dirty="0"/>
              <a:t>: 505K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Male Customers</a:t>
            </a:r>
            <a:r>
              <a:rPr lang="en-US" dirty="0"/>
              <a:t>: 425K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Active Customers</a:t>
            </a:r>
            <a:r>
              <a:rPr lang="en-US" dirty="0"/>
              <a:t>: 395K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Customers</a:t>
            </a:r>
            <a:r>
              <a:rPr lang="en-US" dirty="0"/>
              <a:t>: 930K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Gross Income</a:t>
            </a:r>
            <a:r>
              <a:rPr lang="en-US" dirty="0"/>
              <a:t>: $94.08bn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D58DB-71C2-55FB-E686-9D7F9F09F8B7}"/>
              </a:ext>
            </a:extLst>
          </p:cNvPr>
          <p:cNvSpPr txBox="1"/>
          <p:nvPr/>
        </p:nvSpPr>
        <p:spPr>
          <a:xfrm>
            <a:off x="63730" y="1951560"/>
            <a:ext cx="10195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Dashboard Overview</a:t>
            </a:r>
          </a:p>
          <a:p>
            <a:r>
              <a:rPr lang="en-US" dirty="0"/>
              <a:t>The dashboard provides an intuitive view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Segmentation</a:t>
            </a:r>
            <a:r>
              <a:rPr lang="en-US" dirty="0"/>
              <a:t>: This bar chart shows the distribution of customer types (Regular, Student, VIP) segmented by active and inactive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Activity</a:t>
            </a:r>
            <a:r>
              <a:rPr lang="en-US" dirty="0"/>
              <a:t>: The pie chart visualizes the percentage of active vs inactive customers, giving a quick glance at the customer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Geographical Distribution</a:t>
            </a:r>
            <a:r>
              <a:rPr lang="en-US" dirty="0"/>
              <a:t>: The map on the right highlights the spread of customers by region, providing insights into where most of the customer base is located.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E821F-E2BE-7253-836C-D88AD0460FCA}"/>
              </a:ext>
            </a:extLst>
          </p:cNvPr>
          <p:cNvSpPr txBox="1"/>
          <p:nvPr/>
        </p:nvSpPr>
        <p:spPr>
          <a:xfrm>
            <a:off x="63730" y="4360310"/>
            <a:ext cx="113105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Interactivity</a:t>
            </a:r>
          </a:p>
          <a:p>
            <a:r>
              <a:rPr lang="en-US" dirty="0"/>
              <a:t>The dashboard is fully interactive, allowing users to filter data dynamically using the slicers on the left: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Users can filter data based on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: Allows slicing the data to see customer segmentation and activity patterns by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Country</a:t>
            </a:r>
            <a:r>
              <a:rPr lang="en-US" dirty="0"/>
              <a:t>: Filters customers based on their country of residence.</a:t>
            </a:r>
          </a:p>
          <a:p>
            <a:r>
              <a:rPr lang="en-US" dirty="0"/>
              <a:t>Each slicer dynamically updates the KPIs and visualizations, enabling a comprehensive and user-friendly exploration of the dataset. By interacting with these slicers, you can observe changes in customer activity and gross income, providing insights to optimize cross-selling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2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1391858" y="1391857"/>
            <a:ext cx="6858003" cy="4074290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sz="6000" dirty="0">
                <a:solidFill>
                  <a:srgbClr val="FF6600"/>
                </a:solidFill>
              </a:rPr>
              <a:t> </a:t>
            </a: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br>
              <a:rPr lang="en-US" sz="6000" dirty="0">
                <a:solidFill>
                  <a:srgbClr val="FF6600"/>
                </a:solidFill>
              </a:rPr>
            </a:br>
            <a:r>
              <a:rPr lang="en-US" sz="6000" b="1" dirty="0">
                <a:solidFill>
                  <a:srgbClr val="FF6600"/>
                </a:solidFill>
              </a:rPr>
              <a:t>Conclusion</a:t>
            </a:r>
          </a:p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905" y="428263"/>
            <a:ext cx="7825615" cy="570632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5400" dirty="0"/>
              <a:t>This dashboard not only captures the KPIs effectively but also allows for dynamic data exploration, making it a powerful tool for visualizing customer segmentation and activity in real time. The interactivity and design allow users to drill down into specifics and make data-driven decisions.</a:t>
            </a:r>
          </a:p>
          <a:p>
            <a:pPr algn="l"/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951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364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    Introduction</vt:lpstr>
      <vt:lpstr>  Dashboard</vt:lpstr>
      <vt:lpstr>PowerPoint Presentation</vt:lpstr>
      <vt:lpstr>PowerPoint Presentation</vt:lpstr>
      <vt:lpstr>PowerPoint Presentation</vt:lpstr>
      <vt:lpstr>PowerPoint Presentation</vt:lpstr>
      <vt:lpstr>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Munirah Alfehaid</dc:creator>
  <cp:lastModifiedBy>Munirah Alfehaid</cp:lastModifiedBy>
  <cp:revision>18</cp:revision>
  <dcterms:created xsi:type="dcterms:W3CDTF">2024-07-15T22:36:38Z</dcterms:created>
  <dcterms:modified xsi:type="dcterms:W3CDTF">2024-09-22T23:54:00Z</dcterms:modified>
</cp:coreProperties>
</file>