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58" r:id="rId4"/>
    <p:sldId id="267" r:id="rId5"/>
    <p:sldId id="260" r:id="rId6"/>
    <p:sldId id="261" r:id="rId7"/>
    <p:sldId id="273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24" autoAdjust="0"/>
  </p:normalViewPr>
  <p:slideViewPr>
    <p:cSldViewPr snapToGrid="0">
      <p:cViewPr varScale="1">
        <p:scale>
          <a:sx n="90" d="100"/>
          <a:sy n="90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F968-6A27-C241-DD34-F10B8EE2B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3501A-17E1-5996-3DB8-5DBC51543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4C69-54B9-EADC-379E-ACBA1C92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AC03-AA0F-163A-D04E-3FB6DEC4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A8B46-116B-EB06-CF47-73DFDD50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1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34BA-C40D-F295-822C-29155680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25E2D-6BDE-C6A2-20C0-25CBA5C18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4ECD-5A8D-B52D-0779-DBA7B3B8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F834-111B-7C74-C973-8419CA7D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7D723-2CEE-9D96-EBBA-2970C51A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C11BF-C97B-A298-7512-159DBDC74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F7694-6828-8F15-F4DC-3D5491ED6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86F2-BCD4-CE78-7CB2-0C58004A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249A-A417-5620-CBBC-F6C6F777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5A1E0-EA95-3BBC-5E03-C4088F88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8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93CC-0F26-3EFB-5E55-B0DFC99D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62AC-A583-28A0-7728-1712F3B3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3B45-378B-A459-862E-E2AC293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50DEA-6DD6-0F12-DB6D-3031CF5B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874B5-32F4-E6C2-9371-735C3F9B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5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1554-B02B-370C-3497-BA3114271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56A1A-702B-22F9-D7A3-B55215DB5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5120B-4845-DFCB-ECD9-F237DBAA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F12C3-8508-120A-73B5-252DA2E8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B0AC-B76D-4978-6D87-A5A748C9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6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B9FE-FFD6-E274-718C-52D4F92C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8435-C27C-5342-DA24-322C8EA17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C6C2-7815-E5F3-514C-CE1ABCDEA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273CB-A9AE-40CD-9D22-BBA5A670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DD503-5D29-F9C8-54A6-C33AA17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C984-0A9B-2010-50C5-79DF1AAC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B25A-9CD0-10B2-7B29-C45FBA7C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FA7A9-D4C1-DEE5-ED0F-EE935D52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DAE0-0D62-8902-8179-4E166BC3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92393-250F-A562-01D6-88EA65A0F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AEBB3-7530-831A-F78E-CE18AB8E5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1FA71-C90E-05E6-552C-7963626B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64FB1-283F-F515-96A6-033B1514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43C19-AD53-72E4-9A46-F9A2A5A1C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71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4F9C-1C0B-01B9-E962-74CC0FF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50C69-4E2C-2BDD-FE66-0351B751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AD544-5378-F4A3-ABE9-9050B682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B8D72-4064-D608-32D2-1F3B9F22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2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C9F64-2A71-DAC3-04F1-D3940367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32ACA-B83D-C3A3-A291-F3144BBD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B088F-82AF-19E9-4FE2-A2BD2396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8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100A-AE28-12F0-EE8A-7DEE6CD3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9687-F4D3-F988-B6DC-ED2CCE78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B345D-D18E-8910-916A-E5B1426F3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26D6-37CD-039D-7D01-6631ECA4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B237-F71E-52C4-BA11-92260EF7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38D6-018A-10E6-2660-2B90D92A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5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E212-10EB-3658-C660-D777E42F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441ED-10A3-E1AA-9ED1-06E8E6208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3F9A-FC2D-2623-F92B-AEB02438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B5D8C-A14D-74B2-C014-E6670DF5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00C2-B4EB-B004-2E07-EB0E2C6D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99F3-38A6-503A-1AA6-A9E8C8E8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8D9F1-ADD7-ED5F-BF11-711A1B6E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624A5-18DE-F210-A722-4A097E42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19DC-EC1B-B2AA-BFF6-D63DD930D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842D-43D0-4EB5-ACB4-DB1337C1B854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42272-52DD-BC46-22C7-D4E988425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20FCD-E3ED-DA33-CD6C-2077AACE7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4B7B-426F-4319-9EBA-6F494CDF9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5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B2BFC5-0847-E151-6F74-B5C20A400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133"/>
            <a:ext cx="12192000" cy="70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5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LITY PRESENTATION FOR PPT PRESENTATION WITH BLUE BACKGROUDING">
            <a:extLst>
              <a:ext uri="{FF2B5EF4-FFF2-40B4-BE49-F238E27FC236}">
                <a16:creationId xmlns:a16="http://schemas.microsoft.com/office/drawing/2014/main" id="{4CFE5B8B-CD20-9573-07FD-C96390F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383CB8-C8E7-0A44-9520-F57AD97E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8608"/>
          </a:xfrm>
        </p:spPr>
        <p:txBody>
          <a:bodyPr>
            <a:normAutofit/>
          </a:bodyPr>
          <a:lstStyle/>
          <a:p>
            <a:pPr algn="ctr"/>
            <a:r>
              <a:rPr lang="en-US" sz="7000" b="1" i="1" dirty="0">
                <a:solidFill>
                  <a:srgbClr val="FFC000"/>
                </a:solidFill>
              </a:rPr>
              <a:t>TITLE</a:t>
            </a:r>
            <a:br>
              <a:rPr lang="en-US" sz="6000" b="1" i="1" dirty="0">
                <a:solidFill>
                  <a:srgbClr val="FFC000"/>
                </a:solidFill>
              </a:rPr>
            </a:br>
            <a:br>
              <a:rPr lang="en-US" sz="6000" b="1" i="1" dirty="0">
                <a:solidFill>
                  <a:srgbClr val="FFC000"/>
                </a:solidFill>
              </a:rPr>
            </a:br>
            <a:r>
              <a:rPr lang="en-US" sz="6000" i="1" dirty="0">
                <a:solidFill>
                  <a:srgbClr val="FFC000"/>
                </a:solidFill>
              </a:rPr>
              <a:t>“DEFECT DETECTION IN MANUFACTURING QUALITY CONTROL”</a:t>
            </a:r>
            <a:br>
              <a:rPr lang="en-US" sz="6000" i="1" dirty="0">
                <a:solidFill>
                  <a:srgbClr val="FFC000"/>
                </a:solidFill>
              </a:rPr>
            </a:br>
            <a:endParaRPr lang="en-IN" sz="60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0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LITY PRESENTATION FOR PPT PRESENTATION WITH BLUE BACKGROUDING">
            <a:extLst>
              <a:ext uri="{FF2B5EF4-FFF2-40B4-BE49-F238E27FC236}">
                <a16:creationId xmlns:a16="http://schemas.microsoft.com/office/drawing/2014/main" id="{4CFE5B8B-CD20-9573-07FD-C96390F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0DE62-9B14-D613-C691-9804C07C270F}"/>
              </a:ext>
            </a:extLst>
          </p:cNvPr>
          <p:cNvSpPr txBox="1"/>
          <p:nvPr/>
        </p:nvSpPr>
        <p:spPr>
          <a:xfrm>
            <a:off x="1473201" y="762001"/>
            <a:ext cx="922866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                                                                  </a:t>
            </a:r>
            <a:r>
              <a:rPr lang="en-US" b="1" i="1" dirty="0">
                <a:solidFill>
                  <a:srgbClr val="FFC000"/>
                </a:solidFill>
              </a:rPr>
              <a:t>  </a:t>
            </a:r>
            <a:r>
              <a:rPr lang="en-US" sz="4000" b="1" i="1" dirty="0">
                <a:solidFill>
                  <a:srgbClr val="FFC000"/>
                </a:solidFill>
              </a:rPr>
              <a:t>SUMMARY</a:t>
            </a:r>
          </a:p>
          <a:p>
            <a:endParaRPr lang="en-US" sz="3000" dirty="0">
              <a:solidFill>
                <a:srgbClr val="FFC000"/>
              </a:solidFill>
            </a:endParaRPr>
          </a:p>
          <a:p>
            <a:r>
              <a:rPr lang="en-US" sz="2500" dirty="0">
                <a:solidFill>
                  <a:srgbClr val="FFC000"/>
                </a:solidFill>
              </a:rPr>
              <a:t>This project automates quality inspection in manufacturing using a Convolutional Neural Network (CNN). By training the model on images of both defective and non-defective parts, the system can accurately classify new parts as "OK" or "Defective." This solution enhances accuracy and efficiency, reducing the chances of defects being missed by human inspectors.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1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LITY PRESENTATION FOR PPT PRESENTATION WITH BLUE BACKGROUDING">
            <a:extLst>
              <a:ext uri="{FF2B5EF4-FFF2-40B4-BE49-F238E27FC236}">
                <a16:creationId xmlns:a16="http://schemas.microsoft.com/office/drawing/2014/main" id="{4CFE5B8B-CD20-9573-07FD-C96390F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0DE62-9B14-D613-C691-9804C07C270F}"/>
              </a:ext>
            </a:extLst>
          </p:cNvPr>
          <p:cNvSpPr txBox="1"/>
          <p:nvPr/>
        </p:nvSpPr>
        <p:spPr>
          <a:xfrm>
            <a:off x="1473201" y="762001"/>
            <a:ext cx="922866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="1" dirty="0">
              <a:solidFill>
                <a:srgbClr val="FFC000"/>
              </a:solidFill>
            </a:endParaRPr>
          </a:p>
          <a:p>
            <a:r>
              <a:rPr lang="en-US" sz="4000" b="1" dirty="0">
                <a:solidFill>
                  <a:srgbClr val="FFC000"/>
                </a:solidFill>
              </a:rPr>
              <a:t>Problem Statement:</a:t>
            </a:r>
          </a:p>
          <a:p>
            <a:endParaRPr lang="en-US" sz="4000" b="1" dirty="0">
              <a:solidFill>
                <a:srgbClr val="FFC000"/>
              </a:solidFill>
            </a:endParaRPr>
          </a:p>
          <a:p>
            <a:r>
              <a:rPr lang="en-US" sz="3200" dirty="0">
                <a:solidFill>
                  <a:srgbClr val="FFC000"/>
                </a:solidFill>
              </a:rPr>
              <a:t> Manual inspection of parts in manufacturing is prone to human error, leading to missed defects and costly quality issues. This project aims to develop a Convolutional Neural Network (CNN) to automate defect detection, improving accuracy and efficiency in the inspection process.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9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LITY PRESENTATION FOR PPT PRESENTATION WITH BLUE BACKGROUDING">
            <a:extLst>
              <a:ext uri="{FF2B5EF4-FFF2-40B4-BE49-F238E27FC236}">
                <a16:creationId xmlns:a16="http://schemas.microsoft.com/office/drawing/2014/main" id="{4CFE5B8B-CD20-9573-07FD-C96390F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F89B81-6F91-32F5-A0D3-48C6ACE5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228600"/>
            <a:ext cx="11633200" cy="6375399"/>
          </a:xfrm>
        </p:spPr>
        <p:txBody>
          <a:bodyPr>
            <a:normAutofit/>
          </a:bodyPr>
          <a:lstStyle/>
          <a:p>
            <a:r>
              <a:rPr lang="en-IN" b="1" i="1" dirty="0">
                <a:solidFill>
                  <a:srgbClr val="FFC000"/>
                </a:solidFill>
              </a:rPr>
              <a:t>Strengths: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US" sz="3300" dirty="0">
                <a:solidFill>
                  <a:srgbClr val="FFC000"/>
                </a:solidFill>
              </a:rPr>
              <a:t>Reduces reliance on human inspectors, minimizing errors in defect detection.</a:t>
            </a:r>
            <a:br>
              <a:rPr lang="en-US" sz="3300" dirty="0">
                <a:solidFill>
                  <a:srgbClr val="FFC000"/>
                </a:solidFill>
              </a:rPr>
            </a:br>
            <a:r>
              <a:rPr lang="en-IN" b="1" i="1" dirty="0">
                <a:solidFill>
                  <a:srgbClr val="FFC000"/>
                </a:solidFill>
              </a:rPr>
              <a:t>Weaknesses: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US" sz="3300" dirty="0">
                <a:solidFill>
                  <a:srgbClr val="FFC000"/>
                </a:solidFill>
              </a:rPr>
              <a:t>Requires a large, diverse, and well-labeled image dataset to achieve high accuracy.</a:t>
            </a:r>
            <a:br>
              <a:rPr lang="en-US" b="1" i="1" dirty="0">
                <a:solidFill>
                  <a:srgbClr val="FFC000"/>
                </a:solidFill>
              </a:rPr>
            </a:br>
            <a:r>
              <a:rPr lang="en-IN" b="1" i="1" dirty="0">
                <a:solidFill>
                  <a:srgbClr val="FFC000"/>
                </a:solidFill>
              </a:rPr>
              <a:t>Opportunities: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US" sz="3300" dirty="0">
                <a:solidFill>
                  <a:srgbClr val="FFC000"/>
                </a:solidFill>
              </a:rPr>
              <a:t>As automation in manufacturing increases, this technology could become a standard in quality control.</a:t>
            </a:r>
            <a:br>
              <a:rPr lang="en-US" sz="3300" dirty="0">
                <a:solidFill>
                  <a:srgbClr val="FFC000"/>
                </a:solidFill>
              </a:rPr>
            </a:br>
            <a:r>
              <a:rPr lang="en-IN" b="1" i="1" dirty="0">
                <a:solidFill>
                  <a:srgbClr val="FFC000"/>
                </a:solidFill>
              </a:rPr>
              <a:t>Threats:</a:t>
            </a:r>
            <a:br>
              <a:rPr lang="en-IN" dirty="0">
                <a:solidFill>
                  <a:srgbClr val="FFC000"/>
                </a:solidFill>
              </a:rPr>
            </a:br>
            <a:r>
              <a:rPr lang="en-US" sz="3300" dirty="0">
                <a:solidFill>
                  <a:srgbClr val="FFC000"/>
                </a:solidFill>
              </a:rPr>
              <a:t>CNN performance might be affected by variations in lighting, camera angles, or image quality.</a:t>
            </a:r>
            <a:endParaRPr lang="en-IN"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3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LITY PRESENTATION FOR PPT PRESENTATION WITH BLUE BACKGROUDING">
            <a:extLst>
              <a:ext uri="{FF2B5EF4-FFF2-40B4-BE49-F238E27FC236}">
                <a16:creationId xmlns:a16="http://schemas.microsoft.com/office/drawing/2014/main" id="{4CFE5B8B-CD20-9573-07FD-C96390F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595849-9C46-B76D-8E8F-925C6C56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FFC000"/>
                </a:solidFill>
              </a:rPr>
            </a:br>
            <a:r>
              <a:rPr lang="en-US" sz="4000" b="1" dirty="0">
                <a:solidFill>
                  <a:srgbClr val="FFC000"/>
                </a:solidFill>
              </a:rPr>
              <a:t>                                            GOALS</a:t>
            </a:r>
            <a:br>
              <a:rPr lang="en-US" sz="4000" b="1" dirty="0">
                <a:solidFill>
                  <a:srgbClr val="FFC000"/>
                </a:solidFill>
              </a:rPr>
            </a:br>
            <a:r>
              <a:rPr lang="en-US" sz="4000" b="1" dirty="0">
                <a:solidFill>
                  <a:srgbClr val="FFC000"/>
                </a:solidFill>
              </a:rPr>
              <a:t>Achieve High Accuracy: </a:t>
            </a:r>
            <a:br>
              <a:rPr lang="en-US" sz="3200" b="1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rgbClr val="FFC000"/>
                </a:solidFill>
              </a:rPr>
              <a:t>Develop and train the Convolutional Neural Network (CNN) to accurately classify images of parts as either "OK" or "Defective" with high precision and recall.</a:t>
            </a:r>
            <a:br>
              <a:rPr lang="en-US" sz="4000" dirty="0"/>
            </a:br>
            <a:r>
              <a:rPr lang="en-US" sz="4000" b="1" dirty="0">
                <a:solidFill>
                  <a:srgbClr val="FFC000"/>
                </a:solidFill>
              </a:rPr>
              <a:t>Seamless Integration</a:t>
            </a:r>
            <a:r>
              <a:rPr lang="en-US" sz="4000" dirty="0">
                <a:solidFill>
                  <a:srgbClr val="FFC000"/>
                </a:solidFill>
              </a:rPr>
              <a:t>:</a:t>
            </a:r>
            <a:br>
              <a:rPr lang="en-US" sz="40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rgbClr val="FFC000"/>
                </a:solidFill>
              </a:rPr>
              <a:t> Integrate the trained CNN model into a quality inspection system that can operate in real-time within a manufacturing environment, ensuring smooth and efficient detection of defects.</a:t>
            </a:r>
            <a:br>
              <a:rPr lang="en-US" sz="4000" dirty="0">
                <a:solidFill>
                  <a:srgbClr val="FFC000"/>
                </a:solidFill>
              </a:rPr>
            </a:br>
            <a:r>
              <a:rPr lang="en-US" sz="4000" b="1" dirty="0">
                <a:solidFill>
                  <a:srgbClr val="FFC000"/>
                </a:solidFill>
              </a:rPr>
              <a:t>Scalability and Adaptability</a:t>
            </a:r>
            <a:r>
              <a:rPr lang="en-US" sz="4000" dirty="0">
                <a:solidFill>
                  <a:srgbClr val="FFC000"/>
                </a:solidFill>
              </a:rPr>
              <a:t>: </a:t>
            </a:r>
            <a:br>
              <a:rPr lang="en-US" sz="4000" dirty="0">
                <a:solidFill>
                  <a:srgbClr val="FFC000"/>
                </a:solidFill>
              </a:rPr>
            </a:br>
            <a:r>
              <a:rPr lang="en-US" sz="3200" dirty="0">
                <a:solidFill>
                  <a:srgbClr val="FFC000"/>
                </a:solidFill>
              </a:rPr>
              <a:t>Ensure that the system can be scaled to handle different types of parts and adaptable to various manufacturing processes or changes in part design.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4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LITY PRESENTATION FOR PPT PRESENTATION WITH BLUE BACKGROUDING">
            <a:extLst>
              <a:ext uri="{FF2B5EF4-FFF2-40B4-BE49-F238E27FC236}">
                <a16:creationId xmlns:a16="http://schemas.microsoft.com/office/drawing/2014/main" id="{4CFE5B8B-CD20-9573-07FD-C96390F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F0277-8E52-CF82-213A-22464F56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8808"/>
          </a:xfrm>
        </p:spPr>
        <p:txBody>
          <a:bodyPr>
            <a:normAutofit/>
          </a:bodyPr>
          <a:lstStyle/>
          <a:p>
            <a:r>
              <a:rPr lang="en-US" sz="10000" dirty="0">
                <a:solidFill>
                  <a:srgbClr val="FFC000"/>
                </a:solidFill>
              </a:rPr>
              <a:t>       </a:t>
            </a:r>
            <a:endParaRPr lang="en-IN" sz="10000" b="1" i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3558A0-AB33-CA0B-E220-2478FAA43772}"/>
              </a:ext>
            </a:extLst>
          </p:cNvPr>
          <p:cNvSpPr/>
          <p:nvPr/>
        </p:nvSpPr>
        <p:spPr>
          <a:xfrm>
            <a:off x="1219200" y="821267"/>
            <a:ext cx="2114511" cy="603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BE871-3748-A502-0EC0-5E14E3A462C1}"/>
              </a:ext>
            </a:extLst>
          </p:cNvPr>
          <p:cNvSpPr/>
          <p:nvPr/>
        </p:nvSpPr>
        <p:spPr>
          <a:xfrm>
            <a:off x="1219198" y="1841501"/>
            <a:ext cx="2114513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2648C-D4DD-0A5C-267C-E53690323E98}"/>
              </a:ext>
            </a:extLst>
          </p:cNvPr>
          <p:cNvSpPr/>
          <p:nvPr/>
        </p:nvSpPr>
        <p:spPr>
          <a:xfrm>
            <a:off x="1219197" y="2868083"/>
            <a:ext cx="2114521" cy="56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Design (CNN)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DC58E-FF52-AABC-FBF1-FDBD86556558}"/>
              </a:ext>
            </a:extLst>
          </p:cNvPr>
          <p:cNvSpPr/>
          <p:nvPr/>
        </p:nvSpPr>
        <p:spPr>
          <a:xfrm>
            <a:off x="1219197" y="3845982"/>
            <a:ext cx="2114514" cy="56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Training the CNN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325720-EBC2-5221-C2C6-B05DEB75FCC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276455" y="1424519"/>
            <a:ext cx="1" cy="41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E5F88-D802-65B7-D19F-FBFD2BE45C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276455" y="2451101"/>
            <a:ext cx="3" cy="41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3B8498-1D57-8E2A-716E-3322A63C73D2}"/>
              </a:ext>
            </a:extLst>
          </p:cNvPr>
          <p:cNvCxnSpPr>
            <a:cxnSpLocks/>
          </p:cNvCxnSpPr>
          <p:nvPr/>
        </p:nvCxnSpPr>
        <p:spPr>
          <a:xfrm>
            <a:off x="2275375" y="3429000"/>
            <a:ext cx="0" cy="416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B204138-8985-2E24-016F-BA9C7EA25000}"/>
              </a:ext>
            </a:extLst>
          </p:cNvPr>
          <p:cNvSpPr/>
          <p:nvPr/>
        </p:nvSpPr>
        <p:spPr>
          <a:xfrm>
            <a:off x="1219197" y="4914899"/>
            <a:ext cx="2114514" cy="5609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Evaluation: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F9B045-5853-B078-027E-300DA42CCDE8}"/>
              </a:ext>
            </a:extLst>
          </p:cNvPr>
          <p:cNvSpPr/>
          <p:nvPr/>
        </p:nvSpPr>
        <p:spPr>
          <a:xfrm>
            <a:off x="1233975" y="5956298"/>
            <a:ext cx="2114514" cy="560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7FB70-FB1C-49B0-2271-BC9496A4AD6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276454" y="4406899"/>
            <a:ext cx="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DAA6F4-D1A8-E4A7-8EDC-AE2BE4C3EB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81686" y="5423426"/>
            <a:ext cx="9546" cy="53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33484-9E00-06A8-43F6-2B03084F2CC4}"/>
              </a:ext>
            </a:extLst>
          </p:cNvPr>
          <p:cNvSpPr/>
          <p:nvPr/>
        </p:nvSpPr>
        <p:spPr>
          <a:xfrm>
            <a:off x="8659241" y="1834091"/>
            <a:ext cx="2114514" cy="6170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Continuous Learning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E1FD23-A8BD-8F86-24A2-C1CBFCFB38F0}"/>
              </a:ext>
            </a:extLst>
          </p:cNvPr>
          <p:cNvSpPr/>
          <p:nvPr/>
        </p:nvSpPr>
        <p:spPr>
          <a:xfrm>
            <a:off x="8619064" y="902761"/>
            <a:ext cx="2114514" cy="560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Defect Classification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B797A7-5BEF-1A2D-B6C4-3787B012E44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348489" y="6236757"/>
            <a:ext cx="3636512" cy="3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DC0F52-65E7-3C5D-F4CB-9752552FFA2F}"/>
              </a:ext>
            </a:extLst>
          </p:cNvPr>
          <p:cNvCxnSpPr/>
          <p:nvPr/>
        </p:nvCxnSpPr>
        <p:spPr>
          <a:xfrm flipV="1">
            <a:off x="6985001" y="1183220"/>
            <a:ext cx="0" cy="5092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AAF2D6-176D-796B-4ECC-8EE92DCACAB2}"/>
              </a:ext>
            </a:extLst>
          </p:cNvPr>
          <p:cNvCxnSpPr>
            <a:endCxn id="15" idx="1"/>
          </p:cNvCxnSpPr>
          <p:nvPr/>
        </p:nvCxnSpPr>
        <p:spPr>
          <a:xfrm>
            <a:off x="6985001" y="1183220"/>
            <a:ext cx="1634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7B45D9B-97D9-4051-E97C-30D2F9620B7F}"/>
              </a:ext>
            </a:extLst>
          </p:cNvPr>
          <p:cNvSpPr txBox="1"/>
          <p:nvPr/>
        </p:nvSpPr>
        <p:spPr>
          <a:xfrm>
            <a:off x="4351866" y="348192"/>
            <a:ext cx="2760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sz="2000" b="1" dirty="0">
                <a:solidFill>
                  <a:srgbClr val="FFC000"/>
                </a:solidFill>
              </a:rPr>
              <a:t>Process Plow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82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0A0C6-781E-9B93-5665-3C9E26E0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ALITY PRESENTATION FOR PPT PRESENTATION WITH BLUE BACKGROUDING">
            <a:extLst>
              <a:ext uri="{FF2B5EF4-FFF2-40B4-BE49-F238E27FC236}">
                <a16:creationId xmlns:a16="http://schemas.microsoft.com/office/drawing/2014/main" id="{4CFE5B8B-CD20-9573-07FD-C96390F16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F0277-8E52-CF82-213A-22464F56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8808"/>
          </a:xfrm>
        </p:spPr>
        <p:txBody>
          <a:bodyPr>
            <a:normAutofit/>
          </a:bodyPr>
          <a:lstStyle/>
          <a:p>
            <a:r>
              <a:rPr lang="en-US" sz="10000" dirty="0">
                <a:solidFill>
                  <a:srgbClr val="FFC000"/>
                </a:solidFill>
              </a:rPr>
              <a:t>       </a:t>
            </a:r>
            <a:r>
              <a:rPr lang="en-US" sz="10000" b="1" i="1" dirty="0">
                <a:solidFill>
                  <a:srgbClr val="FFC000"/>
                </a:solidFill>
              </a:rPr>
              <a:t>THANK YOU…</a:t>
            </a:r>
            <a:endParaRPr lang="en-IN" sz="100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56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335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TITLE  “DEFECT DETECTION IN MANUFACTURING QUALITY CONTROL” </vt:lpstr>
      <vt:lpstr>PowerPoint Presentation</vt:lpstr>
      <vt:lpstr>PowerPoint Presentation</vt:lpstr>
      <vt:lpstr>Strengths: Reduces reliance on human inspectors, minimizing errors in defect detection. Weaknesses: Requires a large, diverse, and well-labeled image dataset to achieve high accuracy. Opportunities: As automation in manufacturing increases, this technology could become a standard in quality control. Threats: CNN performance might be affected by variations in lighting, camera angles, or image quality.</vt:lpstr>
      <vt:lpstr>                                             GOALS Achieve High Accuracy:  Develop and train the Convolutional Neural Network (CNN) to accurately classify images of parts as either "OK" or "Defective" with high precision and recall. Seamless Integration:  Integrate the trained CNN model into a quality inspection system that can operate in real-time within a manufacturing environment, ensuring smooth and efficient detection of defects. Scalability and Adaptability:  Ensure that the system can be scaled to handle different types of parts and adaptable to various manufacturing processes or changes in part design.</vt:lpstr>
      <vt:lpstr>       </vt:lpstr>
      <vt:lpstr>PowerPoint Presentation</vt:lpstr>
      <vt:lpstr>       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Muni Rajesh</dc:creator>
  <cp:lastModifiedBy>Muni Rajesh</cp:lastModifiedBy>
  <cp:revision>7</cp:revision>
  <dcterms:created xsi:type="dcterms:W3CDTF">2024-09-06T05:45:35Z</dcterms:created>
  <dcterms:modified xsi:type="dcterms:W3CDTF">2024-10-23T05:35:46Z</dcterms:modified>
</cp:coreProperties>
</file>