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9" r:id="rId4"/>
    <p:sldId id="262" r:id="rId5"/>
    <p:sldId id="258"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E30C"/>
    <a:srgbClr val="66F1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04657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067D68-ACC9-4545-8038-A4B3B20CE9FA}"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126369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287762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67232-868A-4F3F-B10A-D939BD669AE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57177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2444112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067D68-ACC9-4545-8038-A4B3B20CE9FA}" type="datetimeFigureOut">
              <a:rPr lang="en-US" smtClean="0"/>
              <a:t>4/4/2019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213343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067D68-ACC9-4545-8038-A4B3B20CE9FA}" type="datetimeFigureOut">
              <a:rPr lang="en-US" smtClean="0"/>
              <a:t>4/4/2019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2567818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691569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430048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6A7C-8C87-413B-9B0E-370AA33EB8C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DC0CFA2-A3BE-4A4A-8723-D2154D0D3F2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03C1A-8FA9-4CBB-A8DC-FDC66BE0E9F9}"/>
              </a:ext>
            </a:extLst>
          </p:cNvPr>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4">
            <a:extLst>
              <a:ext uri="{FF2B5EF4-FFF2-40B4-BE49-F238E27FC236}">
                <a16:creationId xmlns:a16="http://schemas.microsoft.com/office/drawing/2014/main" id="{F97DE443-51D2-460F-9B89-4092AD3D4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CD32D-886A-4B83-ACB0-0CB9C35D1238}"/>
              </a:ext>
            </a:extLst>
          </p:cNvPr>
          <p:cNvSpPr>
            <a:spLocks noGrp="1"/>
          </p:cNvSpPr>
          <p:nvPr>
            <p:ph type="sldNum" sz="quarter" idx="12"/>
          </p:nvPr>
        </p:nvSpPr>
        <p:spPr/>
        <p:txBody>
          <a:bodyPr/>
          <a:lstStyle/>
          <a:p>
            <a:fld id="{CE067232-868A-4F3F-B10A-D939BD669AE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14169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251229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067D68-ACC9-4545-8038-A4B3B20CE9FA}"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115031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067D68-ACC9-4545-8038-A4B3B20CE9FA}"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22216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13906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101197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6067D68-ACC9-4545-8038-A4B3B20CE9FA}" type="datetimeFigureOut">
              <a:rPr lang="en-US" smtClean="0"/>
              <a:t>4/4/2019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91894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067D68-ACC9-4545-8038-A4B3B20CE9FA}"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67232-868A-4F3F-B10A-D939BD669AEE}" type="slidenum">
              <a:rPr lang="en-US" smtClean="0"/>
              <a:t>‹#›</a:t>
            </a:fld>
            <a:endParaRPr lang="en-US"/>
          </a:p>
        </p:txBody>
      </p:sp>
    </p:spTree>
    <p:extLst>
      <p:ext uri="{BB962C8B-B14F-4D97-AF65-F5344CB8AC3E}">
        <p14:creationId xmlns:p14="http://schemas.microsoft.com/office/powerpoint/2010/main" val="137983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067D68-ACC9-4545-8038-A4B3B20CE9FA}" type="datetimeFigureOut">
              <a:rPr lang="en-US" smtClean="0"/>
              <a:t>4/4/2019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067232-868A-4F3F-B10A-D939BD669AEE}" type="slidenum">
              <a:rPr lang="en-US" smtClean="0"/>
              <a:t>‹#›</a:t>
            </a:fld>
            <a:endParaRPr lang="en-US"/>
          </a:p>
        </p:txBody>
      </p:sp>
    </p:spTree>
    <p:extLst>
      <p:ext uri="{BB962C8B-B14F-4D97-AF65-F5344CB8AC3E}">
        <p14:creationId xmlns:p14="http://schemas.microsoft.com/office/powerpoint/2010/main" val="1540794666"/>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67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2FE1-88CD-41FB-87CF-FF89C50B68EA}"/>
              </a:ext>
            </a:extLst>
          </p:cNvPr>
          <p:cNvSpPr>
            <a:spLocks noGrp="1"/>
          </p:cNvSpPr>
          <p:nvPr>
            <p:ph type="ctrTitle"/>
          </p:nvPr>
        </p:nvSpPr>
        <p:spPr/>
        <p:txBody>
          <a:bodyPr/>
          <a:lstStyle/>
          <a:p>
            <a:r>
              <a:rPr lang="en-US" dirty="0" err="1">
                <a:solidFill>
                  <a:schemeClr val="bg1"/>
                </a:solidFill>
              </a:rPr>
              <a:t>SpeakApp</a:t>
            </a:r>
            <a:endParaRPr lang="en-US" dirty="0">
              <a:solidFill>
                <a:schemeClr val="bg1"/>
              </a:solidFill>
            </a:endParaRPr>
          </a:p>
        </p:txBody>
      </p:sp>
      <p:sp>
        <p:nvSpPr>
          <p:cNvPr id="3" name="Subtitle 2">
            <a:extLst>
              <a:ext uri="{FF2B5EF4-FFF2-40B4-BE49-F238E27FC236}">
                <a16:creationId xmlns:a16="http://schemas.microsoft.com/office/drawing/2014/main" id="{DEFAD7EA-A436-411B-9DB9-EB890D947564}"/>
              </a:ext>
            </a:extLst>
          </p:cNvPr>
          <p:cNvSpPr>
            <a:spLocks noGrp="1"/>
          </p:cNvSpPr>
          <p:nvPr>
            <p:ph type="subTitle" idx="1"/>
          </p:nvPr>
        </p:nvSpPr>
        <p:spPr/>
        <p:txBody>
          <a:bodyPr/>
          <a:lstStyle/>
          <a:p>
            <a:r>
              <a:rPr lang="en-US" dirty="0">
                <a:solidFill>
                  <a:schemeClr val="bg1"/>
                </a:solidFill>
              </a:rPr>
              <a:t>Networking THE nation</a:t>
            </a:r>
          </a:p>
        </p:txBody>
      </p:sp>
    </p:spTree>
    <p:extLst>
      <p:ext uri="{BB962C8B-B14F-4D97-AF65-F5344CB8AC3E}">
        <p14:creationId xmlns:p14="http://schemas.microsoft.com/office/powerpoint/2010/main" val="759070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9160-1C37-41D1-868E-4B190950BA51}"/>
              </a:ext>
            </a:extLst>
          </p:cNvPr>
          <p:cNvSpPr>
            <a:spLocks noGrp="1"/>
          </p:cNvSpPr>
          <p:nvPr>
            <p:ph type="title"/>
          </p:nvPr>
        </p:nvSpPr>
        <p:spPr/>
        <p:txBody>
          <a:bodyPr/>
          <a:lstStyle/>
          <a:p>
            <a:r>
              <a:rPr lang="en-US" dirty="0"/>
              <a:t>Title bar and the title of your post:</a:t>
            </a:r>
          </a:p>
        </p:txBody>
      </p:sp>
      <p:pic>
        <p:nvPicPr>
          <p:cNvPr id="4" name="Picture 3">
            <a:extLst>
              <a:ext uri="{FF2B5EF4-FFF2-40B4-BE49-F238E27FC236}">
                <a16:creationId xmlns:a16="http://schemas.microsoft.com/office/drawing/2014/main" id="{E9D30EC8-72A1-492A-B135-DE5740F72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53" y="1901842"/>
            <a:ext cx="7579609" cy="904021"/>
          </a:xfrm>
          <a:prstGeom prst="rect">
            <a:avLst/>
          </a:prstGeom>
        </p:spPr>
      </p:pic>
      <p:sp>
        <p:nvSpPr>
          <p:cNvPr id="6" name="Rectangle 5">
            <a:extLst>
              <a:ext uri="{FF2B5EF4-FFF2-40B4-BE49-F238E27FC236}">
                <a16:creationId xmlns:a16="http://schemas.microsoft.com/office/drawing/2014/main" id="{4E7D88BC-4A6D-4001-BEA9-C6DA6ED3144D}"/>
              </a:ext>
            </a:extLst>
          </p:cNvPr>
          <p:cNvSpPr/>
          <p:nvPr/>
        </p:nvSpPr>
        <p:spPr>
          <a:xfrm>
            <a:off x="753688" y="3435093"/>
            <a:ext cx="8256494" cy="1569660"/>
          </a:xfrm>
          <a:prstGeom prst="rect">
            <a:avLst/>
          </a:prstGeom>
        </p:spPr>
        <p:txBody>
          <a:bodyPr wrap="square">
            <a:spAutoFit/>
          </a:bodyPr>
          <a:lstStyle/>
          <a:p>
            <a:r>
              <a:rPr lang="en-US" sz="3200" dirty="0"/>
              <a:t>The title bar gives a title and heading to you post to enable people know exactly what the post is all about</a:t>
            </a:r>
          </a:p>
        </p:txBody>
      </p:sp>
    </p:spTree>
    <p:extLst>
      <p:ext uri="{BB962C8B-B14F-4D97-AF65-F5344CB8AC3E}">
        <p14:creationId xmlns:p14="http://schemas.microsoft.com/office/powerpoint/2010/main" val="5033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BC6E-EDD1-4D40-9DF6-A389BCE5A3ED}"/>
              </a:ext>
            </a:extLst>
          </p:cNvPr>
          <p:cNvSpPr>
            <a:spLocks noGrp="1"/>
          </p:cNvSpPr>
          <p:nvPr>
            <p:ph type="title"/>
          </p:nvPr>
        </p:nvSpPr>
        <p:spPr/>
        <p:txBody>
          <a:bodyPr/>
          <a:lstStyle/>
          <a:p>
            <a:r>
              <a:rPr lang="en-US" dirty="0"/>
              <a:t>The label set:</a:t>
            </a:r>
          </a:p>
        </p:txBody>
      </p:sp>
      <p:sp>
        <p:nvSpPr>
          <p:cNvPr id="9" name="Rectangle 8">
            <a:extLst>
              <a:ext uri="{FF2B5EF4-FFF2-40B4-BE49-F238E27FC236}">
                <a16:creationId xmlns:a16="http://schemas.microsoft.com/office/drawing/2014/main" id="{A9C9CE56-2695-449D-8984-4757D8207FBE}"/>
              </a:ext>
            </a:extLst>
          </p:cNvPr>
          <p:cNvSpPr/>
          <p:nvPr/>
        </p:nvSpPr>
        <p:spPr>
          <a:xfrm>
            <a:off x="646111" y="3253753"/>
            <a:ext cx="6096000" cy="1569660"/>
          </a:xfrm>
          <a:prstGeom prst="rect">
            <a:avLst/>
          </a:prstGeom>
        </p:spPr>
        <p:txBody>
          <a:bodyPr>
            <a:spAutoFit/>
          </a:bodyPr>
          <a:lstStyle/>
          <a:p>
            <a:r>
              <a:rPr lang="en-US" sz="3200" dirty="0"/>
              <a:t>The purpose of the label set it’s to give a particular label to the posted incident…</a:t>
            </a:r>
          </a:p>
        </p:txBody>
      </p:sp>
      <p:pic>
        <p:nvPicPr>
          <p:cNvPr id="11" name="Picture 10" descr="A screenshot of a cell phone&#10;&#10;Description automatically generated">
            <a:extLst>
              <a:ext uri="{FF2B5EF4-FFF2-40B4-BE49-F238E27FC236}">
                <a16:creationId xmlns:a16="http://schemas.microsoft.com/office/drawing/2014/main" id="{73F26D63-D17A-45BA-B7E1-CD56C14B7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136365"/>
            <a:ext cx="6792273" cy="646330"/>
          </a:xfrm>
          <a:prstGeom prst="rect">
            <a:avLst/>
          </a:prstGeom>
        </p:spPr>
      </p:pic>
    </p:spTree>
    <p:extLst>
      <p:ext uri="{BB962C8B-B14F-4D97-AF65-F5344CB8AC3E}">
        <p14:creationId xmlns:p14="http://schemas.microsoft.com/office/powerpoint/2010/main" val="347668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E6F06C0-CA58-4F41-8904-411BF4677357}"/>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b="0" i="0" kern="1200" dirty="0">
                <a:solidFill>
                  <a:schemeClr val="tx2"/>
                </a:solidFill>
                <a:latin typeface="+mj-lt"/>
                <a:ea typeface="+mj-ea"/>
                <a:cs typeface="+mj-cs"/>
              </a:rPr>
              <a:t>Browsing your files for the post:</a:t>
            </a: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93978DD9-9248-42FC-A529-CAC7DE804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411" y="4931527"/>
            <a:ext cx="8619755" cy="886163"/>
          </a:xfrm>
          <a:prstGeom prst="rect">
            <a:avLst/>
          </a:prstGeom>
        </p:spPr>
      </p:pic>
    </p:spTree>
    <p:extLst>
      <p:ext uri="{BB962C8B-B14F-4D97-AF65-F5344CB8AC3E}">
        <p14:creationId xmlns:p14="http://schemas.microsoft.com/office/powerpoint/2010/main" val="144017296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5" name="Rectangle 20">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3" descr="A close up of a logo&#10;&#10;Description automatically generated">
            <a:extLst>
              <a:ext uri="{FF2B5EF4-FFF2-40B4-BE49-F238E27FC236}">
                <a16:creationId xmlns:a16="http://schemas.microsoft.com/office/drawing/2014/main" id="{BCD4BEB1-FE5F-4314-875E-7F6167ED6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58" y="1572382"/>
            <a:ext cx="9150807" cy="1441252"/>
          </a:xfrm>
          <a:prstGeom prst="rect">
            <a:avLst/>
          </a:prstGeom>
          <a:effectLst/>
        </p:spPr>
      </p:pic>
      <p:sp>
        <p:nvSpPr>
          <p:cNvPr id="38" name="Freeform: Shape 26">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8BE3BC-9BAD-4E29-AC71-6AEA0A291D29}"/>
              </a:ext>
            </a:extLst>
          </p:cNvPr>
          <p:cNvSpPr>
            <a:spLocks noGrp="1"/>
          </p:cNvSpPr>
          <p:nvPr>
            <p:ph type="title"/>
          </p:nvPr>
        </p:nvSpPr>
        <p:spPr>
          <a:xfrm>
            <a:off x="636916" y="3928983"/>
            <a:ext cx="9149350" cy="1793390"/>
          </a:xfrm>
        </p:spPr>
        <p:txBody>
          <a:bodyPr vert="horz" lIns="91440" tIns="45720" rIns="91440" bIns="45720" rtlCol="0" anchor="b">
            <a:normAutofit/>
          </a:bodyPr>
          <a:lstStyle/>
          <a:p>
            <a:pPr>
              <a:lnSpc>
                <a:spcPct val="90000"/>
              </a:lnSpc>
            </a:pPr>
            <a:r>
              <a:rPr lang="en-US" sz="6100" b="0" i="0" kern="1200">
                <a:solidFill>
                  <a:srgbClr val="EBEBEB"/>
                </a:solidFill>
                <a:latin typeface="+mj-lt"/>
                <a:ea typeface="+mj-ea"/>
                <a:cs typeface="+mj-cs"/>
              </a:rPr>
              <a:t>Adding an optional caption to your post: </a:t>
            </a:r>
          </a:p>
        </p:txBody>
      </p:sp>
    </p:spTree>
    <p:extLst>
      <p:ext uri="{BB962C8B-B14F-4D97-AF65-F5344CB8AC3E}">
        <p14:creationId xmlns:p14="http://schemas.microsoft.com/office/powerpoint/2010/main" val="30177117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3CBB-6005-4EFF-B481-57BF0E970AEB}"/>
              </a:ext>
            </a:extLst>
          </p:cNvPr>
          <p:cNvSpPr>
            <a:spLocks noGrp="1"/>
          </p:cNvSpPr>
          <p:nvPr>
            <p:ph type="title"/>
          </p:nvPr>
        </p:nvSpPr>
        <p:spPr/>
        <p:txBody>
          <a:bodyPr/>
          <a:lstStyle/>
          <a:p>
            <a:r>
              <a:rPr lang="en-US" dirty="0"/>
              <a:t>After posting you can be you will see the post that you did:</a:t>
            </a:r>
          </a:p>
        </p:txBody>
      </p:sp>
    </p:spTree>
    <p:extLst>
      <p:ext uri="{BB962C8B-B14F-4D97-AF65-F5344CB8AC3E}">
        <p14:creationId xmlns:p14="http://schemas.microsoft.com/office/powerpoint/2010/main" val="178551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E3DB-3EA4-492A-AF8E-10BF2D7ED242}"/>
              </a:ext>
            </a:extLst>
          </p:cNvPr>
          <p:cNvSpPr>
            <a:spLocks noGrp="1"/>
          </p:cNvSpPr>
          <p:nvPr>
            <p:ph type="title"/>
          </p:nvPr>
        </p:nvSpPr>
        <p:spPr>
          <a:xfrm>
            <a:off x="5011532" y="1739891"/>
            <a:ext cx="5092906" cy="4144073"/>
          </a:xfrm>
        </p:spPr>
        <p:txBody>
          <a:bodyPr>
            <a:normAutofit/>
          </a:bodyPr>
          <a:lstStyle/>
          <a:p>
            <a:r>
              <a:rPr lang="en-US" dirty="0"/>
              <a:t>Several projects and policies that the government of Ghana wants implement, with deep research and analysis…</a:t>
            </a:r>
          </a:p>
        </p:txBody>
      </p:sp>
      <p:pic>
        <p:nvPicPr>
          <p:cNvPr id="6" name="Picture Placeholder 5">
            <a:extLst>
              <a:ext uri="{FF2B5EF4-FFF2-40B4-BE49-F238E27FC236}">
                <a16:creationId xmlns:a16="http://schemas.microsoft.com/office/drawing/2014/main" id="{3068C303-DC61-4D98-8914-62E11713B5E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042" r="3042"/>
          <a:stretch>
            <a:fillRect/>
          </a:stretch>
        </p:blipFill>
        <p:spPr>
          <a:xfrm>
            <a:off x="496888" y="1143000"/>
            <a:ext cx="3200400" cy="4572000"/>
          </a:xfrm>
        </p:spPr>
      </p:pic>
    </p:spTree>
    <p:extLst>
      <p:ext uri="{BB962C8B-B14F-4D97-AF65-F5344CB8AC3E}">
        <p14:creationId xmlns:p14="http://schemas.microsoft.com/office/powerpoint/2010/main" val="414315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7BF60FB-46E1-4CD9-B498-D0DA5EC435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7" y="1447800"/>
            <a:ext cx="5564301" cy="4318874"/>
          </a:xfrm>
        </p:spPr>
      </p:pic>
      <p:sp>
        <p:nvSpPr>
          <p:cNvPr id="4" name="Text Placeholder 3">
            <a:extLst>
              <a:ext uri="{FF2B5EF4-FFF2-40B4-BE49-F238E27FC236}">
                <a16:creationId xmlns:a16="http://schemas.microsoft.com/office/drawing/2014/main" id="{251AD7E6-DC11-4F13-AEA5-FB564A06BC99}"/>
              </a:ext>
            </a:extLst>
          </p:cNvPr>
          <p:cNvSpPr>
            <a:spLocks noGrp="1"/>
          </p:cNvSpPr>
          <p:nvPr>
            <p:ph type="body" sz="half" idx="2"/>
          </p:nvPr>
        </p:nvSpPr>
        <p:spPr>
          <a:xfrm>
            <a:off x="5998309" y="1447800"/>
            <a:ext cx="3401063" cy="4318874"/>
          </a:xfrm>
        </p:spPr>
        <p:txBody>
          <a:bodyPr>
            <a:normAutofit fontScale="85000" lnSpcReduction="10000"/>
          </a:bodyPr>
          <a:lstStyle/>
          <a:p>
            <a:r>
              <a:rPr lang="en-US" sz="3200" dirty="0">
                <a:solidFill>
                  <a:srgbClr val="EBEBEB"/>
                </a:solidFill>
              </a:rPr>
              <a:t>These are issues that people want’s to talk about… and let the authorities know how  the average Ghanaian is really being affected by policies and  projects…</a:t>
            </a:r>
            <a:endParaRPr lang="en-US" dirty="0"/>
          </a:p>
        </p:txBody>
      </p:sp>
    </p:spTree>
    <p:extLst>
      <p:ext uri="{BB962C8B-B14F-4D97-AF65-F5344CB8AC3E}">
        <p14:creationId xmlns:p14="http://schemas.microsoft.com/office/powerpoint/2010/main" val="181872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B9D3C9C-C9EA-4E4B-A7EF-49C8BCD85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92" y="390110"/>
            <a:ext cx="4648200" cy="2857500"/>
          </a:xfrm>
          <a:prstGeom prst="rect">
            <a:avLst/>
          </a:prstGeom>
        </p:spPr>
      </p:pic>
      <p:pic>
        <p:nvPicPr>
          <p:cNvPr id="17" name="Picture 16">
            <a:extLst>
              <a:ext uri="{FF2B5EF4-FFF2-40B4-BE49-F238E27FC236}">
                <a16:creationId xmlns:a16="http://schemas.microsoft.com/office/drawing/2014/main" id="{4946E64B-1D82-4FC6-918B-B2C16331C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705" y="390110"/>
            <a:ext cx="4999383" cy="2857500"/>
          </a:xfrm>
          <a:prstGeom prst="rect">
            <a:avLst/>
          </a:prstGeom>
        </p:spPr>
      </p:pic>
      <p:pic>
        <p:nvPicPr>
          <p:cNvPr id="19" name="Picture 18">
            <a:extLst>
              <a:ext uri="{FF2B5EF4-FFF2-40B4-BE49-F238E27FC236}">
                <a16:creationId xmlns:a16="http://schemas.microsoft.com/office/drawing/2014/main" id="{7D5FCA61-5442-4BE7-89B9-7DF1E37C6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892" y="3610391"/>
            <a:ext cx="4477578" cy="3247609"/>
          </a:xfrm>
          <a:prstGeom prst="rect">
            <a:avLst/>
          </a:prstGeom>
        </p:spPr>
      </p:pic>
      <p:pic>
        <p:nvPicPr>
          <p:cNvPr id="21" name="Picture 20">
            <a:extLst>
              <a:ext uri="{FF2B5EF4-FFF2-40B4-BE49-F238E27FC236}">
                <a16:creationId xmlns:a16="http://schemas.microsoft.com/office/drawing/2014/main" id="{5B203AD4-3930-4F98-B894-5BB164F0E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7705" y="3429000"/>
            <a:ext cx="5850833" cy="3291093"/>
          </a:xfrm>
          <a:prstGeom prst="rect">
            <a:avLst/>
          </a:prstGeom>
        </p:spPr>
      </p:pic>
      <p:pic>
        <p:nvPicPr>
          <p:cNvPr id="23" name="Picture 22">
            <a:extLst>
              <a:ext uri="{FF2B5EF4-FFF2-40B4-BE49-F238E27FC236}">
                <a16:creationId xmlns:a16="http://schemas.microsoft.com/office/drawing/2014/main" id="{E38F264B-BF18-4D90-ACDD-3077468CA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3810" y="1159153"/>
            <a:ext cx="4185410" cy="3247609"/>
          </a:xfrm>
          <a:prstGeom prst="rect">
            <a:avLst/>
          </a:prstGeom>
        </p:spPr>
      </p:pic>
    </p:spTree>
    <p:extLst>
      <p:ext uri="{BB962C8B-B14F-4D97-AF65-F5344CB8AC3E}">
        <p14:creationId xmlns:p14="http://schemas.microsoft.com/office/powerpoint/2010/main" val="32636335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900" decel="100000" fill="hold"/>
                                        <p:tgtEl>
                                          <p:spTgt spid="1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900" decel="100000" fill="hold"/>
                                        <p:tgtEl>
                                          <p:spTgt spid="19"/>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900" decel="100000" fill="hold"/>
                                        <p:tgtEl>
                                          <p:spTgt spid="21"/>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900" decel="100000" fill="hold"/>
                                        <p:tgtEl>
                                          <p:spTgt spid="23"/>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560E-1688-4F04-A2A1-1CBF5273302A}"/>
              </a:ext>
            </a:extLst>
          </p:cNvPr>
          <p:cNvSpPr>
            <a:spLocks noGrp="1"/>
          </p:cNvSpPr>
          <p:nvPr>
            <p:ph type="title"/>
          </p:nvPr>
        </p:nvSpPr>
        <p:spPr>
          <a:xfrm>
            <a:off x="5618108" y="1625592"/>
            <a:ext cx="5092906" cy="4318008"/>
          </a:xfrm>
        </p:spPr>
        <p:txBody>
          <a:bodyPr>
            <a:normAutofit fontScale="90000"/>
          </a:bodyPr>
          <a:lstStyle/>
          <a:p>
            <a:r>
              <a:rPr lang="en-US" dirty="0"/>
              <a:t>The media is always running and searching for what and who to report to… is the information that they get credible enough, what is being done about the issues that they report about </a:t>
            </a:r>
          </a:p>
        </p:txBody>
      </p:sp>
      <p:pic>
        <p:nvPicPr>
          <p:cNvPr id="6" name="Picture Placeholder 5">
            <a:extLst>
              <a:ext uri="{FF2B5EF4-FFF2-40B4-BE49-F238E27FC236}">
                <a16:creationId xmlns:a16="http://schemas.microsoft.com/office/drawing/2014/main" id="{04F0A96A-8857-49F8-BEE7-158590555E6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966" r="29966"/>
          <a:stretch>
            <a:fillRect/>
          </a:stretch>
        </p:blipFill>
        <p:spPr>
          <a:xfrm>
            <a:off x="827088" y="1371600"/>
            <a:ext cx="3705155" cy="4572000"/>
          </a:xfrm>
        </p:spPr>
      </p:pic>
    </p:spTree>
    <p:extLst>
      <p:ext uri="{BB962C8B-B14F-4D97-AF65-F5344CB8AC3E}">
        <p14:creationId xmlns:p14="http://schemas.microsoft.com/office/powerpoint/2010/main" val="92949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31A52B-4B75-41A2-83F8-A0ACAFE9E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531" y="1590262"/>
            <a:ext cx="3578960" cy="2544417"/>
          </a:xfrm>
          <a:prstGeom prst="rect">
            <a:avLst/>
          </a:prstGeom>
        </p:spPr>
      </p:pic>
      <p:pic>
        <p:nvPicPr>
          <p:cNvPr id="7" name="Picture 6">
            <a:extLst>
              <a:ext uri="{FF2B5EF4-FFF2-40B4-BE49-F238E27FC236}">
                <a16:creationId xmlns:a16="http://schemas.microsoft.com/office/drawing/2014/main" id="{A2AC9816-5FD8-4FA0-82B3-5FE2F2B3B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458" y="4512365"/>
            <a:ext cx="3851269" cy="2166730"/>
          </a:xfrm>
          <a:prstGeom prst="rect">
            <a:avLst/>
          </a:prstGeom>
        </p:spPr>
      </p:pic>
      <p:pic>
        <p:nvPicPr>
          <p:cNvPr id="9" name="Picture 8">
            <a:extLst>
              <a:ext uri="{FF2B5EF4-FFF2-40B4-BE49-F238E27FC236}">
                <a16:creationId xmlns:a16="http://schemas.microsoft.com/office/drawing/2014/main" id="{3097BD90-B253-4920-98D3-EBEC17372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128" y="4512365"/>
            <a:ext cx="3578960" cy="2166730"/>
          </a:xfrm>
          <a:prstGeom prst="rect">
            <a:avLst/>
          </a:prstGeom>
        </p:spPr>
      </p:pic>
      <p:cxnSp>
        <p:nvCxnSpPr>
          <p:cNvPr id="12" name="Straight Arrow Connector 11">
            <a:extLst>
              <a:ext uri="{FF2B5EF4-FFF2-40B4-BE49-F238E27FC236}">
                <a16:creationId xmlns:a16="http://schemas.microsoft.com/office/drawing/2014/main" id="{ECAF60DA-778B-4183-A4C5-A403E5F5F937}"/>
              </a:ext>
            </a:extLst>
          </p:cNvPr>
          <p:cNvCxnSpPr>
            <a:stCxn id="9" idx="0"/>
            <a:endCxn id="5" idx="1"/>
          </p:cNvCxnSpPr>
          <p:nvPr/>
        </p:nvCxnSpPr>
        <p:spPr>
          <a:xfrm flipV="1">
            <a:off x="2047608" y="2862471"/>
            <a:ext cx="1843923" cy="1649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FBA7A3F-9AA4-4764-AE36-D1D5674FFC43}"/>
              </a:ext>
            </a:extLst>
          </p:cNvPr>
          <p:cNvCxnSpPr>
            <a:stCxn id="5" idx="3"/>
            <a:endCxn id="7" idx="0"/>
          </p:cNvCxnSpPr>
          <p:nvPr/>
        </p:nvCxnSpPr>
        <p:spPr>
          <a:xfrm>
            <a:off x="7470491" y="2862471"/>
            <a:ext cx="2418602" cy="1649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162604-B3EB-45D3-8868-50C95823A157}"/>
              </a:ext>
            </a:extLst>
          </p:cNvPr>
          <p:cNvCxnSpPr>
            <a:stCxn id="9" idx="3"/>
            <a:endCxn id="7" idx="1"/>
          </p:cNvCxnSpPr>
          <p:nvPr/>
        </p:nvCxnSpPr>
        <p:spPr>
          <a:xfrm>
            <a:off x="3837088" y="5595730"/>
            <a:ext cx="41263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E394331-0F80-4B49-9B15-CC6DBBEC41A2}"/>
              </a:ext>
            </a:extLst>
          </p:cNvPr>
          <p:cNvSpPr/>
          <p:nvPr/>
        </p:nvSpPr>
        <p:spPr>
          <a:xfrm>
            <a:off x="258127" y="372575"/>
            <a:ext cx="9785985" cy="954107"/>
          </a:xfrm>
          <a:prstGeom prst="rect">
            <a:avLst/>
          </a:prstGeom>
        </p:spPr>
        <p:txBody>
          <a:bodyPr wrap="square">
            <a:spAutoFit/>
          </a:bodyPr>
          <a:lstStyle/>
          <a:p>
            <a:r>
              <a:rPr lang="en-US" sz="2800" dirty="0"/>
              <a:t>How do we connect these incredibly busy groups of people for sustainable nation building…</a:t>
            </a:r>
          </a:p>
        </p:txBody>
      </p:sp>
    </p:spTree>
    <p:extLst>
      <p:ext uri="{BB962C8B-B14F-4D97-AF65-F5344CB8AC3E}">
        <p14:creationId xmlns:p14="http://schemas.microsoft.com/office/powerpoint/2010/main" val="357117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B07BB2-9D75-4311-B0D0-873BC9C22173}"/>
              </a:ext>
            </a:extLst>
          </p:cNvPr>
          <p:cNvSpPr>
            <a:spLocks noGrp="1"/>
          </p:cNvSpPr>
          <p:nvPr>
            <p:ph type="title"/>
          </p:nvPr>
        </p:nvSpPr>
        <p:spPr>
          <a:xfrm>
            <a:off x="1369269" y="1675871"/>
            <a:ext cx="8825657" cy="1915647"/>
          </a:xfrm>
        </p:spPr>
        <p:txBody>
          <a:bodyPr/>
          <a:lstStyle/>
          <a:p>
            <a:pPr algn="ctr"/>
            <a:r>
              <a:rPr lang="en-US" sz="9600" dirty="0" err="1"/>
              <a:t>SpeakApp</a:t>
            </a:r>
            <a:r>
              <a:rPr lang="en-US" dirty="0"/>
              <a:t>	</a:t>
            </a:r>
          </a:p>
        </p:txBody>
      </p:sp>
      <p:sp>
        <p:nvSpPr>
          <p:cNvPr id="5" name="Text Placeholder 4">
            <a:extLst>
              <a:ext uri="{FF2B5EF4-FFF2-40B4-BE49-F238E27FC236}">
                <a16:creationId xmlns:a16="http://schemas.microsoft.com/office/drawing/2014/main" id="{4679A729-2599-4C8F-879D-37841C6CADC9}"/>
              </a:ext>
            </a:extLst>
          </p:cNvPr>
          <p:cNvSpPr>
            <a:spLocks noGrp="1"/>
          </p:cNvSpPr>
          <p:nvPr>
            <p:ph type="body" idx="1"/>
          </p:nvPr>
        </p:nvSpPr>
        <p:spPr>
          <a:xfrm>
            <a:off x="1369269" y="3639736"/>
            <a:ext cx="8825658" cy="860400"/>
          </a:xfrm>
        </p:spPr>
        <p:txBody>
          <a:bodyPr>
            <a:normAutofit/>
          </a:bodyPr>
          <a:lstStyle/>
          <a:p>
            <a:pPr algn="ctr"/>
            <a:r>
              <a:rPr lang="en-US" sz="4000" dirty="0"/>
              <a:t>Networking the nation</a:t>
            </a:r>
          </a:p>
        </p:txBody>
      </p:sp>
    </p:spTree>
    <p:extLst>
      <p:ext uri="{BB962C8B-B14F-4D97-AF65-F5344CB8AC3E}">
        <p14:creationId xmlns:p14="http://schemas.microsoft.com/office/powerpoint/2010/main" val="360994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BCFB7-914C-415F-9F90-F07B6F1830A7}"/>
              </a:ext>
            </a:extLst>
          </p:cNvPr>
          <p:cNvSpPr>
            <a:spLocks noGrp="1"/>
          </p:cNvSpPr>
          <p:nvPr>
            <p:ph type="title"/>
          </p:nvPr>
        </p:nvSpPr>
        <p:spPr>
          <a:xfrm>
            <a:off x="1068388" y="124283"/>
            <a:ext cx="10260990" cy="2421115"/>
          </a:xfrm>
        </p:spPr>
        <p:txBody>
          <a:bodyPr vert="horz" lIns="91440" tIns="45720" rIns="91440" bIns="45720" rtlCol="0" anchor="b">
            <a:normAutofit fontScale="90000"/>
          </a:bodyPr>
          <a:lstStyle/>
          <a:p>
            <a:pPr algn="ctr"/>
            <a:r>
              <a:rPr lang="en-US" sz="8000" b="0" i="0" kern="1200" dirty="0">
                <a:solidFill>
                  <a:srgbClr val="FFFFFF"/>
                </a:solidFill>
                <a:latin typeface="+mj-lt"/>
                <a:ea typeface="+mj-ea"/>
                <a:cs typeface="+mj-cs"/>
              </a:rPr>
              <a:t>Basically what happens is this:</a:t>
            </a:r>
          </a:p>
        </p:txBody>
      </p:sp>
      <p:pic>
        <p:nvPicPr>
          <p:cNvPr id="16" name="Picture 15">
            <a:extLst>
              <a:ext uri="{FF2B5EF4-FFF2-40B4-BE49-F238E27FC236}">
                <a16:creationId xmlns:a16="http://schemas.microsoft.com/office/drawing/2014/main" id="{6D94C601-5DAB-4D52-9B73-26569DBE45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8506" y="2906887"/>
            <a:ext cx="7725853" cy="3896269"/>
          </a:xfrm>
          <a:prstGeom prst="rect">
            <a:avLst/>
          </a:prstGeom>
        </p:spPr>
      </p:pic>
    </p:spTree>
    <p:extLst>
      <p:ext uri="{BB962C8B-B14F-4D97-AF65-F5344CB8AC3E}">
        <p14:creationId xmlns:p14="http://schemas.microsoft.com/office/powerpoint/2010/main" val="417220217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F97342-99A3-4519-9ABF-FEDC7E60C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416" y="2128656"/>
            <a:ext cx="6935168" cy="2600688"/>
          </a:xfrm>
          <a:prstGeom prst="rect">
            <a:avLst/>
          </a:prstGeom>
        </p:spPr>
      </p:pic>
      <p:sp>
        <p:nvSpPr>
          <p:cNvPr id="6" name="Title 5">
            <a:extLst>
              <a:ext uri="{FF2B5EF4-FFF2-40B4-BE49-F238E27FC236}">
                <a16:creationId xmlns:a16="http://schemas.microsoft.com/office/drawing/2014/main" id="{457C8234-DE94-4987-8844-1911107AF7EB}"/>
              </a:ext>
            </a:extLst>
          </p:cNvPr>
          <p:cNvSpPr>
            <a:spLocks noGrp="1"/>
          </p:cNvSpPr>
          <p:nvPr>
            <p:ph type="title"/>
          </p:nvPr>
        </p:nvSpPr>
        <p:spPr/>
        <p:txBody>
          <a:bodyPr/>
          <a:lstStyle/>
          <a:p>
            <a:r>
              <a:rPr lang="en-US" dirty="0"/>
              <a:t>After login page:</a:t>
            </a:r>
          </a:p>
        </p:txBody>
      </p:sp>
    </p:spTree>
    <p:extLst>
      <p:ext uri="{BB962C8B-B14F-4D97-AF65-F5344CB8AC3E}">
        <p14:creationId xmlns:p14="http://schemas.microsoft.com/office/powerpoint/2010/main" val="3742652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87</TotalTime>
  <Words>195</Words>
  <Application>Microsoft Office PowerPoint</Application>
  <PresentationFormat>Widescreen</PresentationFormat>
  <Paragraphs>17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SpeakApp</vt:lpstr>
      <vt:lpstr>Several projects and policies that the government of Ghana wants implement, with deep research and analysis…</vt:lpstr>
      <vt:lpstr>PowerPoint Presentation</vt:lpstr>
      <vt:lpstr>PowerPoint Presentation</vt:lpstr>
      <vt:lpstr>The media is always running and searching for what and who to report to… is the information that they get credible enough, what is being done about the issues that they report about </vt:lpstr>
      <vt:lpstr>PowerPoint Presentation</vt:lpstr>
      <vt:lpstr>SpeakApp </vt:lpstr>
      <vt:lpstr>Basically what happens is this:</vt:lpstr>
      <vt:lpstr>After login page:</vt:lpstr>
      <vt:lpstr>Title bar and the title of your post:</vt:lpstr>
      <vt:lpstr>The label set:</vt:lpstr>
      <vt:lpstr>Browsing your files for the post:</vt:lpstr>
      <vt:lpstr>Adding an optional caption to your post: </vt:lpstr>
      <vt:lpstr>After posting you can be you will see the post that you did: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SpeakApp</dc:title>
  <dc:creator>Mapple</dc:creator>
  <cp:lastModifiedBy>Mapple</cp:lastModifiedBy>
  <cp:revision>3</cp:revision>
  <dcterms:created xsi:type="dcterms:W3CDTF">2019-04-04T00:55:41Z</dcterms:created>
  <dcterms:modified xsi:type="dcterms:W3CDTF">2019-04-04T02:23:36Z</dcterms:modified>
</cp:coreProperties>
</file>