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61" r:id="rId3"/>
    <p:sldId id="262" r:id="rId4"/>
    <p:sldId id="257"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08033C-BA0C-4E41-B574-9CBEA09CF60A}" v="712" dt="2022-07-05T07:14:44.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42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8016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0546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97622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2524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4171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16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74261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4002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3247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3644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7/5/2022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674484373"/>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8209F0C-E7AF-5072-AFB3-91634062BC64}"/>
              </a:ext>
            </a:extLst>
          </p:cNvPr>
          <p:cNvPicPr>
            <a:picLocks noChangeAspect="1"/>
          </p:cNvPicPr>
          <p:nvPr/>
        </p:nvPicPr>
        <p:blipFill rotWithShape="1">
          <a:blip r:embed="rId2">
            <a:alphaModFix amt="50000"/>
          </a:blip>
          <a:srcRect t="19666" r="-2" b="-2"/>
          <a:stretch/>
        </p:blipFill>
        <p:spPr>
          <a:xfrm>
            <a:off x="20" y="10"/>
            <a:ext cx="12191980" cy="6857990"/>
          </a:xfrm>
          <a:prstGeom prst="rect">
            <a:avLst/>
          </a:prstGeom>
        </p:spPr>
      </p:pic>
      <p:sp>
        <p:nvSpPr>
          <p:cNvPr id="2" name="Title 1"/>
          <p:cNvSpPr>
            <a:spLocks noGrp="1"/>
          </p:cNvSpPr>
          <p:nvPr>
            <p:ph type="ctrTitle"/>
          </p:nvPr>
        </p:nvSpPr>
        <p:spPr>
          <a:xfrm>
            <a:off x="2238258" y="1424473"/>
            <a:ext cx="7714388" cy="2850146"/>
          </a:xfrm>
        </p:spPr>
        <p:txBody>
          <a:bodyPr>
            <a:normAutofit/>
          </a:bodyPr>
          <a:lstStyle/>
          <a:p>
            <a:pPr algn="ctr"/>
            <a:r>
              <a:rPr lang="en-US" dirty="0">
                <a:cs typeface="Calibri Light"/>
              </a:rPr>
              <a:t>ESFP Project</a:t>
            </a:r>
            <a:endParaRPr lang="en-US"/>
          </a:p>
        </p:txBody>
      </p:sp>
      <p:sp>
        <p:nvSpPr>
          <p:cNvPr id="3" name="Subtitle 2"/>
          <p:cNvSpPr>
            <a:spLocks noGrp="1"/>
          </p:cNvSpPr>
          <p:nvPr>
            <p:ph type="subTitle" idx="1"/>
          </p:nvPr>
        </p:nvSpPr>
        <p:spPr>
          <a:xfrm>
            <a:off x="2238258" y="4848464"/>
            <a:ext cx="7714388" cy="1085849"/>
          </a:xfrm>
        </p:spPr>
        <p:txBody>
          <a:bodyPr vert="horz" lIns="91440" tIns="45720" rIns="91440" bIns="45720" rtlCol="0">
            <a:normAutofit/>
          </a:bodyPr>
          <a:lstStyle/>
          <a:p>
            <a:pPr algn="ctr"/>
            <a:r>
              <a:rPr lang="en-US" dirty="0">
                <a:cs typeface="Calibri"/>
              </a:rPr>
              <a:t>By Munish Patwa</a:t>
            </a:r>
            <a:endParaRPr lang="en-US"/>
          </a:p>
        </p:txBody>
      </p:sp>
      <p:cxnSp>
        <p:nvCxnSpPr>
          <p:cNvPr id="11" name="Straight Connector 10">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825CCE8-A6B7-B32E-41F0-753E3A6E11A6}"/>
              </a:ext>
            </a:extLst>
          </p:cNvPr>
          <p:cNvPicPr>
            <a:picLocks noChangeAspect="1"/>
          </p:cNvPicPr>
          <p:nvPr/>
        </p:nvPicPr>
        <p:blipFill rotWithShape="1">
          <a:blip r:embed="rId2">
            <a:alphaModFix amt="50000"/>
          </a:blip>
          <a:srcRect t="34" r="6250" b="6250"/>
          <a:stretch/>
        </p:blipFill>
        <p:spPr>
          <a:xfrm>
            <a:off x="20" y="2520"/>
            <a:ext cx="12191980" cy="6855480"/>
          </a:xfrm>
          <a:prstGeom prst="rect">
            <a:avLst/>
          </a:prstGeom>
        </p:spPr>
      </p:pic>
      <p:sp>
        <p:nvSpPr>
          <p:cNvPr id="2" name="Title 1">
            <a:extLst>
              <a:ext uri="{FF2B5EF4-FFF2-40B4-BE49-F238E27FC236}">
                <a16:creationId xmlns:a16="http://schemas.microsoft.com/office/drawing/2014/main" id="{30E8655C-1DAE-BCF2-BBFD-010A7E7AF493}"/>
              </a:ext>
            </a:extLst>
          </p:cNvPr>
          <p:cNvSpPr>
            <a:spLocks noGrp="1"/>
          </p:cNvSpPr>
          <p:nvPr>
            <p:ph type="title"/>
          </p:nvPr>
        </p:nvSpPr>
        <p:spPr>
          <a:xfrm>
            <a:off x="1429566" y="1045445"/>
            <a:ext cx="9238434" cy="857559"/>
          </a:xfrm>
        </p:spPr>
        <p:txBody>
          <a:bodyPr>
            <a:normAutofit/>
          </a:bodyPr>
          <a:lstStyle/>
          <a:p>
            <a:r>
              <a:rPr lang="en-US">
                <a:solidFill>
                  <a:srgbClr val="FFFFFF"/>
                </a:solidFill>
              </a:rPr>
              <a:t>Major Concepts USED</a:t>
            </a:r>
          </a:p>
        </p:txBody>
      </p:sp>
      <p:cxnSp>
        <p:nvCxnSpPr>
          <p:cNvPr id="13" name="Straight Connector 12">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D6EC3B-EF4E-0CF4-D82B-87F3D337951B}"/>
              </a:ext>
            </a:extLst>
          </p:cNvPr>
          <p:cNvSpPr>
            <a:spLocks noGrp="1"/>
          </p:cNvSpPr>
          <p:nvPr>
            <p:ph idx="1"/>
          </p:nvPr>
        </p:nvSpPr>
        <p:spPr>
          <a:xfrm>
            <a:off x="1429555" y="2743200"/>
            <a:ext cx="7955077" cy="3352800"/>
          </a:xfrm>
        </p:spPr>
        <p:txBody>
          <a:bodyPr vert="horz" lIns="91440" tIns="45720" rIns="91440" bIns="45720" rtlCol="0">
            <a:normAutofit/>
          </a:bodyPr>
          <a:lstStyle/>
          <a:p>
            <a:r>
              <a:rPr lang="en-US">
                <a:solidFill>
                  <a:srgbClr val="FFFFFF"/>
                </a:solidFill>
              </a:rPr>
              <a:t>HEADER FILES</a:t>
            </a:r>
          </a:p>
          <a:p>
            <a:r>
              <a:rPr lang="en-US">
                <a:solidFill>
                  <a:srgbClr val="FFFFFF"/>
                </a:solidFill>
              </a:rPr>
              <a:t>CHOICE BASED STATEMENTS</a:t>
            </a:r>
          </a:p>
          <a:p>
            <a:r>
              <a:rPr lang="en-US">
                <a:solidFill>
                  <a:srgbClr val="FFFFFF"/>
                </a:solidFill>
              </a:rPr>
              <a:t>LOOPS</a:t>
            </a:r>
          </a:p>
        </p:txBody>
      </p:sp>
    </p:spTree>
    <p:extLst>
      <p:ext uri="{BB962C8B-B14F-4D97-AF65-F5344CB8AC3E}">
        <p14:creationId xmlns:p14="http://schemas.microsoft.com/office/powerpoint/2010/main" val="207692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descr="Multi-coloured lines">
            <a:extLst>
              <a:ext uri="{FF2B5EF4-FFF2-40B4-BE49-F238E27FC236}">
                <a16:creationId xmlns:a16="http://schemas.microsoft.com/office/drawing/2014/main" id="{D6360CDE-4B48-502D-D89B-5ED8A8C5DDB7}"/>
              </a:ext>
            </a:extLst>
          </p:cNvPr>
          <p:cNvPicPr>
            <a:picLocks noChangeAspect="1"/>
          </p:cNvPicPr>
          <p:nvPr/>
        </p:nvPicPr>
        <p:blipFill rotWithShape="1">
          <a:blip r:embed="rId2">
            <a:alphaModFix amt="50000"/>
          </a:blip>
          <a:srcRect l="21519" r="19234" b="-3"/>
          <a:stretch/>
        </p:blipFill>
        <p:spPr>
          <a:xfrm>
            <a:off x="20" y="10"/>
            <a:ext cx="6095979" cy="6857990"/>
          </a:xfrm>
          <a:prstGeom prst="rect">
            <a:avLst/>
          </a:prstGeom>
        </p:spPr>
      </p:pic>
      <p:sp>
        <p:nvSpPr>
          <p:cNvPr id="2" name="Title 1">
            <a:extLst>
              <a:ext uri="{FF2B5EF4-FFF2-40B4-BE49-F238E27FC236}">
                <a16:creationId xmlns:a16="http://schemas.microsoft.com/office/drawing/2014/main" id="{E37EE2A9-680C-B358-624E-D447A698F232}"/>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HEADER FIILEs</a:t>
            </a:r>
          </a:p>
        </p:txBody>
      </p:sp>
      <p:sp>
        <p:nvSpPr>
          <p:cNvPr id="3" name="Content Placeholder 2">
            <a:extLst>
              <a:ext uri="{FF2B5EF4-FFF2-40B4-BE49-F238E27FC236}">
                <a16:creationId xmlns:a16="http://schemas.microsoft.com/office/drawing/2014/main" id="{0B8335DD-F12B-0629-2C7A-C3186577BF1E}"/>
              </a:ext>
            </a:extLst>
          </p:cNvPr>
          <p:cNvSpPr>
            <a:spLocks noGrp="1"/>
          </p:cNvSpPr>
          <p:nvPr>
            <p:ph idx="1"/>
          </p:nvPr>
        </p:nvSpPr>
        <p:spPr>
          <a:xfrm>
            <a:off x="7179972" y="762000"/>
            <a:ext cx="3825025" cy="5334000"/>
          </a:xfrm>
        </p:spPr>
        <p:txBody>
          <a:bodyPr vert="horz" lIns="91440" tIns="45720" rIns="91440" bIns="45720" rtlCol="0" anchor="ctr">
            <a:normAutofit/>
          </a:bodyPr>
          <a:lstStyle/>
          <a:p>
            <a:r>
              <a:rPr lang="en-US" dirty="0">
                <a:ea typeface="+mn-lt"/>
                <a:cs typeface="+mn-lt"/>
              </a:rPr>
              <a:t>#include &lt;</a:t>
            </a:r>
            <a:r>
              <a:rPr lang="en-US">
                <a:ea typeface="+mn-lt"/>
                <a:cs typeface="+mn-lt"/>
              </a:rPr>
              <a:t>stdlib.h</a:t>
            </a:r>
            <a:r>
              <a:rPr lang="en-US" dirty="0">
                <a:ea typeface="+mn-lt"/>
                <a:cs typeface="+mn-lt"/>
              </a:rPr>
              <a:t>&gt; - Standard Library Header file.</a:t>
            </a:r>
          </a:p>
          <a:p>
            <a:r>
              <a:rPr lang="en-US" dirty="0">
                <a:ea typeface="+mn-lt"/>
                <a:cs typeface="+mn-lt"/>
              </a:rPr>
              <a:t>#include &lt;</a:t>
            </a:r>
            <a:r>
              <a:rPr lang="en-US">
                <a:ea typeface="+mn-lt"/>
                <a:cs typeface="+mn-lt"/>
              </a:rPr>
              <a:t>string.h</a:t>
            </a:r>
            <a:r>
              <a:rPr lang="en-US" dirty="0">
                <a:ea typeface="+mn-lt"/>
                <a:cs typeface="+mn-lt"/>
              </a:rPr>
              <a:t>&gt; - The </a:t>
            </a:r>
            <a:r>
              <a:rPr lang="en-US" b="1">
                <a:ea typeface="+mn-lt"/>
                <a:cs typeface="+mn-lt"/>
              </a:rPr>
              <a:t>string.h</a:t>
            </a:r>
            <a:r>
              <a:rPr lang="en-US" dirty="0">
                <a:ea typeface="+mn-lt"/>
                <a:cs typeface="+mn-lt"/>
              </a:rPr>
              <a:t> header defines one variable type, one macro, and various functions for manipulating arrays of characters.</a:t>
            </a:r>
          </a:p>
        </p:txBody>
      </p:sp>
    </p:spTree>
    <p:extLst>
      <p:ext uri="{BB962C8B-B14F-4D97-AF65-F5344CB8AC3E}">
        <p14:creationId xmlns:p14="http://schemas.microsoft.com/office/powerpoint/2010/main" val="184107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4195ED9-15F9-4A18-B356-696821B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6"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6353B-7AFD-8FC5-8316-C429236E2729}"/>
              </a:ext>
            </a:extLst>
          </p:cNvPr>
          <p:cNvSpPr>
            <a:spLocks noGrp="1"/>
          </p:cNvSpPr>
          <p:nvPr>
            <p:ph type="title"/>
          </p:nvPr>
        </p:nvSpPr>
        <p:spPr>
          <a:xfrm>
            <a:off x="1289714" y="1524000"/>
            <a:ext cx="3466532" cy="3810000"/>
          </a:xfrm>
        </p:spPr>
        <p:txBody>
          <a:bodyPr anchor="ctr">
            <a:normAutofit/>
          </a:bodyPr>
          <a:lstStyle/>
          <a:p>
            <a:pPr algn="r"/>
            <a:r>
              <a:rPr lang="en-US" dirty="0"/>
              <a:t>What is it?</a:t>
            </a:r>
            <a:endParaRPr lang="en-US"/>
          </a:p>
        </p:txBody>
      </p:sp>
      <p:sp>
        <p:nvSpPr>
          <p:cNvPr id="3" name="Content Placeholder 2">
            <a:extLst>
              <a:ext uri="{FF2B5EF4-FFF2-40B4-BE49-F238E27FC236}">
                <a16:creationId xmlns:a16="http://schemas.microsoft.com/office/drawing/2014/main" id="{E6828199-DE2B-2860-EB24-CCFF91BC7313}"/>
              </a:ext>
            </a:extLst>
          </p:cNvPr>
          <p:cNvSpPr>
            <a:spLocks noGrp="1"/>
          </p:cNvSpPr>
          <p:nvPr>
            <p:ph idx="1"/>
          </p:nvPr>
        </p:nvSpPr>
        <p:spPr>
          <a:xfrm>
            <a:off x="5334000" y="1524000"/>
            <a:ext cx="5334000" cy="3810000"/>
          </a:xfrm>
        </p:spPr>
        <p:txBody>
          <a:bodyPr vert="horz" lIns="91440" tIns="45720" rIns="91440" bIns="45720" rtlCol="0" anchor="ctr">
            <a:normAutofit/>
          </a:bodyPr>
          <a:lstStyle/>
          <a:p>
            <a:r>
              <a:rPr lang="en-US" dirty="0"/>
              <a:t>It is a Word Guessing Game, You  Start With 100 health and you have  powerups to  increase your stats, there are also special classes with different stats, Main objective is    to guess the word correctly and  beat 10 levels the final boss</a:t>
            </a:r>
          </a:p>
        </p:txBody>
      </p:sp>
    </p:spTree>
    <p:extLst>
      <p:ext uri="{BB962C8B-B14F-4D97-AF65-F5344CB8AC3E}">
        <p14:creationId xmlns:p14="http://schemas.microsoft.com/office/powerpoint/2010/main" val="348348124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09E8C-6A04-9591-8638-D6A38ECBB0A9}"/>
              </a:ext>
            </a:extLst>
          </p:cNvPr>
          <p:cNvSpPr>
            <a:spLocks noGrp="1"/>
          </p:cNvSpPr>
          <p:nvPr>
            <p:ph type="title"/>
          </p:nvPr>
        </p:nvSpPr>
        <p:spPr>
          <a:xfrm>
            <a:off x="1429566" y="1045445"/>
            <a:ext cx="9238434" cy="857559"/>
          </a:xfrm>
        </p:spPr>
        <p:txBody>
          <a:bodyPr>
            <a:normAutofit/>
          </a:bodyPr>
          <a:lstStyle/>
          <a:p>
            <a:r>
              <a:rPr lang="en-US" dirty="0"/>
              <a:t>How Does it Work?</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C49FB3-494A-A8DC-1AC3-C2EB44023FFA}"/>
              </a:ext>
            </a:extLst>
          </p:cNvPr>
          <p:cNvSpPr>
            <a:spLocks noGrp="1"/>
          </p:cNvSpPr>
          <p:nvPr>
            <p:ph idx="1"/>
          </p:nvPr>
        </p:nvSpPr>
        <p:spPr>
          <a:xfrm>
            <a:off x="1429566" y="2729554"/>
            <a:ext cx="8476434" cy="3359621"/>
          </a:xfrm>
        </p:spPr>
        <p:txBody>
          <a:bodyPr vert="horz" lIns="91440" tIns="45720" rIns="91440" bIns="45720" rtlCol="0" anchor="t">
            <a:normAutofit/>
          </a:bodyPr>
          <a:lstStyle/>
          <a:p>
            <a:r>
              <a:rPr lang="en-US" dirty="0"/>
              <a:t>It Has an array  of strings in which the  words are stored. It uses random number generator to select which word and then we choose the  word by array[random number], This way we  get random words each time.  Then it has for loops while guessing to see the letters  are correct  or not to show the player which letter is correct at which position</a:t>
            </a:r>
          </a:p>
        </p:txBody>
      </p:sp>
    </p:spTree>
    <p:extLst>
      <p:ext uri="{BB962C8B-B14F-4D97-AF65-F5344CB8AC3E}">
        <p14:creationId xmlns:p14="http://schemas.microsoft.com/office/powerpoint/2010/main" val="83953127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4">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16">
            <a:extLst>
              <a:ext uri="{FF2B5EF4-FFF2-40B4-BE49-F238E27FC236}">
                <a16:creationId xmlns:a16="http://schemas.microsoft.com/office/drawing/2014/main" id="{269544AB-4770-4210-ABAD-B88756DB1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2555A4C0-F746-4932-ABD3-024F4B231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17F010-A409-9DFB-ECF8-C4BC3E34BCA8}"/>
              </a:ext>
            </a:extLst>
          </p:cNvPr>
          <p:cNvSpPr>
            <a:spLocks noGrp="1"/>
          </p:cNvSpPr>
          <p:nvPr>
            <p:ph type="title"/>
          </p:nvPr>
        </p:nvSpPr>
        <p:spPr>
          <a:xfrm>
            <a:off x="2286000" y="1746913"/>
            <a:ext cx="7619999" cy="1883392"/>
          </a:xfrm>
        </p:spPr>
        <p:txBody>
          <a:bodyPr vert="horz" lIns="91440" tIns="45720" rIns="91440" bIns="45720" rtlCol="0" anchor="b">
            <a:normAutofit/>
          </a:bodyPr>
          <a:lstStyle/>
          <a:p>
            <a:pPr algn="ctr"/>
            <a:r>
              <a:rPr lang="en-US" dirty="0"/>
              <a:t>Thank You</a:t>
            </a:r>
            <a:endParaRPr lang="en-US"/>
          </a:p>
        </p:txBody>
      </p:sp>
      <p:sp>
        <p:nvSpPr>
          <p:cNvPr id="3" name="Content Placeholder 2">
            <a:extLst>
              <a:ext uri="{FF2B5EF4-FFF2-40B4-BE49-F238E27FC236}">
                <a16:creationId xmlns:a16="http://schemas.microsoft.com/office/drawing/2014/main" id="{D5B21590-DD87-17AE-40D9-9CD737C64148}"/>
              </a:ext>
            </a:extLst>
          </p:cNvPr>
          <p:cNvSpPr>
            <a:spLocks noGrp="1"/>
          </p:cNvSpPr>
          <p:nvPr>
            <p:ph idx="1"/>
          </p:nvPr>
        </p:nvSpPr>
        <p:spPr>
          <a:xfrm>
            <a:off x="2286000" y="4290868"/>
            <a:ext cx="7619999" cy="1043132"/>
          </a:xfrm>
        </p:spPr>
        <p:txBody>
          <a:bodyPr vert="horz" lIns="91440" tIns="45720" rIns="91440" bIns="45720" rtlCol="0">
            <a:normAutofit/>
          </a:bodyPr>
          <a:lstStyle/>
          <a:p>
            <a:pPr marL="0" indent="0" algn="ctr">
              <a:buNone/>
            </a:pPr>
            <a:r>
              <a:rPr lang="en-US" dirty="0"/>
              <a:t>By Munish</a:t>
            </a:r>
            <a:endParaRPr lang="en-US"/>
          </a:p>
        </p:txBody>
      </p:sp>
      <p:cxnSp>
        <p:nvCxnSpPr>
          <p:cNvPr id="23" name="Straight Connector 22">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679237"/>
      </p:ext>
    </p:extLst>
  </p:cSld>
  <p:clrMapOvr>
    <a:masterClrMapping/>
  </p:clrMapOvr>
</p:sld>
</file>

<file path=ppt/theme/theme1.xml><?xml version="1.0" encoding="utf-8"?>
<a:theme xmlns:a="http://schemas.openxmlformats.org/drawingml/2006/main" name="PortalVTI">
  <a:themeElements>
    <a:clrScheme name="AnalogousFromDarkSeedRightStep">
      <a:dk1>
        <a:srgbClr val="000000"/>
      </a:dk1>
      <a:lt1>
        <a:srgbClr val="FFFFFF"/>
      </a:lt1>
      <a:dk2>
        <a:srgbClr val="2B301B"/>
      </a:dk2>
      <a:lt2>
        <a:srgbClr val="F0F3F2"/>
      </a:lt2>
      <a:accent1>
        <a:srgbClr val="C34D81"/>
      </a:accent1>
      <a:accent2>
        <a:srgbClr val="B13B3D"/>
      </a:accent2>
      <a:accent3>
        <a:srgbClr val="C37C4D"/>
      </a:accent3>
      <a:accent4>
        <a:srgbClr val="B19B3B"/>
      </a:accent4>
      <a:accent5>
        <a:srgbClr val="95AD44"/>
      </a:accent5>
      <a:accent6>
        <a:srgbClr val="65B13B"/>
      </a:accent6>
      <a:hlink>
        <a:srgbClr val="736CCE"/>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PortalVTI</vt:lpstr>
      <vt:lpstr>ESFP Project</vt:lpstr>
      <vt:lpstr>Major Concepts USED</vt:lpstr>
      <vt:lpstr>HEADER FIILEs</vt:lpstr>
      <vt:lpstr>What is it?</vt:lpstr>
      <vt:lpstr>How Does it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106</cp:revision>
  <dcterms:created xsi:type="dcterms:W3CDTF">2022-07-05T05:28:19Z</dcterms:created>
  <dcterms:modified xsi:type="dcterms:W3CDTF">2022-07-05T07:16:18Z</dcterms:modified>
</cp:coreProperties>
</file>