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9b46ffb723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9b46ffb72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9a8418d086_0_5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9a8418d086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9a8418d086_0_5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9a8418d086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9b46ffb723_1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9b46ffb72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9a8418d086_0_5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9a8418d086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9b46ffb723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9b46ffb7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9a8418d086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9a8418d086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9a8418d086_0_5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9a8418d086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OOPS PROJECT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Munish Patwa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latin typeface="Lato"/>
                <a:ea typeface="Lato"/>
                <a:cs typeface="Lato"/>
                <a:sym typeface="Lato"/>
              </a:rPr>
              <a:t>We have a  choice based application</a:t>
            </a:r>
            <a:endParaRPr sz="222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latin typeface="Lato"/>
                <a:ea typeface="Lato"/>
                <a:cs typeface="Lato"/>
                <a:sym typeface="Lato"/>
              </a:rPr>
              <a:t>In 1st choice we insert data into employee table </a:t>
            </a:r>
            <a:endParaRPr sz="222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latin typeface="Lato"/>
                <a:ea typeface="Lato"/>
                <a:cs typeface="Lato"/>
                <a:sym typeface="Lato"/>
              </a:rPr>
              <a:t>In 2nd choice we can update employee data</a:t>
            </a:r>
            <a:endParaRPr sz="222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latin typeface="Lato"/>
                <a:ea typeface="Lato"/>
                <a:cs typeface="Lato"/>
                <a:sym typeface="Lato"/>
              </a:rPr>
              <a:t>In 3rd choice we Can see the employee table </a:t>
            </a:r>
            <a:endParaRPr sz="222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latin typeface="Lato"/>
                <a:ea typeface="Lato"/>
                <a:cs typeface="Lato"/>
                <a:sym typeface="Lato"/>
              </a:rPr>
              <a:t>In 4th we can see the employee eligible for promotion </a:t>
            </a:r>
            <a:endParaRPr sz="222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latin typeface="Lato"/>
                <a:ea typeface="Lato"/>
                <a:cs typeface="Lato"/>
                <a:sym typeface="Lato"/>
              </a:rPr>
              <a:t>In 5th we delete a record</a:t>
            </a:r>
            <a:endParaRPr sz="222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823850" y="235575"/>
            <a:ext cx="58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Explanation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63" y="925825"/>
            <a:ext cx="3629025" cy="36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538" y="1201200"/>
            <a:ext cx="4110462" cy="1437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938" y="1353600"/>
            <a:ext cx="4110462" cy="1437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50" y="1082800"/>
            <a:ext cx="4722736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8800" y="1307850"/>
            <a:ext cx="3417400" cy="13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50" y="1068000"/>
            <a:ext cx="4045939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999" y="1460250"/>
            <a:ext cx="3649424" cy="22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latin typeface="Lato"/>
                <a:ea typeface="Lato"/>
                <a:cs typeface="Lato"/>
                <a:sym typeface="Lato"/>
              </a:rPr>
              <a:t>We were able to create the project using Java and MySQL workbench</a:t>
            </a:r>
            <a:endParaRPr sz="222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latin typeface="Lato"/>
                <a:ea typeface="Lato"/>
                <a:cs typeface="Lato"/>
                <a:sym typeface="Lato"/>
              </a:rPr>
              <a:t>We made the connection between them through JDBC. And </a:t>
            </a:r>
            <a:r>
              <a:rPr lang="en" sz="2220">
                <a:latin typeface="Lato"/>
                <a:ea typeface="Lato"/>
                <a:cs typeface="Lato"/>
                <a:sym typeface="Lato"/>
              </a:rPr>
              <a:t>successfully</a:t>
            </a:r>
            <a:r>
              <a:rPr lang="en" sz="2220">
                <a:latin typeface="Lato"/>
                <a:ea typeface="Lato"/>
                <a:cs typeface="Lato"/>
                <a:sym typeface="Lato"/>
              </a:rPr>
              <a:t> get the </a:t>
            </a:r>
            <a:r>
              <a:rPr lang="en" sz="2220">
                <a:latin typeface="Lato"/>
                <a:ea typeface="Lato"/>
                <a:cs typeface="Lato"/>
                <a:sym typeface="Lato"/>
              </a:rPr>
              <a:t>employee</a:t>
            </a:r>
            <a:r>
              <a:rPr lang="en" sz="222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220">
                <a:latin typeface="Lato"/>
                <a:ea typeface="Lato"/>
                <a:cs typeface="Lato"/>
                <a:sym typeface="Lato"/>
              </a:rPr>
              <a:t>eligible</a:t>
            </a:r>
            <a:r>
              <a:rPr lang="en" sz="2220">
                <a:latin typeface="Lato"/>
                <a:ea typeface="Lato"/>
                <a:cs typeface="Lato"/>
                <a:sym typeface="Lato"/>
              </a:rPr>
              <a:t> for promotion</a:t>
            </a:r>
            <a:endParaRPr sz="222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823850" y="235575"/>
            <a:ext cx="58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22" name="Google Shape;222;p27"/>
          <p:cNvSpPr txBox="1"/>
          <p:nvPr>
            <p:ph idx="1" type="subTitle"/>
          </p:nvPr>
        </p:nvSpPr>
        <p:spPr>
          <a:xfrm>
            <a:off x="3537150" y="3157300"/>
            <a:ext cx="34707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Munish Patwa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21162121017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BDA BATCH 33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Problem Definition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Abstract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Tools Used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Explanation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latin typeface="Times New Roman"/>
                <a:ea typeface="Times New Roman"/>
                <a:cs typeface="Times New Roman"/>
                <a:sym typeface="Times New Roman"/>
              </a:rPr>
              <a:t>PID 063</a:t>
            </a:r>
            <a:endParaRPr sz="22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latin typeface="Times New Roman"/>
                <a:ea typeface="Times New Roman"/>
                <a:cs typeface="Times New Roman"/>
                <a:sym typeface="Times New Roman"/>
              </a:rPr>
              <a:t>A proposed system should </a:t>
            </a:r>
            <a:endParaRPr sz="22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latin typeface="Times New Roman"/>
                <a:ea typeface="Times New Roman"/>
                <a:cs typeface="Times New Roman"/>
                <a:sym typeface="Times New Roman"/>
              </a:rPr>
              <a:t>generate zone of consideration (list of eligible employees) based on seniority list and employees’ performance appraisal data for last 5 years by integrating all the rules. System should generate draft of final orders of selected employees in prescribed format</a:t>
            </a:r>
            <a:endParaRPr sz="22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823850" y="235575"/>
            <a:ext cx="58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PROBLEM DEFINITION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3247750" y="19027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Abstract</a:t>
            </a:r>
            <a:endParaRPr sz="3600"/>
          </a:p>
        </p:txBody>
      </p:sp>
      <p:sp>
        <p:nvSpPr>
          <p:cNvPr id="152" name="Google Shape;152;p16"/>
          <p:cNvSpPr txBox="1"/>
          <p:nvPr>
            <p:ph idx="2" type="body"/>
          </p:nvPr>
        </p:nvSpPr>
        <p:spPr>
          <a:xfrm>
            <a:off x="1347775" y="1771625"/>
            <a:ext cx="65604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We have to create a java program in </a:t>
            </a:r>
            <a:r>
              <a:rPr lang="en" sz="2100"/>
              <a:t>which </a:t>
            </a:r>
            <a:r>
              <a:rPr lang="en" sz="2100"/>
              <a:t> we insert employee data and based on eligibility criteria we insert the employee data into promotion table  for who are eligible for promotion 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158" name="Google Shape;158;p1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VS CODE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JAVA Language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JDBC Extension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MySQL WORKBENCH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4205975" y="386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540250" y="739375"/>
            <a:ext cx="6882300" cy="47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Connection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DriverManager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ResultSet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SQLException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Statement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.*;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Javaproject</a:t>
            </a:r>
            <a:endParaRPr sz="105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DB_URL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"jdbc:mysql://localhost:3306/"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"root"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"Mun20ish03@"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Connection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DriverManager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getConnection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DB_URL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Statement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createStatement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sql1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"USE javaproj"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sql1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2200400" y="844550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SQLException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printStackTrace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961600" y="138997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First we Import all the SQL Modules  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/>
              <a:t>Then we try to create connection with database in main class in try block if error occurs we catch it</a:t>
            </a:r>
            <a:endParaRPr b="1" sz="1800"/>
          </a:p>
        </p:txBody>
      </p:sp>
      <p:sp>
        <p:nvSpPr>
          <p:cNvPr id="175" name="Google Shape;175;p20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String URL specifies the connection host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String user says we are using the root user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And String password is the password for the connction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25" y="171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961600" y="138997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Connection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DriverManager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getConnection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DB_URL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Statement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createStatement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/>
              <a:t>Here we make a connection in try block and catch the exception if occurs</a:t>
            </a:r>
            <a:endParaRPr b="1" sz="1800"/>
          </a:p>
        </p:txBody>
      </p:sp>
      <p:sp>
        <p:nvSpPr>
          <p:cNvPr id="182" name="Google Shape;182;p2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Statement stat is used to execute queries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Eg  stat.execute(string);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