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48EE-E7EC-FB08-5C94-9FBA7B29B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905890-6968-30D0-D6FD-32FBB4AA4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D630BD-32CB-C700-D523-07648D4C76EB}"/>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5" name="Footer Placeholder 4">
            <a:extLst>
              <a:ext uri="{FF2B5EF4-FFF2-40B4-BE49-F238E27FC236}">
                <a16:creationId xmlns:a16="http://schemas.microsoft.com/office/drawing/2014/main" id="{0A5E3B17-FD83-F272-1A03-436EE1AAB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49DA7-2405-B60D-98B5-FFB4C25D2C2D}"/>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323776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9CC1-6702-98B8-36EB-B817671B5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BB3573-6099-2121-76F3-6F151807A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90D7F-0655-A41A-1F95-9C95D83122DE}"/>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5" name="Footer Placeholder 4">
            <a:extLst>
              <a:ext uri="{FF2B5EF4-FFF2-40B4-BE49-F238E27FC236}">
                <a16:creationId xmlns:a16="http://schemas.microsoft.com/office/drawing/2014/main" id="{337B15E7-EBF5-BFF2-A6D4-A8ADE472D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FDCC7-F7E4-D412-EFDC-1C85288647A0}"/>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126407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15C37-0585-F047-E002-4E3BC09F7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FB8ED6-E486-85FF-EC57-2F153A5D2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33DC3-74DE-0D8B-E7AA-2AE9AEBA85A2}"/>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5" name="Footer Placeholder 4">
            <a:extLst>
              <a:ext uri="{FF2B5EF4-FFF2-40B4-BE49-F238E27FC236}">
                <a16:creationId xmlns:a16="http://schemas.microsoft.com/office/drawing/2014/main" id="{08FB8152-024E-19CC-1A35-90B1CDFE3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3F7F5-21FA-AF64-BACB-9FC9E3881371}"/>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295777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BC8-8AA8-7E68-2887-51DF475A3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BDF7C-6D2F-C95A-63C8-3C58886F68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9F4BD-8BDC-88A3-95C3-7D54A987A88D}"/>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5" name="Footer Placeholder 4">
            <a:extLst>
              <a:ext uri="{FF2B5EF4-FFF2-40B4-BE49-F238E27FC236}">
                <a16:creationId xmlns:a16="http://schemas.microsoft.com/office/drawing/2014/main" id="{C4B5F514-F3D9-0D9D-55DA-F67DD1638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2CD79-1467-8D86-7ABD-3372F33B865E}"/>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323206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F86C-D6C4-F0A3-EEEA-4ADCCA8BD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EC642B-35E2-8CCF-19C7-D9C79244EE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C1D28-6D02-74FF-9104-BF807C0B8EBC}"/>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5" name="Footer Placeholder 4">
            <a:extLst>
              <a:ext uri="{FF2B5EF4-FFF2-40B4-BE49-F238E27FC236}">
                <a16:creationId xmlns:a16="http://schemas.microsoft.com/office/drawing/2014/main" id="{C481C93E-B7FD-7880-452D-478B64014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09B783-BD82-AF1E-AED8-8EAE387C90E5}"/>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13143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9BF9-DC6C-4CB1-43D9-FF9EE24F8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3FC9C8-0A20-73D0-C9D0-FFA4C76B65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4998E-4F9C-BCE0-92AC-A893A0ACC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3935DF-4FEC-2D5F-3DFB-0E5A3407F5E9}"/>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6" name="Footer Placeholder 5">
            <a:extLst>
              <a:ext uri="{FF2B5EF4-FFF2-40B4-BE49-F238E27FC236}">
                <a16:creationId xmlns:a16="http://schemas.microsoft.com/office/drawing/2014/main" id="{C5D10C50-E095-E8B2-A12D-0E8EA593F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DCD04-9B65-6AA2-8DB9-8F31BE8B99F2}"/>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365292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275-032E-5D22-F0C9-38ED05DCAE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589CFB-EFFB-304C-9D45-C7A14A5E9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7B7978-3B88-1B99-03FA-038B5E5D89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99E49-1D79-7284-B731-6A47715AD2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F423D-6007-BB04-1D4C-1D10AEE07E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2132C6-1810-9556-8A9C-44B3F461C14F}"/>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8" name="Footer Placeholder 7">
            <a:extLst>
              <a:ext uri="{FF2B5EF4-FFF2-40B4-BE49-F238E27FC236}">
                <a16:creationId xmlns:a16="http://schemas.microsoft.com/office/drawing/2014/main" id="{7281840E-B7E8-3C00-60F5-5CEE5DAC09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87B519-C26A-1129-0536-EDEA827823CE}"/>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289024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269D-392A-DB82-7029-7EA371183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60D86A-9C23-A20E-CE53-1F2DCE0DD1BE}"/>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4" name="Footer Placeholder 3">
            <a:extLst>
              <a:ext uri="{FF2B5EF4-FFF2-40B4-BE49-F238E27FC236}">
                <a16:creationId xmlns:a16="http://schemas.microsoft.com/office/drawing/2014/main" id="{53D231B3-860F-6FA3-3DF3-4A1C53E7EC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F962AB-6A86-21B6-7E56-786D97A8557D}"/>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2726217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7A46D-F86A-96A5-FC2D-700DB67984D7}"/>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3" name="Footer Placeholder 2">
            <a:extLst>
              <a:ext uri="{FF2B5EF4-FFF2-40B4-BE49-F238E27FC236}">
                <a16:creationId xmlns:a16="http://schemas.microsoft.com/office/drawing/2014/main" id="{FA86D6FB-17B2-B8FE-81E6-67B2699F4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E8CA75-A11E-E779-FE36-875DC1A7C5CE}"/>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47649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B442-C1D2-AD2A-F01E-44029AD5C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11CC3A-C307-9332-32BD-2B4D4D7B9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657DB-7772-6C80-4FE0-05D9A71B0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0662C-9713-256E-6A9E-55C9551D809F}"/>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6" name="Footer Placeholder 5">
            <a:extLst>
              <a:ext uri="{FF2B5EF4-FFF2-40B4-BE49-F238E27FC236}">
                <a16:creationId xmlns:a16="http://schemas.microsoft.com/office/drawing/2014/main" id="{470368BC-CF6F-17EF-371D-64F1D4210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94959-B72F-3C9D-548D-03D113B46BDE}"/>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36110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D688-EE68-2148-91D5-EF4ED3F4C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06A127-809C-548B-D0CB-C2BA9CBC59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D1AB6B-DC49-495F-C503-C168A568D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62894-FBC0-E10F-9F5D-51C1A8AA0D9A}"/>
              </a:ext>
            </a:extLst>
          </p:cNvPr>
          <p:cNvSpPr>
            <a:spLocks noGrp="1"/>
          </p:cNvSpPr>
          <p:nvPr>
            <p:ph type="dt" sz="half" idx="10"/>
          </p:nvPr>
        </p:nvSpPr>
        <p:spPr/>
        <p:txBody>
          <a:bodyPr/>
          <a:lstStyle/>
          <a:p>
            <a:fld id="{ADA6CB15-17A9-314C-88BB-13D03984A8A7}" type="datetimeFigureOut">
              <a:rPr lang="en-US" smtClean="0"/>
              <a:t>10/22/24</a:t>
            </a:fld>
            <a:endParaRPr lang="en-US"/>
          </a:p>
        </p:txBody>
      </p:sp>
      <p:sp>
        <p:nvSpPr>
          <p:cNvPr id="6" name="Footer Placeholder 5">
            <a:extLst>
              <a:ext uri="{FF2B5EF4-FFF2-40B4-BE49-F238E27FC236}">
                <a16:creationId xmlns:a16="http://schemas.microsoft.com/office/drawing/2014/main" id="{6E6A1DD3-2850-E432-C21E-314150629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04CF2-FD31-1292-CF8B-A6C77B49DD76}"/>
              </a:ext>
            </a:extLst>
          </p:cNvPr>
          <p:cNvSpPr>
            <a:spLocks noGrp="1"/>
          </p:cNvSpPr>
          <p:nvPr>
            <p:ph type="sldNum" sz="quarter" idx="12"/>
          </p:nvPr>
        </p:nvSpPr>
        <p:spPr/>
        <p:txBody>
          <a:bodyPr/>
          <a:lstStyle/>
          <a:p>
            <a:fld id="{4DE5BA72-53EE-B24D-9ACA-9056A47C1D72}" type="slidenum">
              <a:rPr lang="en-US" smtClean="0"/>
              <a:t>‹#›</a:t>
            </a:fld>
            <a:endParaRPr lang="en-US"/>
          </a:p>
        </p:txBody>
      </p:sp>
    </p:spTree>
    <p:extLst>
      <p:ext uri="{BB962C8B-B14F-4D97-AF65-F5344CB8AC3E}">
        <p14:creationId xmlns:p14="http://schemas.microsoft.com/office/powerpoint/2010/main" val="150929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16FDDD-6001-1DDD-322E-9B2ADE61C9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2ACB89-3102-1301-9525-1D4234D12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5457E-C84D-0AEF-DD22-7AC1BF609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A6CB15-17A9-314C-88BB-13D03984A8A7}" type="datetimeFigureOut">
              <a:rPr lang="en-US" smtClean="0"/>
              <a:t>10/22/24</a:t>
            </a:fld>
            <a:endParaRPr lang="en-US"/>
          </a:p>
        </p:txBody>
      </p:sp>
      <p:sp>
        <p:nvSpPr>
          <p:cNvPr id="5" name="Footer Placeholder 4">
            <a:extLst>
              <a:ext uri="{FF2B5EF4-FFF2-40B4-BE49-F238E27FC236}">
                <a16:creationId xmlns:a16="http://schemas.microsoft.com/office/drawing/2014/main" id="{A1AECAAC-10EE-1773-803C-FBB089179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D9D98D-9E9A-761B-2784-2A90A226D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E5BA72-53EE-B24D-9ACA-9056A47C1D72}" type="slidenum">
              <a:rPr lang="en-US" smtClean="0"/>
              <a:t>‹#›</a:t>
            </a:fld>
            <a:endParaRPr lang="en-US"/>
          </a:p>
        </p:txBody>
      </p:sp>
    </p:spTree>
    <p:extLst>
      <p:ext uri="{BB962C8B-B14F-4D97-AF65-F5344CB8AC3E}">
        <p14:creationId xmlns:p14="http://schemas.microsoft.com/office/powerpoint/2010/main" val="3805583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596DC3-6404-63C4-EB64-EE5E97F0509A}"/>
              </a:ext>
            </a:extLst>
          </p:cNvPr>
          <p:cNvSpPr>
            <a:spLocks noGrp="1"/>
          </p:cNvSpPr>
          <p:nvPr>
            <p:ph type="ctrTitle"/>
          </p:nvPr>
        </p:nvSpPr>
        <p:spPr>
          <a:xfrm>
            <a:off x="1524000" y="929452"/>
            <a:ext cx="9144000" cy="2526738"/>
          </a:xfrm>
        </p:spPr>
        <p:txBody>
          <a:bodyPr>
            <a:normAutofit/>
          </a:bodyPr>
          <a:lstStyle/>
          <a:p>
            <a:r>
              <a:rPr lang="en-US" sz="6600" dirty="0">
                <a:solidFill>
                  <a:srgbClr val="FFFFFF"/>
                </a:solidFill>
              </a:rPr>
              <a:t>Storyboard</a:t>
            </a:r>
          </a:p>
        </p:txBody>
      </p:sp>
      <p:sp>
        <p:nvSpPr>
          <p:cNvPr id="3" name="Subtitle 2">
            <a:extLst>
              <a:ext uri="{FF2B5EF4-FFF2-40B4-BE49-F238E27FC236}">
                <a16:creationId xmlns:a16="http://schemas.microsoft.com/office/drawing/2014/main" id="{F1BCEF52-D145-2211-6276-025A8A5625EF}"/>
              </a:ext>
            </a:extLst>
          </p:cNvPr>
          <p:cNvSpPr>
            <a:spLocks noGrp="1"/>
          </p:cNvSpPr>
          <p:nvPr>
            <p:ph type="subTitle" idx="1"/>
          </p:nvPr>
        </p:nvSpPr>
        <p:spPr>
          <a:xfrm>
            <a:off x="1524000" y="3695230"/>
            <a:ext cx="9144000" cy="1626541"/>
          </a:xfrm>
        </p:spPr>
        <p:txBody>
          <a:bodyPr>
            <a:normAutofit/>
          </a:bodyPr>
          <a:lstStyle/>
          <a:p>
            <a:r>
              <a:rPr lang="en-US" dirty="0">
                <a:solidFill>
                  <a:srgbClr val="FFFFFF"/>
                </a:solidFill>
              </a:rPr>
              <a:t>Understanding public transport in St. Louis</a:t>
            </a:r>
          </a:p>
        </p:txBody>
      </p:sp>
      <p:sp>
        <p:nvSpPr>
          <p:cNvPr id="47"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34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BD397A-E7C6-BEF4-818B-E4B2A4980821}"/>
              </a:ext>
            </a:extLst>
          </p:cNvPr>
          <p:cNvSpPr txBox="1"/>
          <p:nvPr/>
        </p:nvSpPr>
        <p:spPr>
          <a:xfrm>
            <a:off x="5010804" y="1027579"/>
            <a:ext cx="6224335" cy="3776455"/>
          </a:xfrm>
          <a:prstGeom prst="rect">
            <a:avLst/>
          </a:prstGeom>
        </p:spPr>
        <p:txBody>
          <a:bodyPr vert="horz" lIns="91440" tIns="45720" rIns="91440" bIns="45720" rtlCol="0" anchor="ctr">
            <a:normAutofit lnSpcReduction="10000"/>
          </a:bodyPr>
          <a:lstStyle/>
          <a:p>
            <a:pPr>
              <a:lnSpc>
                <a:spcPct val="90000"/>
              </a:lnSpc>
              <a:spcAft>
                <a:spcPts val="600"/>
              </a:spcAft>
            </a:pPr>
            <a:r>
              <a:rPr lang="en-US" sz="3200" b="1" dirty="0"/>
              <a:t>Team</a:t>
            </a:r>
          </a:p>
          <a:p>
            <a:pPr indent="-228600">
              <a:lnSpc>
                <a:spcPct val="90000"/>
              </a:lnSpc>
              <a:spcAft>
                <a:spcPts val="600"/>
              </a:spcAft>
              <a:buFont typeface="Arial" panose="020B0604020202020204" pitchFamily="34" charset="0"/>
              <a:buChar char="•"/>
            </a:pPr>
            <a:r>
              <a:rPr lang="en-US" sz="2200" dirty="0"/>
              <a:t>Devi Sowmya Reddy </a:t>
            </a:r>
            <a:r>
              <a:rPr lang="en-US" sz="2200" dirty="0" err="1"/>
              <a:t>Munagala</a:t>
            </a:r>
            <a:endParaRPr lang="en-US" sz="2200" dirty="0"/>
          </a:p>
          <a:p>
            <a:pPr indent="-228600">
              <a:lnSpc>
                <a:spcPct val="90000"/>
              </a:lnSpc>
              <a:spcAft>
                <a:spcPts val="600"/>
              </a:spcAft>
              <a:buFont typeface="Arial" panose="020B0604020202020204" pitchFamily="34" charset="0"/>
              <a:buChar char="•"/>
            </a:pPr>
            <a:r>
              <a:rPr lang="en-US" sz="2200" dirty="0"/>
              <a:t>Dileep Kumar </a:t>
            </a:r>
            <a:r>
              <a:rPr lang="en-US" sz="2200" dirty="0" err="1"/>
              <a:t>Munagala</a:t>
            </a:r>
            <a:endParaRPr lang="en-US" sz="2200" dirty="0"/>
          </a:p>
          <a:p>
            <a:pPr indent="-228600">
              <a:lnSpc>
                <a:spcPct val="90000"/>
              </a:lnSpc>
              <a:spcAft>
                <a:spcPts val="600"/>
              </a:spcAft>
              <a:buFont typeface="Arial" panose="020B0604020202020204" pitchFamily="34" charset="0"/>
              <a:buChar char="•"/>
            </a:pPr>
            <a:r>
              <a:rPr lang="en-US" sz="2200" dirty="0"/>
              <a:t>Munish Kumar Mummadi</a:t>
            </a:r>
          </a:p>
          <a:p>
            <a:pPr indent="-228600">
              <a:lnSpc>
                <a:spcPct val="90000"/>
              </a:lnSpc>
              <a:spcAft>
                <a:spcPts val="600"/>
              </a:spcAft>
              <a:buFont typeface="Arial" panose="020B0604020202020204" pitchFamily="34" charset="0"/>
              <a:buChar char="•"/>
            </a:pPr>
            <a:r>
              <a:rPr lang="en-US" sz="2200" dirty="0"/>
              <a:t>Yohan Kumar </a:t>
            </a:r>
            <a:r>
              <a:rPr lang="en-US" sz="2200" dirty="0" err="1"/>
              <a:t>Munaga</a:t>
            </a:r>
            <a:endParaRPr lang="en-US" sz="2200" dirty="0"/>
          </a:p>
          <a:p>
            <a:pPr indent="-228600">
              <a:lnSpc>
                <a:spcPct val="90000"/>
              </a:lnSpc>
              <a:spcAft>
                <a:spcPts val="600"/>
              </a:spcAft>
              <a:buFont typeface="Arial" panose="020B0604020202020204" pitchFamily="34" charset="0"/>
              <a:buChar char="•"/>
            </a:pPr>
            <a:r>
              <a:rPr lang="en-US" sz="2200" dirty="0" err="1"/>
              <a:t>Sumair</a:t>
            </a:r>
            <a:r>
              <a:rPr lang="en-US" sz="2200" dirty="0"/>
              <a:t> Muhammad</a:t>
            </a:r>
          </a:p>
          <a:p>
            <a:pPr indent="-228600">
              <a:lnSpc>
                <a:spcPct val="90000"/>
              </a:lnSpc>
              <a:spcAft>
                <a:spcPts val="600"/>
              </a:spcAft>
              <a:buFont typeface="Arial" panose="020B0604020202020204" pitchFamily="34" charset="0"/>
              <a:buChar char="•"/>
            </a:pPr>
            <a:r>
              <a:rPr lang="en-US" sz="2200" dirty="0"/>
              <a:t>Deepthi </a:t>
            </a:r>
            <a:r>
              <a:rPr lang="en-US" sz="2200" dirty="0" err="1"/>
              <a:t>Mundarinti</a:t>
            </a:r>
            <a:endParaRPr lang="en-US" sz="2200" dirty="0"/>
          </a:p>
          <a:p>
            <a:pPr indent="-228600">
              <a:lnSpc>
                <a:spcPct val="90000"/>
              </a:lnSpc>
              <a:spcAft>
                <a:spcPts val="600"/>
              </a:spcAft>
              <a:buFont typeface="Arial" panose="020B0604020202020204" pitchFamily="34" charset="0"/>
              <a:buChar char="•"/>
            </a:pPr>
            <a:r>
              <a:rPr lang="en-US" sz="2200" dirty="0"/>
              <a:t>Naga Pavan Muni</a:t>
            </a:r>
          </a:p>
          <a:p>
            <a:pPr indent="-228600">
              <a:lnSpc>
                <a:spcPct val="90000"/>
              </a:lnSpc>
              <a:spcAft>
                <a:spcPts val="600"/>
              </a:spcAft>
              <a:buFont typeface="Arial" panose="020B0604020202020204" pitchFamily="34" charset="0"/>
              <a:buChar char="•"/>
            </a:pPr>
            <a:r>
              <a:rPr lang="en-US" sz="2200" dirty="0"/>
              <a:t>Shiva </a:t>
            </a:r>
            <a:r>
              <a:rPr lang="en-US" sz="2200" dirty="0" err="1"/>
              <a:t>Mudragadda</a:t>
            </a:r>
            <a:endParaRPr lang="en-US" sz="2200" dirty="0"/>
          </a:p>
          <a:p>
            <a:pPr indent="-228600">
              <a:lnSpc>
                <a:spcPct val="90000"/>
              </a:lnSpc>
              <a:spcAft>
                <a:spcPts val="600"/>
              </a:spcAft>
              <a:buFont typeface="Arial" panose="020B0604020202020204" pitchFamily="34" charset="0"/>
              <a:buChar char="•"/>
            </a:pPr>
            <a:r>
              <a:rPr lang="en-US" sz="2200" dirty="0"/>
              <a:t>Vishnu Vardhan Reddy </a:t>
            </a:r>
            <a:r>
              <a:rPr lang="en-US" sz="2200" dirty="0" err="1"/>
              <a:t>Mukkara</a:t>
            </a:r>
            <a:endParaRPr lang="en-US" sz="2200" dirty="0"/>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20327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0ED4-2377-ABC7-2676-2DD1DD503BF6}"/>
              </a:ext>
            </a:extLst>
          </p:cNvPr>
          <p:cNvSpPr>
            <a:spLocks noGrp="1"/>
          </p:cNvSpPr>
          <p:nvPr>
            <p:ph type="ctrTitle"/>
          </p:nvPr>
        </p:nvSpPr>
        <p:spPr>
          <a:xfrm>
            <a:off x="730468" y="234197"/>
            <a:ext cx="2776151" cy="657010"/>
          </a:xfrm>
        </p:spPr>
        <p:txBody>
          <a:bodyPr>
            <a:noAutofit/>
          </a:bodyPr>
          <a:lstStyle/>
          <a:p>
            <a:r>
              <a:rPr lang="en-US" sz="4400" dirty="0"/>
              <a:t>Scene 1</a:t>
            </a:r>
          </a:p>
        </p:txBody>
      </p:sp>
      <p:sp>
        <p:nvSpPr>
          <p:cNvPr id="4" name="Title 1">
            <a:extLst>
              <a:ext uri="{FF2B5EF4-FFF2-40B4-BE49-F238E27FC236}">
                <a16:creationId xmlns:a16="http://schemas.microsoft.com/office/drawing/2014/main" id="{1355F072-1962-5924-5F2B-7921AD32BCA5}"/>
              </a:ext>
            </a:extLst>
          </p:cNvPr>
          <p:cNvSpPr txBox="1">
            <a:spLocks/>
          </p:cNvSpPr>
          <p:nvPr/>
        </p:nvSpPr>
        <p:spPr>
          <a:xfrm>
            <a:off x="7084824" y="234197"/>
            <a:ext cx="2776151" cy="6570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Scene 2</a:t>
            </a:r>
          </a:p>
        </p:txBody>
      </p:sp>
      <p:sp>
        <p:nvSpPr>
          <p:cNvPr id="5" name="TextBox 4">
            <a:extLst>
              <a:ext uri="{FF2B5EF4-FFF2-40B4-BE49-F238E27FC236}">
                <a16:creationId xmlns:a16="http://schemas.microsoft.com/office/drawing/2014/main" id="{0D38512E-92AF-BE3E-B654-F3BFC8D0A03F}"/>
              </a:ext>
            </a:extLst>
          </p:cNvPr>
          <p:cNvSpPr txBox="1"/>
          <p:nvPr/>
        </p:nvSpPr>
        <p:spPr>
          <a:xfrm>
            <a:off x="730468" y="3429000"/>
            <a:ext cx="5129049" cy="2585323"/>
          </a:xfrm>
          <a:prstGeom prst="rect">
            <a:avLst/>
          </a:prstGeom>
          <a:noFill/>
        </p:spPr>
        <p:txBody>
          <a:bodyPr wrap="square" rtlCol="0">
            <a:spAutoFit/>
          </a:bodyPr>
          <a:lstStyle/>
          <a:p>
            <a:r>
              <a:rPr lang="en-US" b="1" dirty="0"/>
              <a:t>Audio: </a:t>
            </a:r>
            <a:r>
              <a:rPr lang="en-US" i="0" dirty="0">
                <a:effectLst/>
                <a:latin typeface="+mj-lt"/>
              </a:rPr>
              <a:t>Alive - Best Traveling Guitar Folk</a:t>
            </a:r>
            <a:endParaRPr lang="en-US" b="1" dirty="0"/>
          </a:p>
          <a:p>
            <a:r>
              <a:rPr lang="en-US" b="1" dirty="0"/>
              <a:t>Type of shot: </a:t>
            </a:r>
          </a:p>
          <a:p>
            <a:r>
              <a:rPr lang="en-US" b="1" dirty="0"/>
              <a:t>Duration:</a:t>
            </a:r>
          </a:p>
          <a:p>
            <a:r>
              <a:rPr lang="en-US" b="1" dirty="0"/>
              <a:t>Video Description: </a:t>
            </a:r>
            <a:r>
              <a:rPr lang="en-US" dirty="0"/>
              <a:t>Video opens with visuals of buses and metro trains moving around popular locations in Saint Louis. Capture shots of international students waiting at bus stops and boarding buses. Light background music plays.</a:t>
            </a:r>
          </a:p>
          <a:p>
            <a:endParaRPr lang="en-US" dirty="0"/>
          </a:p>
        </p:txBody>
      </p:sp>
      <p:sp>
        <p:nvSpPr>
          <p:cNvPr id="6" name="TextBox 5">
            <a:extLst>
              <a:ext uri="{FF2B5EF4-FFF2-40B4-BE49-F238E27FC236}">
                <a16:creationId xmlns:a16="http://schemas.microsoft.com/office/drawing/2014/main" id="{4F4963AD-DC21-E5AE-0550-4A86AAD93A2E}"/>
              </a:ext>
            </a:extLst>
          </p:cNvPr>
          <p:cNvSpPr txBox="1"/>
          <p:nvPr/>
        </p:nvSpPr>
        <p:spPr>
          <a:xfrm>
            <a:off x="6332483" y="3429000"/>
            <a:ext cx="5129049" cy="2308324"/>
          </a:xfrm>
          <a:prstGeom prst="rect">
            <a:avLst/>
          </a:prstGeom>
          <a:noFill/>
        </p:spPr>
        <p:txBody>
          <a:bodyPr wrap="square" rtlCol="0">
            <a:spAutoFit/>
          </a:bodyPr>
          <a:lstStyle/>
          <a:p>
            <a:r>
              <a:rPr lang="en-US" b="1" dirty="0"/>
              <a:t>Audio: </a:t>
            </a:r>
            <a:r>
              <a:rPr lang="en-US" i="0" dirty="0">
                <a:effectLst/>
                <a:latin typeface="+mj-lt"/>
              </a:rPr>
              <a:t>Adrenaline - </a:t>
            </a:r>
            <a:r>
              <a:rPr lang="en-US" i="0" dirty="0" err="1">
                <a:effectLst/>
                <a:latin typeface="+mj-lt"/>
              </a:rPr>
              <a:t>Sawsonic</a:t>
            </a:r>
            <a:endParaRPr lang="en-US" b="1" dirty="0"/>
          </a:p>
          <a:p>
            <a:r>
              <a:rPr lang="en-US" b="1" dirty="0"/>
              <a:t>Type of shot: </a:t>
            </a:r>
          </a:p>
          <a:p>
            <a:r>
              <a:rPr lang="en-US" b="1" dirty="0"/>
              <a:t>Duration:</a:t>
            </a:r>
          </a:p>
          <a:p>
            <a:r>
              <a:rPr lang="en-US" b="1" dirty="0"/>
              <a:t>Video Description: </a:t>
            </a:r>
            <a:r>
              <a:rPr lang="en-US" dirty="0"/>
              <a:t>The camera focuses on a bus station where students are scanning their passes and boarding. Shots of buses with clear signs for routes like the 'Red Line' and 'Green Line'.</a:t>
            </a:r>
          </a:p>
          <a:p>
            <a:endParaRPr lang="en-US" dirty="0"/>
          </a:p>
        </p:txBody>
      </p:sp>
    </p:spTree>
    <p:extLst>
      <p:ext uri="{BB962C8B-B14F-4D97-AF65-F5344CB8AC3E}">
        <p14:creationId xmlns:p14="http://schemas.microsoft.com/office/powerpoint/2010/main" val="229597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2DBD8-025D-C3B0-DBFE-FD5883F88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47FF5D-3CAC-94E8-8C83-34C2AEE1AADF}"/>
              </a:ext>
            </a:extLst>
          </p:cNvPr>
          <p:cNvSpPr>
            <a:spLocks noGrp="1"/>
          </p:cNvSpPr>
          <p:nvPr>
            <p:ph type="ctrTitle"/>
          </p:nvPr>
        </p:nvSpPr>
        <p:spPr>
          <a:xfrm>
            <a:off x="483475" y="339300"/>
            <a:ext cx="2776151" cy="657010"/>
          </a:xfrm>
        </p:spPr>
        <p:txBody>
          <a:bodyPr>
            <a:noAutofit/>
          </a:bodyPr>
          <a:lstStyle/>
          <a:p>
            <a:r>
              <a:rPr lang="en-US" sz="4400" dirty="0"/>
              <a:t>Scene 3</a:t>
            </a:r>
          </a:p>
        </p:txBody>
      </p:sp>
      <p:sp>
        <p:nvSpPr>
          <p:cNvPr id="4" name="Title 1">
            <a:extLst>
              <a:ext uri="{FF2B5EF4-FFF2-40B4-BE49-F238E27FC236}">
                <a16:creationId xmlns:a16="http://schemas.microsoft.com/office/drawing/2014/main" id="{105856E3-91BA-033A-AA10-9DC4F9EAE9BF}"/>
              </a:ext>
            </a:extLst>
          </p:cNvPr>
          <p:cNvSpPr txBox="1">
            <a:spLocks/>
          </p:cNvSpPr>
          <p:nvPr/>
        </p:nvSpPr>
        <p:spPr>
          <a:xfrm>
            <a:off x="6096000" y="394821"/>
            <a:ext cx="2776151" cy="6570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Scene 4</a:t>
            </a:r>
          </a:p>
        </p:txBody>
      </p:sp>
      <p:sp>
        <p:nvSpPr>
          <p:cNvPr id="5" name="TextBox 4">
            <a:extLst>
              <a:ext uri="{FF2B5EF4-FFF2-40B4-BE49-F238E27FC236}">
                <a16:creationId xmlns:a16="http://schemas.microsoft.com/office/drawing/2014/main" id="{F8C8D094-79D2-6E14-4538-D455A1024A4C}"/>
              </a:ext>
            </a:extLst>
          </p:cNvPr>
          <p:cNvSpPr txBox="1"/>
          <p:nvPr/>
        </p:nvSpPr>
        <p:spPr>
          <a:xfrm>
            <a:off x="483475" y="4201465"/>
            <a:ext cx="5129049" cy="1754326"/>
          </a:xfrm>
          <a:prstGeom prst="rect">
            <a:avLst/>
          </a:prstGeom>
          <a:noFill/>
        </p:spPr>
        <p:txBody>
          <a:bodyPr wrap="square" rtlCol="0">
            <a:spAutoFit/>
          </a:bodyPr>
          <a:lstStyle/>
          <a:p>
            <a:r>
              <a:rPr lang="en-US" b="1" dirty="0"/>
              <a:t>Audio: </a:t>
            </a:r>
            <a:r>
              <a:rPr lang="en-US" i="0" dirty="0">
                <a:effectLst/>
                <a:latin typeface="+mj-lt"/>
              </a:rPr>
              <a:t>Back Up - Firas Moussa</a:t>
            </a:r>
            <a:endParaRPr lang="en-US" dirty="0">
              <a:latin typeface="+mj-lt"/>
            </a:endParaRPr>
          </a:p>
          <a:p>
            <a:r>
              <a:rPr lang="en-US" b="1" dirty="0"/>
              <a:t>Type of shot: </a:t>
            </a:r>
          </a:p>
          <a:p>
            <a:r>
              <a:rPr lang="en-US" b="1" dirty="0"/>
              <a:t>Duration:</a:t>
            </a:r>
          </a:p>
          <a:p>
            <a:r>
              <a:rPr lang="en-US" b="1" dirty="0"/>
              <a:t>Video Description: </a:t>
            </a:r>
            <a:r>
              <a:rPr lang="en-US" dirty="0"/>
              <a:t>Pictures of students using the Metro-Link transit system, boarding at a station, and trains moving across the city.</a:t>
            </a:r>
          </a:p>
        </p:txBody>
      </p:sp>
      <p:sp>
        <p:nvSpPr>
          <p:cNvPr id="6" name="TextBox 5">
            <a:extLst>
              <a:ext uri="{FF2B5EF4-FFF2-40B4-BE49-F238E27FC236}">
                <a16:creationId xmlns:a16="http://schemas.microsoft.com/office/drawing/2014/main" id="{9571CCA7-18EF-6181-28AA-4DFD6C4448FB}"/>
              </a:ext>
            </a:extLst>
          </p:cNvPr>
          <p:cNvSpPr txBox="1"/>
          <p:nvPr/>
        </p:nvSpPr>
        <p:spPr>
          <a:xfrm>
            <a:off x="6307769" y="4201465"/>
            <a:ext cx="5129049" cy="1754326"/>
          </a:xfrm>
          <a:prstGeom prst="rect">
            <a:avLst/>
          </a:prstGeom>
          <a:noFill/>
        </p:spPr>
        <p:txBody>
          <a:bodyPr wrap="square" rtlCol="0">
            <a:spAutoFit/>
          </a:bodyPr>
          <a:lstStyle/>
          <a:p>
            <a:r>
              <a:rPr lang="en-US" b="1" dirty="0"/>
              <a:t>Audio: </a:t>
            </a:r>
            <a:r>
              <a:rPr lang="en-US" i="0" dirty="0">
                <a:effectLst/>
                <a:latin typeface="+mj-lt"/>
              </a:rPr>
              <a:t>For No Reason - </a:t>
            </a:r>
            <a:r>
              <a:rPr lang="en-US" i="0" dirty="0" err="1">
                <a:effectLst/>
                <a:latin typeface="+mj-lt"/>
              </a:rPr>
              <a:t>Hellmood</a:t>
            </a:r>
            <a:r>
              <a:rPr lang="en-US" i="0" dirty="0">
                <a:effectLst/>
                <a:latin typeface="+mj-lt"/>
              </a:rPr>
              <a:t> B. Ware</a:t>
            </a:r>
            <a:endParaRPr lang="en-US" dirty="0">
              <a:latin typeface="+mj-lt"/>
            </a:endParaRPr>
          </a:p>
          <a:p>
            <a:r>
              <a:rPr lang="en-US" b="1" dirty="0"/>
              <a:t>Type of shot: </a:t>
            </a:r>
          </a:p>
          <a:p>
            <a:r>
              <a:rPr lang="en-US" b="1" dirty="0"/>
              <a:t>Duration:</a:t>
            </a:r>
          </a:p>
          <a:p>
            <a:r>
              <a:rPr lang="en-US" b="1" dirty="0"/>
              <a:t>Video Description: </a:t>
            </a:r>
            <a:r>
              <a:rPr lang="en-US" dirty="0"/>
              <a:t>Close-up of a student purchasing a ticket at a Metro-Link ticket machine and scanning it.</a:t>
            </a:r>
          </a:p>
        </p:txBody>
      </p:sp>
    </p:spTree>
    <p:extLst>
      <p:ext uri="{BB962C8B-B14F-4D97-AF65-F5344CB8AC3E}">
        <p14:creationId xmlns:p14="http://schemas.microsoft.com/office/powerpoint/2010/main" val="394847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2387-75AD-C006-B406-18C1CC896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96B97-2BF9-3EBF-5E21-A3C66DF31A0F}"/>
              </a:ext>
            </a:extLst>
          </p:cNvPr>
          <p:cNvSpPr>
            <a:spLocks noGrp="1"/>
          </p:cNvSpPr>
          <p:nvPr>
            <p:ph type="ctrTitle"/>
          </p:nvPr>
        </p:nvSpPr>
        <p:spPr>
          <a:xfrm>
            <a:off x="347550" y="291205"/>
            <a:ext cx="2776151" cy="657010"/>
          </a:xfrm>
        </p:spPr>
        <p:txBody>
          <a:bodyPr>
            <a:noAutofit/>
          </a:bodyPr>
          <a:lstStyle/>
          <a:p>
            <a:r>
              <a:rPr lang="en-US" sz="4400" dirty="0"/>
              <a:t>Scene 5</a:t>
            </a:r>
          </a:p>
        </p:txBody>
      </p:sp>
      <p:sp>
        <p:nvSpPr>
          <p:cNvPr id="4" name="Title 1">
            <a:extLst>
              <a:ext uri="{FF2B5EF4-FFF2-40B4-BE49-F238E27FC236}">
                <a16:creationId xmlns:a16="http://schemas.microsoft.com/office/drawing/2014/main" id="{0777E084-A48E-270C-F74A-888C3ED8FA36}"/>
              </a:ext>
            </a:extLst>
          </p:cNvPr>
          <p:cNvSpPr txBox="1">
            <a:spLocks/>
          </p:cNvSpPr>
          <p:nvPr/>
        </p:nvSpPr>
        <p:spPr>
          <a:xfrm>
            <a:off x="6096000" y="428680"/>
            <a:ext cx="2776151" cy="6570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Scene 6</a:t>
            </a:r>
          </a:p>
        </p:txBody>
      </p:sp>
      <p:sp>
        <p:nvSpPr>
          <p:cNvPr id="5" name="TextBox 4">
            <a:extLst>
              <a:ext uri="{FF2B5EF4-FFF2-40B4-BE49-F238E27FC236}">
                <a16:creationId xmlns:a16="http://schemas.microsoft.com/office/drawing/2014/main" id="{09040474-A12A-5D31-B278-FF5427A974ED}"/>
              </a:ext>
            </a:extLst>
          </p:cNvPr>
          <p:cNvSpPr txBox="1"/>
          <p:nvPr/>
        </p:nvSpPr>
        <p:spPr>
          <a:xfrm>
            <a:off x="347550" y="4206965"/>
            <a:ext cx="5129049" cy="2031325"/>
          </a:xfrm>
          <a:prstGeom prst="rect">
            <a:avLst/>
          </a:prstGeom>
          <a:noFill/>
        </p:spPr>
        <p:txBody>
          <a:bodyPr wrap="square" rtlCol="0">
            <a:spAutoFit/>
          </a:bodyPr>
          <a:lstStyle/>
          <a:p>
            <a:r>
              <a:rPr lang="en-US" b="1" dirty="0"/>
              <a:t>Audio: </a:t>
            </a:r>
            <a:r>
              <a:rPr lang="en-US" i="0" dirty="0">
                <a:effectLst/>
                <a:latin typeface="+mj-lt"/>
              </a:rPr>
              <a:t>Going Higher - </a:t>
            </a:r>
            <a:r>
              <a:rPr lang="en-US" i="0" dirty="0" err="1">
                <a:effectLst/>
                <a:latin typeface="+mj-lt"/>
              </a:rPr>
              <a:t>Bensound</a:t>
            </a:r>
            <a:endParaRPr lang="en-US" dirty="0">
              <a:latin typeface="+mj-lt"/>
            </a:endParaRPr>
          </a:p>
          <a:p>
            <a:r>
              <a:rPr lang="en-US" b="1" dirty="0"/>
              <a:t>Type of shot: </a:t>
            </a:r>
          </a:p>
          <a:p>
            <a:r>
              <a:rPr lang="en-US" b="1" dirty="0"/>
              <a:t>Duration:</a:t>
            </a:r>
          </a:p>
          <a:p>
            <a:r>
              <a:rPr lang="en-US" b="1" dirty="0"/>
              <a:t>Video Description: </a:t>
            </a:r>
            <a:r>
              <a:rPr lang="en-US" dirty="0"/>
              <a:t>Picture of traffic signals in various types of locations and pedestrian crossings in the city, with a focus on public transport signals.</a:t>
            </a:r>
          </a:p>
        </p:txBody>
      </p:sp>
      <p:sp>
        <p:nvSpPr>
          <p:cNvPr id="6" name="TextBox 5">
            <a:extLst>
              <a:ext uri="{FF2B5EF4-FFF2-40B4-BE49-F238E27FC236}">
                <a16:creationId xmlns:a16="http://schemas.microsoft.com/office/drawing/2014/main" id="{57095FA5-17FC-39B9-DD41-DDA810FDCC74}"/>
              </a:ext>
            </a:extLst>
          </p:cNvPr>
          <p:cNvSpPr txBox="1"/>
          <p:nvPr/>
        </p:nvSpPr>
        <p:spPr>
          <a:xfrm>
            <a:off x="6097560" y="4206965"/>
            <a:ext cx="5129049" cy="2031325"/>
          </a:xfrm>
          <a:prstGeom prst="rect">
            <a:avLst/>
          </a:prstGeom>
          <a:noFill/>
        </p:spPr>
        <p:txBody>
          <a:bodyPr wrap="square" rtlCol="0">
            <a:spAutoFit/>
          </a:bodyPr>
          <a:lstStyle/>
          <a:p>
            <a:r>
              <a:rPr lang="en-US" b="1" dirty="0"/>
              <a:t>Audio: </a:t>
            </a:r>
            <a:r>
              <a:rPr lang="en-US" i="0" dirty="0">
                <a:effectLst/>
                <a:latin typeface="+mj-lt"/>
              </a:rPr>
              <a:t>Going Higher - </a:t>
            </a:r>
            <a:r>
              <a:rPr lang="en-US" i="0" dirty="0" err="1">
                <a:effectLst/>
                <a:latin typeface="+mj-lt"/>
              </a:rPr>
              <a:t>Bensound</a:t>
            </a:r>
            <a:endParaRPr lang="en-US" b="1" dirty="0"/>
          </a:p>
          <a:p>
            <a:r>
              <a:rPr lang="en-US" b="1" dirty="0"/>
              <a:t>Type of shot: </a:t>
            </a:r>
          </a:p>
          <a:p>
            <a:r>
              <a:rPr lang="en-US" b="1" dirty="0"/>
              <a:t>Duration:</a:t>
            </a:r>
          </a:p>
          <a:p>
            <a:r>
              <a:rPr lang="en-US" b="1" dirty="0"/>
              <a:t>Video Description: </a:t>
            </a:r>
            <a:r>
              <a:rPr lang="en-US" dirty="0"/>
              <a:t>A small convo or interview with an international student at a bus stop. The student explains how they adapted to using public transport.</a:t>
            </a:r>
          </a:p>
        </p:txBody>
      </p:sp>
    </p:spTree>
    <p:extLst>
      <p:ext uri="{BB962C8B-B14F-4D97-AF65-F5344CB8AC3E}">
        <p14:creationId xmlns:p14="http://schemas.microsoft.com/office/powerpoint/2010/main" val="414399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46781-3B52-57EC-635C-57491B28F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765436-E932-941F-B0FD-82A32D18B774}"/>
              </a:ext>
            </a:extLst>
          </p:cNvPr>
          <p:cNvSpPr>
            <a:spLocks noGrp="1"/>
          </p:cNvSpPr>
          <p:nvPr>
            <p:ph type="ctrTitle"/>
          </p:nvPr>
        </p:nvSpPr>
        <p:spPr>
          <a:xfrm>
            <a:off x="347550" y="427333"/>
            <a:ext cx="2776151" cy="657010"/>
          </a:xfrm>
        </p:spPr>
        <p:txBody>
          <a:bodyPr>
            <a:noAutofit/>
          </a:bodyPr>
          <a:lstStyle/>
          <a:p>
            <a:r>
              <a:rPr lang="en-US" sz="4400" dirty="0"/>
              <a:t>Scene 7</a:t>
            </a:r>
          </a:p>
        </p:txBody>
      </p:sp>
      <p:sp>
        <p:nvSpPr>
          <p:cNvPr id="4" name="Title 1">
            <a:extLst>
              <a:ext uri="{FF2B5EF4-FFF2-40B4-BE49-F238E27FC236}">
                <a16:creationId xmlns:a16="http://schemas.microsoft.com/office/drawing/2014/main" id="{CAEF26E0-4D92-1C31-EAD0-3C3750E9E558}"/>
              </a:ext>
            </a:extLst>
          </p:cNvPr>
          <p:cNvSpPr txBox="1">
            <a:spLocks/>
          </p:cNvSpPr>
          <p:nvPr/>
        </p:nvSpPr>
        <p:spPr>
          <a:xfrm>
            <a:off x="6096000" y="361857"/>
            <a:ext cx="2776151" cy="6570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Scene 8</a:t>
            </a:r>
          </a:p>
        </p:txBody>
      </p:sp>
      <p:sp>
        <p:nvSpPr>
          <p:cNvPr id="5" name="TextBox 4">
            <a:extLst>
              <a:ext uri="{FF2B5EF4-FFF2-40B4-BE49-F238E27FC236}">
                <a16:creationId xmlns:a16="http://schemas.microsoft.com/office/drawing/2014/main" id="{523572A3-CB6B-0670-C6CC-F508C220C1F8}"/>
              </a:ext>
            </a:extLst>
          </p:cNvPr>
          <p:cNvSpPr txBox="1"/>
          <p:nvPr/>
        </p:nvSpPr>
        <p:spPr>
          <a:xfrm>
            <a:off x="347550" y="4413312"/>
            <a:ext cx="5129049" cy="2031325"/>
          </a:xfrm>
          <a:prstGeom prst="rect">
            <a:avLst/>
          </a:prstGeom>
          <a:noFill/>
        </p:spPr>
        <p:txBody>
          <a:bodyPr wrap="square" rtlCol="0">
            <a:spAutoFit/>
          </a:bodyPr>
          <a:lstStyle/>
          <a:p>
            <a:r>
              <a:rPr lang="en-US" b="1" dirty="0"/>
              <a:t>Audio: </a:t>
            </a:r>
            <a:r>
              <a:rPr lang="en-US" i="0" dirty="0">
                <a:effectLst/>
                <a:latin typeface="+mj-lt"/>
              </a:rPr>
              <a:t>Going Higher - </a:t>
            </a:r>
            <a:r>
              <a:rPr lang="en-US" i="0" dirty="0" err="1">
                <a:effectLst/>
                <a:latin typeface="+mj-lt"/>
              </a:rPr>
              <a:t>Bensound</a:t>
            </a:r>
            <a:endParaRPr lang="en-US" b="1" dirty="0"/>
          </a:p>
          <a:p>
            <a:r>
              <a:rPr lang="en-US" b="1" dirty="0"/>
              <a:t>Type of shot: </a:t>
            </a:r>
          </a:p>
          <a:p>
            <a:r>
              <a:rPr lang="en-US" b="1" dirty="0"/>
              <a:t>Duration:</a:t>
            </a:r>
          </a:p>
          <a:p>
            <a:r>
              <a:rPr lang="en-US" b="1" dirty="0"/>
              <a:t>Video Description: </a:t>
            </a:r>
            <a:r>
              <a:rPr lang="en-US" dirty="0"/>
              <a:t>The video should show a student using a transit or maps on their phone to check bus, metro (red and blue lines) timings and routes.</a:t>
            </a:r>
          </a:p>
        </p:txBody>
      </p:sp>
      <p:sp>
        <p:nvSpPr>
          <p:cNvPr id="6" name="TextBox 5">
            <a:extLst>
              <a:ext uri="{FF2B5EF4-FFF2-40B4-BE49-F238E27FC236}">
                <a16:creationId xmlns:a16="http://schemas.microsoft.com/office/drawing/2014/main" id="{6A6676C4-5083-6D0F-F6AB-00619AC52578}"/>
              </a:ext>
            </a:extLst>
          </p:cNvPr>
          <p:cNvSpPr txBox="1"/>
          <p:nvPr/>
        </p:nvSpPr>
        <p:spPr>
          <a:xfrm>
            <a:off x="6096000" y="4413312"/>
            <a:ext cx="5129049" cy="1754326"/>
          </a:xfrm>
          <a:prstGeom prst="rect">
            <a:avLst/>
          </a:prstGeom>
          <a:noFill/>
        </p:spPr>
        <p:txBody>
          <a:bodyPr wrap="square" rtlCol="0">
            <a:spAutoFit/>
          </a:bodyPr>
          <a:lstStyle/>
          <a:p>
            <a:r>
              <a:rPr lang="en-US" b="1" dirty="0"/>
              <a:t>Audio: </a:t>
            </a:r>
            <a:r>
              <a:rPr lang="en-US" i="0" dirty="0">
                <a:effectLst/>
                <a:latin typeface="+mj-lt"/>
              </a:rPr>
              <a:t>Going Higher - </a:t>
            </a:r>
            <a:r>
              <a:rPr lang="en-US" i="0" dirty="0" err="1">
                <a:effectLst/>
                <a:latin typeface="+mj-lt"/>
              </a:rPr>
              <a:t>Bensound</a:t>
            </a:r>
            <a:endParaRPr lang="en-US" b="1" dirty="0"/>
          </a:p>
          <a:p>
            <a:r>
              <a:rPr lang="en-US" b="1" dirty="0"/>
              <a:t>Type of shot: </a:t>
            </a:r>
          </a:p>
          <a:p>
            <a:r>
              <a:rPr lang="en-US" b="1" dirty="0"/>
              <a:t>Duration:</a:t>
            </a:r>
          </a:p>
          <a:p>
            <a:r>
              <a:rPr lang="en-US" b="1" dirty="0"/>
              <a:t>Video Description: </a:t>
            </a:r>
            <a:r>
              <a:rPr lang="en-US" dirty="0"/>
              <a:t>The camera shows a group of students sitting together on a bus, chatting and laughing.</a:t>
            </a:r>
          </a:p>
        </p:txBody>
      </p:sp>
    </p:spTree>
    <p:extLst>
      <p:ext uri="{BB962C8B-B14F-4D97-AF65-F5344CB8AC3E}">
        <p14:creationId xmlns:p14="http://schemas.microsoft.com/office/powerpoint/2010/main" val="366070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814CFE9-247C-D247-6F76-9CD7E72A5C68}"/>
              </a:ext>
            </a:extLst>
          </p:cNvPr>
          <p:cNvSpPr txBox="1"/>
          <p:nvPr/>
        </p:nvSpPr>
        <p:spPr>
          <a:xfrm>
            <a:off x="638881" y="484486"/>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kern="1200" dirty="0">
                <a:solidFill>
                  <a:schemeClr val="tx1"/>
                </a:solidFill>
                <a:latin typeface="+mj-lt"/>
                <a:ea typeface="+mj-ea"/>
                <a:cs typeface="+mj-cs"/>
              </a:rPr>
              <a:t>Thank You </a:t>
            </a:r>
            <a:r>
              <a:rPr lang="en-US" sz="6600" kern="1200" dirty="0">
                <a:solidFill>
                  <a:schemeClr val="tx1"/>
                </a:solidFill>
                <a:latin typeface="+mj-lt"/>
                <a:ea typeface="+mj-ea"/>
                <a:cs typeface="+mj-cs"/>
                <a:sym typeface="Wingdings" pitchFamily="2" charset="2"/>
              </a:rPr>
              <a:t></a:t>
            </a:r>
            <a:endParaRPr lang="en-US" sz="6600"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24A8D3A-64EC-821A-C025-BC42536542B3}"/>
              </a:ext>
            </a:extLst>
          </p:cNvPr>
          <p:cNvPicPr>
            <a:picLocks noChangeAspect="1"/>
          </p:cNvPicPr>
          <p:nvPr/>
        </p:nvPicPr>
        <p:blipFill>
          <a:blip r:embed="rId2"/>
          <a:stretch>
            <a:fillRect/>
          </a:stretch>
        </p:blipFill>
        <p:spPr>
          <a:xfrm>
            <a:off x="2359135" y="4963942"/>
            <a:ext cx="7469132" cy="1867286"/>
          </a:xfrm>
          <a:prstGeom prst="rect">
            <a:avLst/>
          </a:prstGeom>
        </p:spPr>
      </p:pic>
    </p:spTree>
    <p:extLst>
      <p:ext uri="{BB962C8B-B14F-4D97-AF65-F5344CB8AC3E}">
        <p14:creationId xmlns:p14="http://schemas.microsoft.com/office/powerpoint/2010/main" val="2599947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380</Words>
  <Application>Microsoft Macintosh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Storyboard</vt:lpstr>
      <vt:lpstr>PowerPoint Presentation</vt:lpstr>
      <vt:lpstr>Scene 1</vt:lpstr>
      <vt:lpstr>Scene 3</vt:lpstr>
      <vt:lpstr>Scene 5</vt:lpstr>
      <vt:lpstr>Scene 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Munish Mummadi</dc:creator>
  <cp:lastModifiedBy>Munish Mummadi</cp:lastModifiedBy>
  <cp:revision>9</cp:revision>
  <dcterms:created xsi:type="dcterms:W3CDTF">2024-10-23T00:28:18Z</dcterms:created>
  <dcterms:modified xsi:type="dcterms:W3CDTF">2024-10-23T02:12:46Z</dcterms:modified>
</cp:coreProperties>
</file>