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/>
    <p:restoredTop sz="94694"/>
  </p:normalViewPr>
  <p:slideViewPr>
    <p:cSldViewPr snapToGrid="0">
      <p:cViewPr varScale="1">
        <p:scale>
          <a:sx n="121" d="100"/>
          <a:sy n="121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E9BF-D266-E7C6-7619-6D274D20A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Healthcare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6CB9-45A0-4761-E824-7A0ABB9BB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 Sowmya Reddy </a:t>
            </a:r>
            <a:r>
              <a:rPr lang="en-US" dirty="0" err="1"/>
              <a:t>Munagala</a:t>
            </a:r>
            <a:endParaRPr lang="en-US" dirty="0"/>
          </a:p>
          <a:p>
            <a:r>
              <a:rPr lang="en-US" dirty="0"/>
              <a:t>Munish Mummadi</a:t>
            </a:r>
          </a:p>
          <a:p>
            <a:r>
              <a:rPr lang="en-US" dirty="0"/>
              <a:t>Sai Raj </a:t>
            </a:r>
            <a:r>
              <a:rPr lang="en-US" dirty="0" err="1"/>
              <a:t>Ullenga</a:t>
            </a:r>
            <a:endParaRPr lang="en-US" dirty="0"/>
          </a:p>
          <a:p>
            <a:r>
              <a:rPr lang="en-US" dirty="0" err="1"/>
              <a:t>Shivakumar</a:t>
            </a:r>
            <a:r>
              <a:rPr lang="en-US" dirty="0"/>
              <a:t> </a:t>
            </a:r>
            <a:r>
              <a:rPr lang="en-US" dirty="0" err="1"/>
              <a:t>Udutha</a:t>
            </a:r>
            <a:endParaRPr lang="en-US" dirty="0"/>
          </a:p>
          <a:p>
            <a:r>
              <a:rPr lang="en-US" dirty="0"/>
              <a:t>Shreya </a:t>
            </a:r>
            <a:r>
              <a:rPr lang="en-US" dirty="0" err="1"/>
              <a:t>Nandhivargam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3C85D5-DBDA-E5AA-44D0-62D42B9F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Intended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C379E-4753-5C10-ABE8-4A49F0B25321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User profile and context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Profile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Organizational Hierarchy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Thought Process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Assumed Knowledge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AE0037-5A26-F94B-88D1-EF350FD5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3" y="585216"/>
            <a:ext cx="6525351" cy="603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5CC1-D387-49FF-19BE-EE83C622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User decision making needs</a:t>
            </a:r>
            <a:endParaRPr lang="en-US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E6D5-B460-0FD2-AD3D-5AF7CF519FE4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Key areas of responsibility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Does application meet the needs?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Arrival at Decision Needs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E0CCF-7912-1BA4-5007-69A32FC7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58" y="783771"/>
            <a:ext cx="6488666" cy="56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50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52D-A355-0908-64A6-E9CE6847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validation and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0A9E1-FF2A-05AD-D0EF-12E7170196CC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identification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validation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Transformation/computation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D86F52A-6763-CE73-F428-29822D3C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7" y="632242"/>
            <a:ext cx="6589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5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8BE-895B-C3DD-B363-D8AD72F3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User interface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1274C-DD64-63A2-15CF-66339B321C71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/model page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/reports page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interactions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C8195B-CCCB-EE82-199B-B77C716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743" y="694944"/>
            <a:ext cx="634854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6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DA48-F872-1823-5582-3232EE82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Validation and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2A3C-E994-45AA-9084-57414CE61236}"/>
              </a:ext>
            </a:extLst>
          </p:cNvPr>
          <p:cNvSpPr txBox="1"/>
          <p:nvPr/>
        </p:nvSpPr>
        <p:spPr>
          <a:xfrm>
            <a:off x="1024128" y="2286000"/>
            <a:ext cx="4429615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Rationale for satisfying needs.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Verification using Traceability matrix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Overall Verification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3CA9CE-58C9-2784-6432-DAAB1972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72" y="1018902"/>
            <a:ext cx="7699466" cy="574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47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202</TotalTime>
  <Words>82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Healthcare dashboard</vt:lpstr>
      <vt:lpstr>Intended user</vt:lpstr>
      <vt:lpstr>User decision making needs</vt:lpstr>
      <vt:lpstr>Data validation and preparation</vt:lpstr>
      <vt:lpstr>User interface design</vt:lpstr>
      <vt:lpstr>Validation and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Munish Mummadi</dc:creator>
  <cp:lastModifiedBy>Munish Mummadi</cp:lastModifiedBy>
  <cp:revision>3</cp:revision>
  <dcterms:created xsi:type="dcterms:W3CDTF">2025-05-06T04:42:22Z</dcterms:created>
  <dcterms:modified xsi:type="dcterms:W3CDTF">2025-05-06T08:18:05Z</dcterms:modified>
</cp:coreProperties>
</file>