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E9BF-D266-E7C6-7619-6D274D20A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Healthcare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86CB9-45A0-4761-E824-7A0ABB9BB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 Sowmya Reddy </a:t>
            </a:r>
            <a:r>
              <a:rPr lang="en-US" dirty="0" err="1"/>
              <a:t>Munagala</a:t>
            </a:r>
            <a:endParaRPr lang="en-US" dirty="0"/>
          </a:p>
          <a:p>
            <a:r>
              <a:rPr lang="en-US" dirty="0"/>
              <a:t>Munish Mummadi</a:t>
            </a:r>
          </a:p>
          <a:p>
            <a:r>
              <a:rPr lang="en-US" dirty="0"/>
              <a:t>Sai Raj </a:t>
            </a:r>
            <a:r>
              <a:rPr lang="en-US" dirty="0" err="1"/>
              <a:t>Ullenga</a:t>
            </a:r>
            <a:endParaRPr lang="en-US" dirty="0"/>
          </a:p>
          <a:p>
            <a:r>
              <a:rPr lang="en-US" dirty="0" err="1"/>
              <a:t>Shivakumar</a:t>
            </a:r>
            <a:r>
              <a:rPr lang="en-US" dirty="0"/>
              <a:t> </a:t>
            </a:r>
            <a:r>
              <a:rPr lang="en-US" dirty="0" err="1"/>
              <a:t>Udutha</a:t>
            </a:r>
            <a:endParaRPr lang="en-US" dirty="0"/>
          </a:p>
          <a:p>
            <a:r>
              <a:rPr lang="en-US" dirty="0"/>
              <a:t>Shreya </a:t>
            </a:r>
            <a:r>
              <a:rPr lang="en-US" dirty="0" err="1"/>
              <a:t>Nandhivargam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3C85D5-DBDA-E5AA-44D0-62D42B9F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Intended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C379E-4753-5C10-ABE8-4A49F0B25321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Application Features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Technical challenges addressed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Solutions implemented in code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39FD57-0760-3CB1-7282-65A588804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42110"/>
            <a:ext cx="5455921" cy="417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5CC1-D387-49FF-19BE-EE83C622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User decision making needs</a:t>
            </a:r>
            <a:endParaRPr lang="en-US" cap="none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02655BD-4A20-59F3-CAF3-ACA24068D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869" y="1701772"/>
            <a:ext cx="6743205" cy="477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6E6D5-B460-0FD2-AD3D-5AF7CF519FE4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Decision support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Need implementation in application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Technical Challenges addressed in code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Solutions implemented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Relevant Coursework</a:t>
            </a:r>
          </a:p>
        </p:txBody>
      </p:sp>
    </p:spTree>
    <p:extLst>
      <p:ext uri="{BB962C8B-B14F-4D97-AF65-F5344CB8AC3E}">
        <p14:creationId xmlns:p14="http://schemas.microsoft.com/office/powerpoint/2010/main" val="210850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152D-A355-0908-64A6-E9CE6847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validation and preparation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CF2BEB-9585-F637-6F8A-F5DFBE34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01" y="1519881"/>
            <a:ext cx="5071425" cy="501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90A9E1-FF2A-05AD-D0EF-12E7170196CC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Process implemented in code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Technical Challenges addressed in code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Solutions implemented in code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Relevant coursework</a:t>
            </a:r>
          </a:p>
        </p:txBody>
      </p:sp>
    </p:spTree>
    <p:extLst>
      <p:ext uri="{BB962C8B-B14F-4D97-AF65-F5344CB8AC3E}">
        <p14:creationId xmlns:p14="http://schemas.microsoft.com/office/powerpoint/2010/main" val="185245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08BE-895B-C3DD-B363-D8AD72F3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User interface design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9989BA-4517-4ED9-AEDF-5E76EE6E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177" y="729049"/>
            <a:ext cx="4563426" cy="603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91274C-DD64-63A2-15CF-66339B321C71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Design implementation highlights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Technical challenges addressed in code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Solutions implemented in code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Relevant Coursework</a:t>
            </a:r>
          </a:p>
        </p:txBody>
      </p:sp>
    </p:spTree>
    <p:extLst>
      <p:ext uri="{BB962C8B-B14F-4D97-AF65-F5344CB8AC3E}">
        <p14:creationId xmlns:p14="http://schemas.microsoft.com/office/powerpoint/2010/main" val="337976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DA48-F872-1823-5582-3232EE82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Final reflection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0AFFF96-7E09-768C-A4D0-17C88D9F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43" y="1198605"/>
            <a:ext cx="7293525" cy="544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822A3C-E994-45AA-9084-57414CE61236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Project Charter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Teamwork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Domain Knowledge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Self-Efficacy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598472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</TotalTime>
  <Words>91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Healthcare dashboard</vt:lpstr>
      <vt:lpstr>Intended user</vt:lpstr>
      <vt:lpstr>User decision making needs</vt:lpstr>
      <vt:lpstr>Data validation and preparation</vt:lpstr>
      <vt:lpstr>User interface design</vt:lpstr>
      <vt:lpstr>Final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Munish Mummadi</dc:creator>
  <cp:lastModifiedBy>Munish Mummadi</cp:lastModifiedBy>
  <cp:revision>2</cp:revision>
  <dcterms:created xsi:type="dcterms:W3CDTF">2025-05-06T04:42:22Z</dcterms:created>
  <dcterms:modified xsi:type="dcterms:W3CDTF">2025-05-06T06:33:48Z</dcterms:modified>
</cp:coreProperties>
</file>