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9" r:id="rId6"/>
    <p:sldId id="270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E1E0-4038-BAC3-C045-D882194B27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Job Dashboard -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9BB5F-0578-3920-CC3A-D47B41D55A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9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C925-CC7B-F29C-DD0B-01610D9AF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cap="none" dirty="0"/>
              <a:t>Defining the User</a:t>
            </a:r>
          </a:p>
        </p:txBody>
      </p:sp>
      <p:pic>
        <p:nvPicPr>
          <p:cNvPr id="7" name="Content Placeholder 6" descr="A diagram of a job seeker profile&#10;&#10;Description automatically generated">
            <a:extLst>
              <a:ext uri="{FF2B5EF4-FFF2-40B4-BE49-F238E27FC236}">
                <a16:creationId xmlns:a16="http://schemas.microsoft.com/office/drawing/2014/main" id="{6646307C-EC71-5DF5-87C5-58CACA81E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97" y="2380012"/>
            <a:ext cx="5171303" cy="3424809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0E3C277-18EE-F1B7-7B00-871DB1899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600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dirty="0"/>
              <a:t>Key challenges</a:t>
            </a:r>
          </a:p>
          <a:p>
            <a:r>
              <a:rPr lang="en-US" dirty="0"/>
              <a:t>Overcoming Challenges</a:t>
            </a:r>
          </a:p>
        </p:txBody>
      </p:sp>
    </p:spTree>
    <p:extLst>
      <p:ext uri="{BB962C8B-B14F-4D97-AF65-F5344CB8AC3E}">
        <p14:creationId xmlns:p14="http://schemas.microsoft.com/office/powerpoint/2010/main" val="272420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3676-F2F2-0147-C416-B0680288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cap="none" dirty="0"/>
              <a:t>Determining Needs</a:t>
            </a:r>
          </a:p>
        </p:txBody>
      </p:sp>
      <p:pic>
        <p:nvPicPr>
          <p:cNvPr id="5" name="Content Placeholder 4" descr="A screen shot of a diagram&#10;&#10;Description automatically generated">
            <a:extLst>
              <a:ext uri="{FF2B5EF4-FFF2-40B4-BE49-F238E27FC236}">
                <a16:creationId xmlns:a16="http://schemas.microsoft.com/office/drawing/2014/main" id="{2C726A01-87B3-DE3B-9CD8-151FEA4970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944" b="2300"/>
          <a:stretch/>
        </p:blipFill>
        <p:spPr>
          <a:xfrm>
            <a:off x="685800" y="2501159"/>
            <a:ext cx="4521200" cy="341092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BA95B23-787A-7527-06E2-911D7C36C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600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dirty="0"/>
              <a:t>Process</a:t>
            </a:r>
          </a:p>
          <a:p>
            <a:r>
              <a:rPr lang="en-US" dirty="0"/>
              <a:t>Key Challenges</a:t>
            </a:r>
          </a:p>
          <a:p>
            <a:r>
              <a:rPr lang="en-US" dirty="0"/>
              <a:t>Solution</a:t>
            </a:r>
          </a:p>
          <a:p>
            <a:r>
              <a:rPr lang="en-US" dirty="0" err="1"/>
              <a:t>Curriculam</a:t>
            </a:r>
            <a:r>
              <a:rPr lang="en-US" dirty="0"/>
              <a:t> help</a:t>
            </a:r>
          </a:p>
        </p:txBody>
      </p:sp>
    </p:spTree>
    <p:extLst>
      <p:ext uri="{BB962C8B-B14F-4D97-AF65-F5344CB8AC3E}">
        <p14:creationId xmlns:p14="http://schemas.microsoft.com/office/powerpoint/2010/main" val="193188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EA57-C531-7A47-5BB7-8E85FA0F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Data Validation &amp; Preparation</a:t>
            </a:r>
          </a:p>
        </p:txBody>
      </p:sp>
      <p:pic>
        <p:nvPicPr>
          <p:cNvPr id="9" name="Content Placeholder 8" descr="A diagram of a diagram&#10;&#10;Description automatically generated">
            <a:extLst>
              <a:ext uri="{FF2B5EF4-FFF2-40B4-BE49-F238E27FC236}">
                <a16:creationId xmlns:a16="http://schemas.microsoft.com/office/drawing/2014/main" id="{7A6ACDC4-5A4F-395B-9545-AAAF50B3C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390" y="1410887"/>
            <a:ext cx="5410200" cy="4831491"/>
          </a:xfrm>
        </p:spPr>
      </p:pic>
      <p:pic>
        <p:nvPicPr>
          <p:cNvPr id="11" name="Picture 10" descr="A screenshot of a phone&#10;&#10;Description automatically generated">
            <a:extLst>
              <a:ext uri="{FF2B5EF4-FFF2-40B4-BE49-F238E27FC236}">
                <a16:creationId xmlns:a16="http://schemas.microsoft.com/office/drawing/2014/main" id="{9B7FFABE-E0F9-B961-985C-9A9E253EC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059" y="1692876"/>
            <a:ext cx="4452551" cy="504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4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735E8E-5E1A-29A2-E3E8-C1E0D6C87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EB962-A4E0-C6C7-05D3-135D4A67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Design </a:t>
            </a:r>
            <a:endParaRPr lang="en-US" cap="non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E8379E-F113-92F2-D027-FDD756854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2279227"/>
            <a:ext cx="4521200" cy="362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2390B11C-4392-05B9-8ABA-AAB56D0E4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600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dirty="0"/>
              <a:t>Our  job board is built based on problems we faced + requirements gathered.</a:t>
            </a:r>
          </a:p>
          <a:p>
            <a:r>
              <a:rPr lang="en-US" dirty="0"/>
              <a:t>We handled User interactions, Information and needs to better serve the user.</a:t>
            </a:r>
          </a:p>
        </p:txBody>
      </p:sp>
    </p:spTree>
    <p:extLst>
      <p:ext uri="{BB962C8B-B14F-4D97-AF65-F5344CB8AC3E}">
        <p14:creationId xmlns:p14="http://schemas.microsoft.com/office/powerpoint/2010/main" val="331093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F85318-901D-45AC-311C-B898D71F5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8887-CF55-77F2-099C-9EB86F33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cap="none" dirty="0"/>
              <a:t>Final Reflection</a:t>
            </a:r>
          </a:p>
        </p:txBody>
      </p:sp>
      <p:pic>
        <p:nvPicPr>
          <p:cNvPr id="3" name="Content Placeholder 4" descr="A diagram of a application&#10;&#10;Description automatically generated">
            <a:extLst>
              <a:ext uri="{FF2B5EF4-FFF2-40B4-BE49-F238E27FC236}">
                <a16:creationId xmlns:a16="http://schemas.microsoft.com/office/drawing/2014/main" id="{730D051A-C417-0DE2-228A-C19EF37E6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49086"/>
            <a:ext cx="4521200" cy="2486660"/>
          </a:xfrm>
          <a:prstGeom prst="rect">
            <a:avLst/>
          </a:prstGeom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65062C32-3D37-B215-44D5-0C7A73317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600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dirty="0"/>
              <a:t>Project charter and output evaluation.</a:t>
            </a:r>
          </a:p>
          <a:p>
            <a:r>
              <a:rPr lang="en-US" dirty="0"/>
              <a:t>Team design, communication methods and coordination.</a:t>
            </a:r>
          </a:p>
          <a:p>
            <a:r>
              <a:rPr lang="en-US" dirty="0"/>
              <a:t>Role assignment, individual contribution explanation.</a:t>
            </a:r>
          </a:p>
        </p:txBody>
      </p:sp>
    </p:spTree>
    <p:extLst>
      <p:ext uri="{BB962C8B-B14F-4D97-AF65-F5344CB8AC3E}">
        <p14:creationId xmlns:p14="http://schemas.microsoft.com/office/powerpoint/2010/main" val="415053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DA930E-F0E7-A92B-06F4-15F122ACD77C}"/>
              </a:ext>
            </a:extLst>
          </p:cNvPr>
          <p:cNvSpPr txBox="1"/>
          <p:nvPr/>
        </p:nvSpPr>
        <p:spPr>
          <a:xfrm>
            <a:off x="4743706" y="2869324"/>
            <a:ext cx="2704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0631987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486</TotalTime>
  <Words>79</Words>
  <Application>Microsoft Macintosh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Vapor Trail</vt:lpstr>
      <vt:lpstr>Job Dashboard - ML</vt:lpstr>
      <vt:lpstr>Defining the User</vt:lpstr>
      <vt:lpstr>Determining Needs</vt:lpstr>
      <vt:lpstr>Data Validation &amp; Preparation</vt:lpstr>
      <vt:lpstr>User Interface Design </vt:lpstr>
      <vt:lpstr>Final Reflection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Munish Mummadi</dc:creator>
  <cp:lastModifiedBy>Munish Mummadi</cp:lastModifiedBy>
  <cp:revision>9</cp:revision>
  <dcterms:created xsi:type="dcterms:W3CDTF">2025-05-05T16:08:15Z</dcterms:created>
  <dcterms:modified xsi:type="dcterms:W3CDTF">2025-05-06T00:21:19Z</dcterms:modified>
</cp:coreProperties>
</file>