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6" r:id="rId6"/>
    <p:sldId id="268" r:id="rId7"/>
    <p:sldId id="269" r:id="rId8"/>
    <p:sldId id="267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E1E0-4038-BAC3-C045-D882194B2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Job Dashboard -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9BB5F-0578-3920-CC3A-D47B41D55A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9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C925-CC7B-F29C-DD0B-01610D9A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Intended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BE143-AC82-BE83-5D13-E570CF3A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 Seeker (individual looking for employment opportunities).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Assumed Role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End-user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interactng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directly with the web application.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Thought Process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 our designated job type is Machine learning. We made necessary adjustments to properly display them.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assumed that User is familiar with general web browsing, job searching concepts(title, locations, companies). Helps them with an efficient way to find relevant jobs and manage their process.</a:t>
            </a:r>
          </a:p>
        </p:txBody>
      </p:sp>
    </p:spTree>
    <p:extLst>
      <p:ext uri="{BB962C8B-B14F-4D97-AF65-F5344CB8AC3E}">
        <p14:creationId xmlns:p14="http://schemas.microsoft.com/office/powerpoint/2010/main" val="272420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3676-F2F2-0147-C416-B0680288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User’s Decision-Making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AF213-4758-8DA4-3987-3FEF0C926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Goals: Find relevant job openings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criteria like location, company, skills etc. Exploration of job postings, tracking applications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Role: Contains filters(`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`) and company/job exploration(`Explore`).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Needs: Since most of us are job seekers. We discussed among ourselves to create/solve this one.</a:t>
            </a:r>
          </a:p>
        </p:txBody>
      </p:sp>
    </p:spTree>
    <p:extLst>
      <p:ext uri="{BB962C8B-B14F-4D97-AF65-F5344CB8AC3E}">
        <p14:creationId xmlns:p14="http://schemas.microsoft.com/office/powerpoint/2010/main" val="193188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EA57-C531-7A47-5BB7-8E85FA0F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Data Validation &amp; Preparation</a:t>
            </a:r>
          </a:p>
        </p:txBody>
      </p:sp>
      <p:pic>
        <p:nvPicPr>
          <p:cNvPr id="9" name="Content Placeholder 8" descr="A diagram of a diagram&#10;&#10;Description automatically generated">
            <a:extLst>
              <a:ext uri="{FF2B5EF4-FFF2-40B4-BE49-F238E27FC236}">
                <a16:creationId xmlns:a16="http://schemas.microsoft.com/office/drawing/2014/main" id="{7A6ACDC4-5A4F-395B-9545-AAAF50B3C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390" y="1410887"/>
            <a:ext cx="5410200" cy="4831491"/>
          </a:xfrm>
        </p:spPr>
      </p:pic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9B7FFABE-E0F9-B961-985C-9A9E253EC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059" y="1692876"/>
            <a:ext cx="4452551" cy="504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4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A863D6-3AB0-7805-05A1-27E159B31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D3CE-7E6B-1BF4-5EC3-7B0D4F22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Design </a:t>
            </a:r>
            <a:endParaRPr lang="en-US" cap="none" dirty="0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61AAA52F-5477-0A36-EBA3-00F3390A6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main page is `Explore` which provides insights of all the job listings.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6629D7-4D2E-7490-509F-CFDF64FC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999" y="2057402"/>
            <a:ext cx="4818117" cy="342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0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9C4BEE-9788-AAC5-9EE2-E2859F389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0E34-117D-8B85-EE88-F83F5E494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Design </a:t>
            </a:r>
            <a:endParaRPr lang="en-US" cap="non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6CE053B-4BCC-9550-A3DB-96394E6C2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Applications Page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`Add` button on Explore page to add them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`View all jobs` button to redirect to main page.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9760E8-1F7E-1825-C703-14B51D6F0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0" y="2532602"/>
            <a:ext cx="4521200" cy="311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7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735E8E-5E1A-29A2-E3E8-C1E0D6C87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EB962-A4E0-C6C7-05D3-135D4A67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Design </a:t>
            </a:r>
            <a:endParaRPr lang="en-US" cap="non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E8379E-F113-92F2-D027-FDD756854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2279227"/>
            <a:ext cx="4521200" cy="362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2390B11C-4392-05B9-8ABA-AAB56D0E4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0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dirty="0"/>
              <a:t>Our  job board is built based on problems we faced + requirements gathered.</a:t>
            </a:r>
          </a:p>
          <a:p>
            <a:r>
              <a:rPr lang="en-US" dirty="0"/>
              <a:t>We handled User interactions, Information and needs to better serve the user.</a:t>
            </a:r>
          </a:p>
        </p:txBody>
      </p:sp>
    </p:spTree>
    <p:extLst>
      <p:ext uri="{BB962C8B-B14F-4D97-AF65-F5344CB8AC3E}">
        <p14:creationId xmlns:p14="http://schemas.microsoft.com/office/powerpoint/2010/main" val="3310936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AA3C2B-3B56-926F-C9D8-EF99CC8D9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4C91-4A3B-4863-C373-E40CDC60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&amp; Verification</a:t>
            </a:r>
            <a:endParaRPr lang="en-US" cap="none" dirty="0"/>
          </a:p>
        </p:txBody>
      </p:sp>
      <p:pic>
        <p:nvPicPr>
          <p:cNvPr id="5" name="Content Placeholder 4" descr="A diagram of a application&#10;&#10;Description automatically generated">
            <a:extLst>
              <a:ext uri="{FF2B5EF4-FFF2-40B4-BE49-F238E27FC236}">
                <a16:creationId xmlns:a16="http://schemas.microsoft.com/office/drawing/2014/main" id="{28DC7B8B-C316-224B-98FB-5A8A9545D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45" y="2194560"/>
            <a:ext cx="5900351" cy="376139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8B1BFA-EF7D-0A08-29B2-D0D040771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642" y="2194560"/>
            <a:ext cx="4660557" cy="4024125"/>
          </a:xfrm>
        </p:spPr>
        <p:txBody>
          <a:bodyPr>
            <a:normAutofit/>
          </a:bodyPr>
          <a:lstStyle/>
          <a:p>
            <a:r>
              <a:rPr lang="en-US" dirty="0"/>
              <a:t>Utilized traceability matrix along the process of building our application to finetune our website to best represent our user’s needs.</a:t>
            </a:r>
          </a:p>
        </p:txBody>
      </p:sp>
    </p:spTree>
    <p:extLst>
      <p:ext uri="{BB962C8B-B14F-4D97-AF65-F5344CB8AC3E}">
        <p14:creationId xmlns:p14="http://schemas.microsoft.com/office/powerpoint/2010/main" val="51937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DA930E-F0E7-A92B-06F4-15F122ACD77C}"/>
              </a:ext>
            </a:extLst>
          </p:cNvPr>
          <p:cNvSpPr txBox="1"/>
          <p:nvPr/>
        </p:nvSpPr>
        <p:spPr>
          <a:xfrm>
            <a:off x="4743706" y="2869324"/>
            <a:ext cx="2704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0631987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460</TotalTime>
  <Words>263</Words>
  <Application>Microsoft Macintosh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Times New Roman</vt:lpstr>
      <vt:lpstr>Vapor Trail</vt:lpstr>
      <vt:lpstr>Job Dashboard - ML</vt:lpstr>
      <vt:lpstr>Intended User</vt:lpstr>
      <vt:lpstr>User’s Decision-Making Needs</vt:lpstr>
      <vt:lpstr>Data Validation &amp; Preparation</vt:lpstr>
      <vt:lpstr>User Interface Design </vt:lpstr>
      <vt:lpstr>User Interface Design </vt:lpstr>
      <vt:lpstr>User Interface Design </vt:lpstr>
      <vt:lpstr>Validation &amp; Verification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Munish Mummadi</dc:creator>
  <cp:lastModifiedBy>Munish Mummadi</cp:lastModifiedBy>
  <cp:revision>4</cp:revision>
  <dcterms:created xsi:type="dcterms:W3CDTF">2025-05-05T16:08:15Z</dcterms:created>
  <dcterms:modified xsi:type="dcterms:W3CDTF">2025-05-06T00:02:26Z</dcterms:modified>
</cp:coreProperties>
</file>