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4" d="100"/>
          <a:sy n="64" d="100"/>
        </p:scale>
        <p:origin x="978"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72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dirty="0" lang="en-US"/>
          </a:p>
        </p:txBody>
      </p:sp>
      <p:sp>
        <p:nvSpPr>
          <p:cNvPr id="1048607" name="Subtitle 2"/>
          <p:cNvSpPr>
            <a:spLocks noGrp="1"/>
          </p:cNvSpPr>
          <p:nvPr>
            <p:ph type="subTitle" idx="1"/>
          </p:nvPr>
        </p:nvSpPr>
        <p:spPr>
          <a:xfrm>
            <a:off x="2589213" y="4777379"/>
            <a:ext cx="8915399" cy="1126283"/>
          </a:xfrm>
        </p:spPr>
        <p:txBody>
          <a:bodyPr anchor="t"/>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8" name="Date Placeholder 3"/>
          <p:cNvSpPr>
            <a:spLocks noGrp="1"/>
          </p:cNvSpPr>
          <p:nvPr>
            <p:ph type="dt" sz="half" idx="10"/>
          </p:nvPr>
        </p:nvSpPr>
        <p:spPr/>
        <p:txBody>
          <a:bodyPr/>
          <a:p>
            <a:fld id="{82070C2D-4B47-4C0C-B576-7091DEBA7E88}" type="datetimeFigureOut">
              <a:rPr lang="en-US" smtClean="0"/>
              <a:t>4/16/2024</a:t>
            </a:fld>
            <a:endParaRPr lang="en-US"/>
          </a:p>
        </p:txBody>
      </p:sp>
      <p:sp>
        <p:nvSpPr>
          <p:cNvPr id="1048609" name="Footer Placeholder 4"/>
          <p:cNvSpPr>
            <a:spLocks noGrp="1"/>
          </p:cNvSpPr>
          <p:nvPr>
            <p:ph type="ftr" sz="quarter" idx="11"/>
          </p:nvPr>
        </p:nvSpPr>
        <p:spPr/>
        <p:txBody>
          <a:bodyPr/>
          <a:p>
            <a:endParaRPr lang="en-US"/>
          </a:p>
        </p:txBody>
      </p:sp>
      <p:sp>
        <p:nvSpPr>
          <p:cNvPr id="1048610" name="Freeform 6"/>
          <p:cNvSpPr/>
          <p:nvPr/>
        </p:nvSpPr>
        <p:spPr bwMode="auto">
          <a:xfrm>
            <a:off x="0" y="4323810"/>
            <a:ext cx="1744652" cy="778589"/>
          </a:xfrm>
          <a:custGeom>
            <a:avLst/>
            <a:ah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p>
            <a:fld id="{D0005E93-5766-4A4D-BCDD-B1D92150A8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3" name=""/>
        <p:cNvGrpSpPr/>
        <p:nvPr/>
      </p:nvGrpSpPr>
      <p:grpSpPr>
        <a:xfrm>
          <a:off x="0" y="0"/>
          <a:ext cx="0" cy="0"/>
          <a:chOff x="0" y="0"/>
          <a:chExt cx="0" cy="0"/>
        </a:xfrm>
      </p:grpSpPr>
      <p:sp>
        <p:nvSpPr>
          <p:cNvPr id="1048694"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a:t>Click to edit Master title style</a:t>
            </a:r>
            <a:endParaRPr dirty="0" lang="en-US"/>
          </a:p>
        </p:txBody>
      </p:sp>
      <p:sp>
        <p:nvSpPr>
          <p:cNvPr id="1048695"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82070C2D-4B47-4C0C-B576-7091DEBA7E88}" type="datetimeFigureOut">
              <a:rPr lang="en-US" smtClean="0"/>
              <a:t>4/16/2024</a:t>
            </a:fld>
            <a:endParaRPr lang="en-US"/>
          </a:p>
        </p:txBody>
      </p:sp>
      <p:sp>
        <p:nvSpPr>
          <p:cNvPr id="1048697" name="Footer Placeholder 4"/>
          <p:cNvSpPr>
            <a:spLocks noGrp="1"/>
          </p:cNvSpPr>
          <p:nvPr>
            <p:ph type="ftr" sz="quarter" idx="11"/>
          </p:nvPr>
        </p:nvSpPr>
        <p:spPr/>
        <p:txBody>
          <a:bodyPr/>
          <a:p>
            <a:endParaRPr lang="en-US"/>
          </a:p>
        </p:txBody>
      </p:sp>
      <p:sp>
        <p:nvSpPr>
          <p:cNvPr id="1048698"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9" name="Slide Number Placeholder 5"/>
          <p:cNvSpPr>
            <a:spLocks noGrp="1"/>
          </p:cNvSpPr>
          <p:nvPr>
            <p:ph type="sldNum" sz="quarter" idx="12"/>
          </p:nvPr>
        </p:nvSpPr>
        <p:spPr>
          <a:xfrm>
            <a:off x="531812" y="3244139"/>
            <a:ext cx="779767" cy="365125"/>
          </a:xfrm>
        </p:spPr>
        <p:txBody>
          <a:bodyPr/>
          <a:p>
            <a:fld id="{D0005E93-5766-4A4D-BCDD-B1D92150A8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36" name=""/>
        <p:cNvGrpSpPr/>
        <p:nvPr/>
      </p:nvGrpSpPr>
      <p:grpSpPr>
        <a:xfrm>
          <a:off x="0" y="0"/>
          <a:ext cx="0" cy="0"/>
          <a:chOff x="0" y="0"/>
          <a:chExt cx="0" cy="0"/>
        </a:xfrm>
      </p:grpSpPr>
      <p:sp>
        <p:nvSpPr>
          <p:cNvPr id="1048647"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48"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9"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p>
            <a:fld id="{82070C2D-4B47-4C0C-B576-7091DEBA7E88}" type="datetimeFigureOut">
              <a:rPr lang="en-US" smtClean="0"/>
              <a:t>4/16/2024</a:t>
            </a:fld>
            <a:endParaRPr lang="en-US"/>
          </a:p>
        </p:txBody>
      </p:sp>
      <p:sp>
        <p:nvSpPr>
          <p:cNvPr id="1048651" name="Footer Placeholder 4"/>
          <p:cNvSpPr>
            <a:spLocks noGrp="1"/>
          </p:cNvSpPr>
          <p:nvPr>
            <p:ph type="ftr" sz="quarter" idx="11"/>
          </p:nvPr>
        </p:nvSpPr>
        <p:spPr/>
        <p:txBody>
          <a:bodyPr/>
          <a:p>
            <a:endParaRPr lang="en-US"/>
          </a:p>
        </p:txBody>
      </p:sp>
      <p:sp>
        <p:nvSpPr>
          <p:cNvPr id="1048652"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3" name="Slide Number Placeholder 5"/>
          <p:cNvSpPr>
            <a:spLocks noGrp="1"/>
          </p:cNvSpPr>
          <p:nvPr>
            <p:ph type="sldNum" sz="quarter" idx="12"/>
          </p:nvPr>
        </p:nvSpPr>
        <p:spPr>
          <a:xfrm>
            <a:off x="531812" y="3244139"/>
            <a:ext cx="779767" cy="365125"/>
          </a:xfrm>
        </p:spPr>
        <p:txBody>
          <a:bodyPr/>
          <a:p>
            <a:fld id="{D0005E93-5766-4A4D-BCDD-B1D92150A85D}" type="slidenum">
              <a:rPr lang="en-US" smtClean="0"/>
              <a:t>‹#›</a:t>
            </a:fld>
            <a:endParaRPr lang="en-US"/>
          </a:p>
        </p:txBody>
      </p:sp>
      <p:sp>
        <p:nvSpPr>
          <p:cNvPr id="1048654" name="TextBox 13"/>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55" name="TextBox 14"/>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42" name=""/>
        <p:cNvGrpSpPr/>
        <p:nvPr/>
      </p:nvGrpSpPr>
      <p:grpSpPr>
        <a:xfrm>
          <a:off x="0" y="0"/>
          <a:ext cx="0" cy="0"/>
          <a:chOff x="0" y="0"/>
          <a:chExt cx="0" cy="0"/>
        </a:xfrm>
      </p:grpSpPr>
      <p:sp>
        <p:nvSpPr>
          <p:cNvPr id="1048688"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a:t>Click to edit Master title style</a:t>
            </a:r>
            <a:endParaRPr dirty="0" lang="en-US"/>
          </a:p>
        </p:txBody>
      </p:sp>
      <p:sp>
        <p:nvSpPr>
          <p:cNvPr id="1048689"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690" name="Date Placeholder 4"/>
          <p:cNvSpPr>
            <a:spLocks noGrp="1"/>
          </p:cNvSpPr>
          <p:nvPr>
            <p:ph type="dt" sz="half" idx="10"/>
          </p:nvPr>
        </p:nvSpPr>
        <p:spPr/>
        <p:txBody>
          <a:bodyPr/>
          <a:p>
            <a:fld id="{82070C2D-4B47-4C0C-B576-7091DEBA7E88}" type="datetimeFigureOut">
              <a:rPr lang="en-US" smtClean="0"/>
              <a:t>4/16/2024</a:t>
            </a:fld>
            <a:endParaRPr lang="en-US"/>
          </a:p>
        </p:txBody>
      </p:sp>
      <p:sp>
        <p:nvSpPr>
          <p:cNvPr id="1048691" name="Footer Placeholder 5"/>
          <p:cNvSpPr>
            <a:spLocks noGrp="1"/>
          </p:cNvSpPr>
          <p:nvPr>
            <p:ph type="ftr" sz="quarter" idx="11"/>
          </p:nvPr>
        </p:nvSpPr>
        <p:spPr/>
        <p:txBody>
          <a:bodyPr/>
          <a:p>
            <a:endParaRPr lang="en-US"/>
          </a:p>
        </p:txBody>
      </p:sp>
      <p:sp>
        <p:nvSpPr>
          <p:cNvPr id="1048692"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3" name="Slide Number Placeholder 6"/>
          <p:cNvSpPr>
            <a:spLocks noGrp="1"/>
          </p:cNvSpPr>
          <p:nvPr>
            <p:ph type="sldNum" sz="quarter" idx="12"/>
          </p:nvPr>
        </p:nvSpPr>
        <p:spPr>
          <a:xfrm>
            <a:off x="531812" y="4983087"/>
            <a:ext cx="779767" cy="365125"/>
          </a:xfrm>
        </p:spPr>
        <p:txBody>
          <a:bodyPr/>
          <a:p>
            <a:fld id="{D0005E93-5766-4A4D-BCDD-B1D92150A85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35" name=""/>
        <p:cNvGrpSpPr/>
        <p:nvPr/>
      </p:nvGrpSpPr>
      <p:grpSpPr>
        <a:xfrm>
          <a:off x="0" y="0"/>
          <a:ext cx="0" cy="0"/>
          <a:chOff x="0" y="0"/>
          <a:chExt cx="0" cy="0"/>
        </a:xfrm>
      </p:grpSpPr>
      <p:sp>
        <p:nvSpPr>
          <p:cNvPr id="1048638"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
        <p:nvSpPr>
          <p:cNvPr id="1048639"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0"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641" name="Date Placeholder 4"/>
          <p:cNvSpPr>
            <a:spLocks noGrp="1"/>
          </p:cNvSpPr>
          <p:nvPr>
            <p:ph type="dt" sz="half" idx="10"/>
          </p:nvPr>
        </p:nvSpPr>
        <p:spPr/>
        <p:txBody>
          <a:bodyPr/>
          <a:p>
            <a:fld id="{82070C2D-4B47-4C0C-B576-7091DEBA7E88}" type="datetimeFigureOut">
              <a:rPr lang="en-US" smtClean="0"/>
              <a:t>4/16/2024</a:t>
            </a:fld>
            <a:endParaRPr lang="en-US"/>
          </a:p>
        </p:txBody>
      </p:sp>
      <p:sp>
        <p:nvSpPr>
          <p:cNvPr id="1048642" name="Footer Placeholder 5"/>
          <p:cNvSpPr>
            <a:spLocks noGrp="1"/>
          </p:cNvSpPr>
          <p:nvPr>
            <p:ph type="ftr" sz="quarter" idx="11"/>
          </p:nvPr>
        </p:nvSpPr>
        <p:spPr/>
        <p:txBody>
          <a:bodyPr/>
          <a:p>
            <a:endParaRPr lang="en-US"/>
          </a:p>
        </p:txBody>
      </p:sp>
      <p:sp>
        <p:nvSpPr>
          <p:cNvPr id="1048643"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44" name="Slide Number Placeholder 6"/>
          <p:cNvSpPr>
            <a:spLocks noGrp="1"/>
          </p:cNvSpPr>
          <p:nvPr>
            <p:ph type="sldNum" sz="quarter" idx="12"/>
          </p:nvPr>
        </p:nvSpPr>
        <p:spPr>
          <a:xfrm>
            <a:off x="531812" y="4983087"/>
            <a:ext cx="779767" cy="365125"/>
          </a:xfrm>
        </p:spPr>
        <p:txBody>
          <a:bodyPr/>
          <a:p>
            <a:fld id="{D0005E93-5766-4A4D-BCDD-B1D92150A85D}" type="slidenum">
              <a:rPr lang="en-US" smtClean="0"/>
              <a:t>‹#›</a:t>
            </a:fld>
            <a:endParaRPr lang="en-US"/>
          </a:p>
        </p:txBody>
      </p:sp>
      <p:sp>
        <p:nvSpPr>
          <p:cNvPr id="1048645" name="TextBox 16"/>
          <p:cNvSpPr txBox="1"/>
          <p:nvPr/>
        </p:nvSpPr>
        <p:spPr>
          <a:xfrm>
            <a:off x="2467652" y="648005"/>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46" name="TextBox 17"/>
          <p:cNvSpPr txBox="1"/>
          <p:nvPr/>
        </p:nvSpPr>
        <p:spPr>
          <a:xfrm>
            <a:off x="11114852" y="290530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45" name=""/>
        <p:cNvGrpSpPr/>
        <p:nvPr/>
      </p:nvGrpSpPr>
      <p:grpSpPr>
        <a:xfrm>
          <a:off x="0" y="0"/>
          <a:ext cx="0" cy="0"/>
          <a:chOff x="0" y="0"/>
          <a:chExt cx="0" cy="0"/>
        </a:xfrm>
      </p:grpSpPr>
      <p:sp>
        <p:nvSpPr>
          <p:cNvPr id="1048707"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a:t>Click to edit Master title style</a:t>
            </a:r>
            <a:endParaRPr dirty="0" lang="en-US"/>
          </a:p>
        </p:txBody>
      </p:sp>
      <p:sp>
        <p:nvSpPr>
          <p:cNvPr id="1048708"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9" name="Text Placeholder 3"/>
          <p:cNvSpPr>
            <a:spLocks noGrp="1"/>
          </p:cNvSpPr>
          <p:nvPr>
            <p:ph type="body" sz="half" idx="2"/>
          </p:nvPr>
        </p:nvSpPr>
        <p:spPr>
          <a:xfrm>
            <a:off x="2589213" y="5181600"/>
            <a:ext cx="8915400" cy="729622"/>
          </a:xfrm>
        </p:spPr>
        <p:txBody>
          <a:bodyPr anchor="t" bIns="45720" lIns="91440" rIns="91440" rtlCol="0" tIns="45720" vert="horz">
            <a:normAutofit/>
          </a:bodyPr>
          <a:lstStyle>
            <a:lvl1pPr>
              <a:buNone/>
              <a:defRPr lang="en-US">
                <a:solidFill>
                  <a:schemeClr val="tx1">
                    <a:lumMod val="65000"/>
                    <a:lumOff val="35000"/>
                  </a:schemeClr>
                </a:solidFill>
              </a:defRPr>
            </a:lvl1pPr>
          </a:lstStyle>
          <a:p>
            <a:pPr indent="0" lvl="0" marL="0">
              <a:buNone/>
            </a:pPr>
            <a:r>
              <a:rPr lang="en-US"/>
              <a:t>Click to edit Master text styles</a:t>
            </a:r>
          </a:p>
        </p:txBody>
      </p:sp>
      <p:sp>
        <p:nvSpPr>
          <p:cNvPr id="1048710" name="Date Placeholder 4"/>
          <p:cNvSpPr>
            <a:spLocks noGrp="1"/>
          </p:cNvSpPr>
          <p:nvPr>
            <p:ph type="dt" sz="half" idx="10"/>
          </p:nvPr>
        </p:nvSpPr>
        <p:spPr/>
        <p:txBody>
          <a:bodyPr/>
          <a:p>
            <a:fld id="{82070C2D-4B47-4C0C-B576-7091DEBA7E88}" type="datetimeFigureOut">
              <a:rPr lang="en-US" smtClean="0"/>
              <a:t>4/16/2024</a:t>
            </a:fld>
            <a:endParaRPr lang="en-US"/>
          </a:p>
        </p:txBody>
      </p:sp>
      <p:sp>
        <p:nvSpPr>
          <p:cNvPr id="1048711" name="Footer Placeholder 5"/>
          <p:cNvSpPr>
            <a:spLocks noGrp="1"/>
          </p:cNvSpPr>
          <p:nvPr>
            <p:ph type="ftr" sz="quarter" idx="11"/>
          </p:nvPr>
        </p:nvSpPr>
        <p:spPr/>
        <p:txBody>
          <a:bodyPr/>
          <a:p>
            <a:endParaRPr lang="en-US"/>
          </a:p>
        </p:txBody>
      </p:sp>
      <p:sp>
        <p:nvSpPr>
          <p:cNvPr id="1048712"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3" name="Slide Number Placeholder 6"/>
          <p:cNvSpPr>
            <a:spLocks noGrp="1"/>
          </p:cNvSpPr>
          <p:nvPr>
            <p:ph type="sldNum" sz="quarter" idx="12"/>
          </p:nvPr>
        </p:nvSpPr>
        <p:spPr>
          <a:xfrm>
            <a:off x="531812" y="4983087"/>
            <a:ext cx="779767" cy="365125"/>
          </a:xfrm>
        </p:spPr>
        <p:txBody>
          <a:bodyPr/>
          <a:p>
            <a:fld id="{D0005E93-5766-4A4D-BCDD-B1D92150A85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8"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82070C2D-4B47-4C0C-B576-7091DEBA7E88}" type="datetimeFigureOut">
              <a:rPr lang="en-US" smtClean="0"/>
              <a:t>4/16/2024</a:t>
            </a:fld>
            <a:endParaRPr lang="en-US"/>
          </a:p>
        </p:txBody>
      </p:sp>
      <p:sp>
        <p:nvSpPr>
          <p:cNvPr id="1048666" name="Footer Placeholder 4"/>
          <p:cNvSpPr>
            <a:spLocks noGrp="1"/>
          </p:cNvSpPr>
          <p:nvPr>
            <p:ph type="ftr" sz="quarter" idx="11"/>
          </p:nvPr>
        </p:nvSpPr>
        <p:spPr/>
        <p:txBody>
          <a:bodyPr/>
          <a:p>
            <a:endParaRPr lang="en-US"/>
          </a:p>
        </p:txBody>
      </p:sp>
      <p:sp>
        <p:nvSpPr>
          <p:cNvPr id="1048667"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8" name="Slide Number Placeholder 5"/>
          <p:cNvSpPr>
            <a:spLocks noGrp="1"/>
          </p:cNvSpPr>
          <p:nvPr>
            <p:ph type="sldNum" sz="quarter" idx="12"/>
          </p:nvPr>
        </p:nvSpPr>
        <p:spPr/>
        <p:txBody>
          <a:bodyPr/>
          <a:p>
            <a:fld id="{D0005E93-5766-4A4D-BCDD-B1D92150A85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721" name="Vertical Title 1"/>
          <p:cNvSpPr>
            <a:spLocks noGrp="1"/>
          </p:cNvSpPr>
          <p:nvPr>
            <p:ph type="title" orient="vert"/>
          </p:nvPr>
        </p:nvSpPr>
        <p:spPr>
          <a:xfrm>
            <a:off x="9294812" y="627405"/>
            <a:ext cx="2207601" cy="5283817"/>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2589212" y="627405"/>
            <a:ext cx="6477000" cy="528381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82070C2D-4B47-4C0C-B576-7091DEBA7E88}" type="datetimeFigureOut">
              <a:rPr lang="en-US" smtClean="0"/>
              <a:t>4/16/2024</a:t>
            </a:fld>
            <a:endParaRPr lang="en-US"/>
          </a:p>
        </p:txBody>
      </p:sp>
      <p:sp>
        <p:nvSpPr>
          <p:cNvPr id="1048724" name="Footer Placeholder 4"/>
          <p:cNvSpPr>
            <a:spLocks noGrp="1"/>
          </p:cNvSpPr>
          <p:nvPr>
            <p:ph type="ftr" sz="quarter" idx="11"/>
          </p:nvPr>
        </p:nvSpPr>
        <p:spPr/>
        <p:txBody>
          <a:bodyPr/>
          <a:p>
            <a:endParaRPr lang="en-US"/>
          </a:p>
        </p:txBody>
      </p:sp>
      <p:sp>
        <p:nvSpPr>
          <p:cNvPr id="1048725"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6" name="Slide Number Placeholder 5"/>
          <p:cNvSpPr>
            <a:spLocks noGrp="1"/>
          </p:cNvSpPr>
          <p:nvPr>
            <p:ph type="sldNum" sz="quarter" idx="12"/>
          </p:nvPr>
        </p:nvSpPr>
        <p:spPr/>
        <p:txBody>
          <a:bodyPr/>
          <a:p>
            <a:fld id="{D0005E93-5766-4A4D-BCDD-B1D92150A8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615" name="Title 1"/>
          <p:cNvSpPr>
            <a:spLocks noGrp="1"/>
          </p:cNvSpPr>
          <p:nvPr>
            <p:ph type="title"/>
          </p:nvPr>
        </p:nvSpPr>
        <p:spPr>
          <a:xfrm>
            <a:off x="2592925" y="624110"/>
            <a:ext cx="8911687" cy="1280890"/>
          </a:xfrm>
        </p:spPr>
        <p:txBody>
          <a:bodyPr/>
          <a:p>
            <a:r>
              <a:rPr lang="en-US"/>
              <a:t>Click to edit Master title style</a:t>
            </a:r>
            <a:endParaRPr dirty="0" lang="en-US"/>
          </a:p>
        </p:txBody>
      </p:sp>
      <p:sp>
        <p:nvSpPr>
          <p:cNvPr id="1048616" name="Content Placeholder 2"/>
          <p:cNvSpPr>
            <a:spLocks noGrp="1"/>
          </p:cNvSpPr>
          <p:nvPr>
            <p:ph idx="1"/>
          </p:nvPr>
        </p:nvSpPr>
        <p:spPr>
          <a:xfrm>
            <a:off x="2589212" y="2133600"/>
            <a:ext cx="8915400" cy="377762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7" name="Date Placeholder 3"/>
          <p:cNvSpPr>
            <a:spLocks noGrp="1"/>
          </p:cNvSpPr>
          <p:nvPr>
            <p:ph type="dt" sz="half" idx="10"/>
          </p:nvPr>
        </p:nvSpPr>
        <p:spPr/>
        <p:txBody>
          <a:bodyPr/>
          <a:p>
            <a:fld id="{82070C2D-4B47-4C0C-B576-7091DEBA7E88}" type="datetimeFigureOut">
              <a:rPr lang="en-US" smtClean="0"/>
              <a:t>4/16/2024</a:t>
            </a:fld>
            <a:endParaRPr lang="en-US"/>
          </a:p>
        </p:txBody>
      </p:sp>
      <p:sp>
        <p:nvSpPr>
          <p:cNvPr id="1048618" name="Footer Placeholder 4"/>
          <p:cNvSpPr>
            <a:spLocks noGrp="1"/>
          </p:cNvSpPr>
          <p:nvPr>
            <p:ph type="ftr" sz="quarter" idx="11"/>
          </p:nvPr>
        </p:nvSpPr>
        <p:spPr/>
        <p:txBody>
          <a:bodyPr/>
          <a:p>
            <a:endParaRPr lang="en-US"/>
          </a:p>
        </p:txBody>
      </p:sp>
      <p:sp>
        <p:nvSpPr>
          <p:cNvPr id="104861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0" name="Slide Number Placeholder 5"/>
          <p:cNvSpPr>
            <a:spLocks noGrp="1"/>
          </p:cNvSpPr>
          <p:nvPr>
            <p:ph type="sldNum" sz="quarter" idx="12"/>
          </p:nvPr>
        </p:nvSpPr>
        <p:spPr/>
        <p:txBody>
          <a:bodyPr/>
          <a:p>
            <a:fld id="{D0005E93-5766-4A4D-BCDD-B1D92150A8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9" name=""/>
        <p:cNvGrpSpPr/>
        <p:nvPr/>
      </p:nvGrpSpPr>
      <p:grpSpPr>
        <a:xfrm>
          <a:off x="0" y="0"/>
          <a:ext cx="0" cy="0"/>
          <a:chOff x="0" y="0"/>
          <a:chExt cx="0" cy="0"/>
        </a:xfrm>
      </p:grpSpPr>
      <p:sp>
        <p:nvSpPr>
          <p:cNvPr id="1048669" name="Title 1"/>
          <p:cNvSpPr>
            <a:spLocks noGrp="1"/>
          </p:cNvSpPr>
          <p:nvPr>
            <p:ph type="title"/>
          </p:nvPr>
        </p:nvSpPr>
        <p:spPr>
          <a:xfrm>
            <a:off x="2589212" y="2058750"/>
            <a:ext cx="8915399" cy="1468800"/>
          </a:xfrm>
        </p:spPr>
        <p:txBody>
          <a:bodyPr anchor="b"/>
          <a:lstStyle>
            <a:lvl1pPr algn="l">
              <a:defRPr b="0" cap="none" sz="4000"/>
            </a:lvl1pPr>
          </a:lstStyle>
          <a:p>
            <a:r>
              <a:rPr lang="en-US"/>
              <a:t>Click to edit Master title style</a:t>
            </a:r>
            <a:endParaRPr dirty="0" lang="en-US"/>
          </a:p>
        </p:txBody>
      </p:sp>
      <p:sp>
        <p:nvSpPr>
          <p:cNvPr id="1048670" name="Text Placeholder 2"/>
          <p:cNvSpPr>
            <a:spLocks noGrp="1"/>
          </p:cNvSpPr>
          <p:nvPr>
            <p:ph type="body" idx="1"/>
          </p:nvPr>
        </p:nvSpPr>
        <p:spPr>
          <a:xfrm>
            <a:off x="2589212" y="3530129"/>
            <a:ext cx="8915399" cy="860400"/>
          </a:xfrm>
        </p:spPr>
        <p:txBody>
          <a:bodyPr anchor="t"/>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p>
            <a:fld id="{82070C2D-4B47-4C0C-B576-7091DEBA7E88}" type="datetimeFigureOut">
              <a:rPr lang="en-US" smtClean="0"/>
              <a:t>4/16/2024</a:t>
            </a:fld>
            <a:endParaRPr lang="en-US"/>
          </a:p>
        </p:txBody>
      </p:sp>
      <p:sp>
        <p:nvSpPr>
          <p:cNvPr id="1048672" name="Footer Placeholder 4"/>
          <p:cNvSpPr>
            <a:spLocks noGrp="1"/>
          </p:cNvSpPr>
          <p:nvPr>
            <p:ph type="ftr" sz="quarter" idx="11"/>
          </p:nvPr>
        </p:nvSpPr>
        <p:spPr/>
        <p:txBody>
          <a:bodyPr/>
          <a:p>
            <a:endParaRPr lang="en-US"/>
          </a:p>
        </p:txBody>
      </p:sp>
      <p:sp>
        <p:nvSpPr>
          <p:cNvPr id="1048673" name="Freeform 11"/>
          <p:cNvSpPr/>
          <p:nvPr/>
        </p:nvSpPr>
        <p:spPr bwMode="auto">
          <a:xfrm flipV="1">
            <a:off x="-4189" y="31781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4" name="Slide Number Placeholder 5"/>
          <p:cNvSpPr>
            <a:spLocks noGrp="1"/>
          </p:cNvSpPr>
          <p:nvPr>
            <p:ph type="sldNum" sz="quarter" idx="12"/>
          </p:nvPr>
        </p:nvSpPr>
        <p:spPr>
          <a:xfrm>
            <a:off x="531812" y="3244139"/>
            <a:ext cx="779767" cy="365125"/>
          </a:xfrm>
        </p:spPr>
        <p:txBody>
          <a:bodyPr/>
          <a:p>
            <a:fld id="{D0005E93-5766-4A4D-BCDD-B1D92150A8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700" name="Title 7"/>
          <p:cNvSpPr>
            <a:spLocks noGrp="1"/>
          </p:cNvSpPr>
          <p:nvPr>
            <p:ph type="title"/>
          </p:nvPr>
        </p:nvSpPr>
        <p:spPr/>
        <p:txBody>
          <a:bodyPr/>
          <a:p>
            <a:r>
              <a:rPr lang="en-US"/>
              <a:t>Click to edit Master title style</a:t>
            </a:r>
            <a:endParaRPr dirty="0" lang="en-US"/>
          </a:p>
        </p:txBody>
      </p:sp>
      <p:sp>
        <p:nvSpPr>
          <p:cNvPr id="1048701" name="Content Placeholder 2"/>
          <p:cNvSpPr>
            <a:spLocks noGrp="1"/>
          </p:cNvSpPr>
          <p:nvPr>
            <p:ph sz="half" idx="1"/>
          </p:nvPr>
        </p:nvSpPr>
        <p:spPr>
          <a:xfrm>
            <a:off x="2589212" y="2133600"/>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Content Placeholder 3"/>
          <p:cNvSpPr>
            <a:spLocks noGrp="1"/>
          </p:cNvSpPr>
          <p:nvPr>
            <p:ph sz="half" idx="2"/>
          </p:nvPr>
        </p:nvSpPr>
        <p:spPr>
          <a:xfrm>
            <a:off x="7190747" y="2126222"/>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Date Placeholder 4"/>
          <p:cNvSpPr>
            <a:spLocks noGrp="1"/>
          </p:cNvSpPr>
          <p:nvPr>
            <p:ph type="dt" sz="half" idx="10"/>
          </p:nvPr>
        </p:nvSpPr>
        <p:spPr/>
        <p:txBody>
          <a:bodyPr/>
          <a:p>
            <a:fld id="{82070C2D-4B47-4C0C-B576-7091DEBA7E88}" type="datetimeFigureOut">
              <a:rPr lang="en-US" smtClean="0"/>
              <a:t>4/16/2024</a:t>
            </a:fld>
            <a:endParaRPr lang="en-US"/>
          </a:p>
        </p:txBody>
      </p:sp>
      <p:sp>
        <p:nvSpPr>
          <p:cNvPr id="1048704" name="Footer Placeholder 5"/>
          <p:cNvSpPr>
            <a:spLocks noGrp="1"/>
          </p:cNvSpPr>
          <p:nvPr>
            <p:ph type="ftr" sz="quarter" idx="11"/>
          </p:nvPr>
        </p:nvSpPr>
        <p:spPr/>
        <p:txBody>
          <a:bodyPr/>
          <a:p>
            <a:endParaRPr lang="en-US"/>
          </a:p>
        </p:txBody>
      </p:sp>
      <p:sp>
        <p:nvSpPr>
          <p:cNvPr id="1048705"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6" name="Slide Number Placeholder 5"/>
          <p:cNvSpPr>
            <a:spLocks noGrp="1"/>
          </p:cNvSpPr>
          <p:nvPr>
            <p:ph type="sldNum" sz="quarter" idx="12"/>
          </p:nvPr>
        </p:nvSpPr>
        <p:spPr>
          <a:xfrm>
            <a:off x="531812" y="787782"/>
            <a:ext cx="779767" cy="365125"/>
          </a:xfrm>
        </p:spPr>
        <p:txBody>
          <a:bodyPr/>
          <a:p>
            <a:fld id="{D0005E93-5766-4A4D-BCDD-B1D92150A8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75" name="Title 9"/>
          <p:cNvSpPr>
            <a:spLocks noGrp="1"/>
          </p:cNvSpPr>
          <p:nvPr>
            <p:ph type="title"/>
          </p:nvPr>
        </p:nvSpPr>
        <p:spPr/>
        <p:txBody>
          <a:bodyPr/>
          <a:p>
            <a:r>
              <a:rPr lang="en-US"/>
              <a:t>Click to edit Master title style</a:t>
            </a:r>
            <a:endParaRPr dirty="0" lang="en-US"/>
          </a:p>
        </p:txBody>
      </p:sp>
      <p:sp>
        <p:nvSpPr>
          <p:cNvPr id="1048676"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3"/>
          <p:cNvSpPr>
            <a:spLocks noGrp="1"/>
          </p:cNvSpPr>
          <p:nvPr>
            <p:ph sz="half" idx="2"/>
          </p:nvPr>
        </p:nvSpPr>
        <p:spPr>
          <a:xfrm>
            <a:off x="2589212" y="2548966"/>
            <a:ext cx="4342893"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9" name="Content Placeholder 5"/>
          <p:cNvSpPr>
            <a:spLocks noGrp="1"/>
          </p:cNvSpPr>
          <p:nvPr>
            <p:ph sz="quarter" idx="4"/>
          </p:nvPr>
        </p:nvSpPr>
        <p:spPr>
          <a:xfrm>
            <a:off x="7166957" y="2545738"/>
            <a:ext cx="4338674"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6"/>
          <p:cNvSpPr>
            <a:spLocks noGrp="1"/>
          </p:cNvSpPr>
          <p:nvPr>
            <p:ph type="dt" sz="half" idx="10"/>
          </p:nvPr>
        </p:nvSpPr>
        <p:spPr/>
        <p:txBody>
          <a:bodyPr/>
          <a:p>
            <a:fld id="{82070C2D-4B47-4C0C-B576-7091DEBA7E88}" type="datetimeFigureOut">
              <a:rPr lang="en-US" smtClean="0"/>
              <a:t>4/16/2024</a:t>
            </a:fld>
            <a:endParaRPr lang="en-US"/>
          </a:p>
        </p:txBody>
      </p:sp>
      <p:sp>
        <p:nvSpPr>
          <p:cNvPr id="1048681" name="Footer Placeholder 7"/>
          <p:cNvSpPr>
            <a:spLocks noGrp="1"/>
          </p:cNvSpPr>
          <p:nvPr>
            <p:ph type="ftr" sz="quarter" idx="11"/>
          </p:nvPr>
        </p:nvSpPr>
        <p:spPr/>
        <p:txBody>
          <a:bodyPr/>
          <a:p>
            <a:endParaRPr lang="en-US"/>
          </a:p>
        </p:txBody>
      </p:sp>
      <p:sp>
        <p:nvSpPr>
          <p:cNvPr id="1048682"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3" name="Slide Number Placeholder 5"/>
          <p:cNvSpPr>
            <a:spLocks noGrp="1"/>
          </p:cNvSpPr>
          <p:nvPr>
            <p:ph type="sldNum" sz="quarter" idx="12"/>
          </p:nvPr>
        </p:nvSpPr>
        <p:spPr>
          <a:xfrm>
            <a:off x="531812" y="787782"/>
            <a:ext cx="779767" cy="365125"/>
          </a:xfrm>
        </p:spPr>
        <p:txBody>
          <a:bodyPr/>
          <a:p>
            <a:fld id="{D0005E93-5766-4A4D-BCDD-B1D92150A8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633" name="Title 1"/>
          <p:cNvSpPr>
            <a:spLocks noGrp="1"/>
          </p:cNvSpPr>
          <p:nvPr>
            <p:ph type="title"/>
          </p:nvPr>
        </p:nvSpPr>
        <p:spPr/>
        <p:txBody>
          <a:bodyPr/>
          <a:p>
            <a:r>
              <a:rPr lang="en-US"/>
              <a:t>Click to edit Master title style</a:t>
            </a:r>
            <a:endParaRPr dirty="0" lang="en-US"/>
          </a:p>
        </p:txBody>
      </p:sp>
      <p:sp>
        <p:nvSpPr>
          <p:cNvPr id="1048634" name="Date Placeholder 2"/>
          <p:cNvSpPr>
            <a:spLocks noGrp="1"/>
          </p:cNvSpPr>
          <p:nvPr>
            <p:ph type="dt" sz="half" idx="10"/>
          </p:nvPr>
        </p:nvSpPr>
        <p:spPr/>
        <p:txBody>
          <a:bodyPr/>
          <a:p>
            <a:fld id="{82070C2D-4B47-4C0C-B576-7091DEBA7E88}" type="datetimeFigureOut">
              <a:rPr lang="en-US" smtClean="0"/>
              <a:t>4/16/2024</a:t>
            </a:fld>
            <a:endParaRPr lang="en-US"/>
          </a:p>
        </p:txBody>
      </p:sp>
      <p:sp>
        <p:nvSpPr>
          <p:cNvPr id="1048635" name="Footer Placeholder 3"/>
          <p:cNvSpPr>
            <a:spLocks noGrp="1"/>
          </p:cNvSpPr>
          <p:nvPr>
            <p:ph type="ftr" sz="quarter" idx="11"/>
          </p:nvPr>
        </p:nvSpPr>
        <p:spPr/>
        <p:txBody>
          <a:bodyPr/>
          <a:p>
            <a:endParaRPr lang="en-US"/>
          </a:p>
        </p:txBody>
      </p:sp>
      <p:sp>
        <p:nvSpPr>
          <p:cNvPr id="104863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37" name="Slide Number Placeholder 4"/>
          <p:cNvSpPr>
            <a:spLocks noGrp="1"/>
          </p:cNvSpPr>
          <p:nvPr>
            <p:ph type="sldNum" sz="quarter" idx="12"/>
          </p:nvPr>
        </p:nvSpPr>
        <p:spPr/>
        <p:txBody>
          <a:bodyPr/>
          <a:p>
            <a:fld id="{D0005E93-5766-4A4D-BCDD-B1D92150A8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84" name="Date Placeholder 1"/>
          <p:cNvSpPr>
            <a:spLocks noGrp="1"/>
          </p:cNvSpPr>
          <p:nvPr>
            <p:ph type="dt" sz="half" idx="10"/>
          </p:nvPr>
        </p:nvSpPr>
        <p:spPr/>
        <p:txBody>
          <a:bodyPr/>
          <a:p>
            <a:fld id="{82070C2D-4B47-4C0C-B576-7091DEBA7E88}" type="datetimeFigureOut">
              <a:rPr lang="en-US" smtClean="0"/>
              <a:t>4/16/2024</a:t>
            </a:fld>
            <a:endParaRPr lang="en-US"/>
          </a:p>
        </p:txBody>
      </p:sp>
      <p:sp>
        <p:nvSpPr>
          <p:cNvPr id="1048685" name="Footer Placeholder 2"/>
          <p:cNvSpPr>
            <a:spLocks noGrp="1"/>
          </p:cNvSpPr>
          <p:nvPr>
            <p:ph type="ftr" sz="quarter" idx="11"/>
          </p:nvPr>
        </p:nvSpPr>
        <p:spPr/>
        <p:txBody>
          <a:bodyPr/>
          <a:p>
            <a:endParaRPr lang="en-US"/>
          </a:p>
        </p:txBody>
      </p:sp>
      <p:sp>
        <p:nvSpPr>
          <p:cNvPr id="1048686"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7" name="Slide Number Placeholder 3"/>
          <p:cNvSpPr>
            <a:spLocks noGrp="1"/>
          </p:cNvSpPr>
          <p:nvPr>
            <p:ph type="sldNum" sz="quarter" idx="12"/>
          </p:nvPr>
        </p:nvSpPr>
        <p:spPr/>
        <p:txBody>
          <a:bodyPr/>
          <a:p>
            <a:fld id="{D0005E93-5766-4A4D-BCDD-B1D92150A8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714" name="Title 1"/>
          <p:cNvSpPr>
            <a:spLocks noGrp="1"/>
          </p:cNvSpPr>
          <p:nvPr>
            <p:ph type="title"/>
          </p:nvPr>
        </p:nvSpPr>
        <p:spPr>
          <a:xfrm>
            <a:off x="2589212" y="446088"/>
            <a:ext cx="3505199" cy="976312"/>
          </a:xfrm>
        </p:spPr>
        <p:txBody>
          <a:bodyPr anchor="b"/>
          <a:lstStyle>
            <a:lvl1pPr algn="l">
              <a:defRPr b="0" sz="2000"/>
            </a:lvl1pPr>
          </a:lstStyle>
          <a:p>
            <a:r>
              <a:rPr lang="en-US"/>
              <a:t>Click to edit Master title style</a:t>
            </a:r>
            <a:endParaRPr dirty="0" lang="en-US"/>
          </a:p>
        </p:txBody>
      </p:sp>
      <p:sp>
        <p:nvSpPr>
          <p:cNvPr id="1048715" name="Content Placeholder 2"/>
          <p:cNvSpPr>
            <a:spLocks noGrp="1"/>
          </p:cNvSpPr>
          <p:nvPr>
            <p:ph idx="1"/>
          </p:nvPr>
        </p:nvSpPr>
        <p:spPr>
          <a:xfrm>
            <a:off x="6323012" y="446088"/>
            <a:ext cx="5181600" cy="5414963"/>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7" name="Date Placeholder 4"/>
          <p:cNvSpPr>
            <a:spLocks noGrp="1"/>
          </p:cNvSpPr>
          <p:nvPr>
            <p:ph type="dt" sz="half" idx="10"/>
          </p:nvPr>
        </p:nvSpPr>
        <p:spPr/>
        <p:txBody>
          <a:bodyPr/>
          <a:p>
            <a:fld id="{82070C2D-4B47-4C0C-B576-7091DEBA7E88}" type="datetimeFigureOut">
              <a:rPr lang="en-US" smtClean="0"/>
              <a:t>4/16/2024</a:t>
            </a:fld>
            <a:endParaRPr lang="en-US"/>
          </a:p>
        </p:txBody>
      </p:sp>
      <p:sp>
        <p:nvSpPr>
          <p:cNvPr id="1048718" name="Footer Placeholder 5"/>
          <p:cNvSpPr>
            <a:spLocks noGrp="1"/>
          </p:cNvSpPr>
          <p:nvPr>
            <p:ph type="ftr" sz="quarter" idx="11"/>
          </p:nvPr>
        </p:nvSpPr>
        <p:spPr/>
        <p:txBody>
          <a:bodyPr/>
          <a:p>
            <a:endParaRPr lang="en-US"/>
          </a:p>
        </p:txBody>
      </p:sp>
      <p:sp>
        <p:nvSpPr>
          <p:cNvPr id="1048719" name="Freeform 11"/>
          <p:cNvSpPr/>
          <p:nvPr/>
        </p:nvSpPr>
        <p:spPr bwMode="auto">
          <a:xfrm flipV="1">
            <a:off x="-4189" y="71437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0" name="Slide Number Placeholder 6"/>
          <p:cNvSpPr>
            <a:spLocks noGrp="1"/>
          </p:cNvSpPr>
          <p:nvPr>
            <p:ph type="sldNum" sz="quarter" idx="12"/>
          </p:nvPr>
        </p:nvSpPr>
        <p:spPr/>
        <p:txBody>
          <a:bodyPr/>
          <a:p>
            <a:fld id="{D0005E93-5766-4A4D-BCDD-B1D92150A8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7" name=""/>
        <p:cNvGrpSpPr/>
        <p:nvPr/>
      </p:nvGrpSpPr>
      <p:grpSpPr>
        <a:xfrm>
          <a:off x="0" y="0"/>
          <a:ext cx="0" cy="0"/>
          <a:chOff x="0" y="0"/>
          <a:chExt cx="0" cy="0"/>
        </a:xfrm>
      </p:grpSpPr>
      <p:sp>
        <p:nvSpPr>
          <p:cNvPr id="1048656" name="Title 1"/>
          <p:cNvSpPr>
            <a:spLocks noGrp="1"/>
          </p:cNvSpPr>
          <p:nvPr>
            <p:ph type="title"/>
          </p:nvPr>
        </p:nvSpPr>
        <p:spPr>
          <a:xfrm>
            <a:off x="2589213" y="4800600"/>
            <a:ext cx="8915400" cy="566738"/>
          </a:xfrm>
        </p:spPr>
        <p:txBody>
          <a:bodyPr anchor="b">
            <a:normAutofit/>
          </a:bodyPr>
          <a:lstStyle>
            <a:lvl1pPr algn="l">
              <a:defRPr b="0" sz="24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2589212" y="634965"/>
            <a:ext cx="8915400" cy="3854970"/>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p>
            <a:fld id="{82070C2D-4B47-4C0C-B576-7091DEBA7E88}" type="datetimeFigureOut">
              <a:rPr lang="en-US" smtClean="0"/>
              <a:t>4/16/2024</a:t>
            </a:fld>
            <a:endParaRPr lang="en-US"/>
          </a:p>
        </p:txBody>
      </p:sp>
      <p:sp>
        <p:nvSpPr>
          <p:cNvPr id="1048660" name="Footer Placeholder 5"/>
          <p:cNvSpPr>
            <a:spLocks noGrp="1"/>
          </p:cNvSpPr>
          <p:nvPr>
            <p:ph type="ftr" sz="quarter" idx="11"/>
          </p:nvPr>
        </p:nvSpPr>
        <p:spPr/>
        <p:txBody>
          <a:bodyPr/>
          <a:p>
            <a:endParaRPr lang="en-US"/>
          </a:p>
        </p:txBody>
      </p:sp>
      <p:sp>
        <p:nvSpPr>
          <p:cNvPr id="1048661" name="Freeform 11"/>
          <p:cNvSpPr/>
          <p:nvPr/>
        </p:nvSpPr>
        <p:spPr bwMode="auto">
          <a:xfrm flipV="1">
            <a:off x="-4189" y="4911725"/>
            <a:ext cx="1588527" cy="507297"/>
          </a:xfrm>
          <a:custGeom>
            <a:av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2" name="Slide Number Placeholder 6"/>
          <p:cNvSpPr>
            <a:spLocks noGrp="1"/>
          </p:cNvSpPr>
          <p:nvPr>
            <p:ph type="sldNum" sz="quarter" idx="12"/>
          </p:nvPr>
        </p:nvSpPr>
        <p:spPr>
          <a:xfrm>
            <a:off x="531812" y="4983087"/>
            <a:ext cx="779767" cy="365125"/>
          </a:xfrm>
        </p:spPr>
        <p:txBody>
          <a:bodyPr/>
          <a:p>
            <a:fld id="{D0005E93-5766-4A4D-BCDD-B1D92150A8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7" name=""/>
        <p:cNvGrpSpPr/>
        <p:nvPr/>
      </p:nvGrpSpPr>
      <p:grpSpPr>
        <a:xfrm>
          <a:off x="0" y="0"/>
          <a:ext cx="0" cy="0"/>
          <a:chOff x="0" y="0"/>
          <a:chExt cx="0" cy="0"/>
        </a:xfrm>
      </p:grpSpPr>
      <p:grpSp>
        <p:nvGrpSpPr>
          <p:cNvPr id="8"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ah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ah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ah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ah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ah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ah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ah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ah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ah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ah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ah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ah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ah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ah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ah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ah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ah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ah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ah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ah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ah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ah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ah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ah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p:spPr>
        <p:txBody>
          <a:bodyPr anchor="t" bIns="45720" lIns="91440" rIns="91440" rtlCol="0" tIns="45720" vert="horz">
            <a:normAutofit/>
          </a:bodyPr>
          <a:p>
            <a:r>
              <a:rPr lang="en-US"/>
              <a:t>Click to edit Master title style</a:t>
            </a:r>
            <a:endParaRPr dirty="0" lang="en-US"/>
          </a:p>
        </p:txBody>
      </p:sp>
      <p:sp>
        <p:nvSpPr>
          <p:cNvPr id="1048602" name="Text Placeholder 2"/>
          <p:cNvSpPr>
            <a:spLocks noGrp="1"/>
          </p:cNvSpPr>
          <p:nvPr>
            <p:ph type="body" idx="1"/>
          </p:nvPr>
        </p:nvSpPr>
        <p:spPr>
          <a:xfrm>
            <a:off x="2589212" y="2133600"/>
            <a:ext cx="8915400" cy="38862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2"/>
          </p:nvPr>
        </p:nvSpPr>
        <p:spPr>
          <a:xfrm>
            <a:off x="10361612" y="6130437"/>
            <a:ext cx="1146283" cy="370396"/>
          </a:xfrm>
          <a:prstGeom prst="rect"/>
        </p:spPr>
        <p:txBody>
          <a:bodyPr anchor="ctr" bIns="45720" lIns="91440" rIns="91440" rtlCol="0" tIns="45720" vert="horz"/>
          <a:lstStyle>
            <a:lvl1pPr algn="r">
              <a:defRPr sz="900">
                <a:solidFill>
                  <a:schemeClr val="tx1">
                    <a:tint val="75000"/>
                  </a:schemeClr>
                </a:solidFill>
              </a:defRPr>
            </a:lvl1pPr>
          </a:lstStyle>
          <a:p>
            <a:fld id="{82070C2D-4B47-4C0C-B576-7091DEBA7E88}" type="datetimeFigureOut">
              <a:rPr lang="en-US" smtClean="0"/>
              <a:t>4/16/2024</a:t>
            </a:fld>
            <a:endParaRPr lang="en-US"/>
          </a:p>
        </p:txBody>
      </p:sp>
      <p:sp>
        <p:nvSpPr>
          <p:cNvPr id="1048604" name="Footer Placeholder 4"/>
          <p:cNvSpPr>
            <a:spLocks noGrp="1"/>
          </p:cNvSpPr>
          <p:nvPr>
            <p:ph type="ftr" sz="quarter" idx="3"/>
          </p:nvPr>
        </p:nvSpPr>
        <p:spPr>
          <a:xfrm>
            <a:off x="2589212" y="6135808"/>
            <a:ext cx="7619999"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605" name="Slide Number Placeholder 5"/>
          <p:cNvSpPr>
            <a:spLocks noGrp="1"/>
          </p:cNvSpPr>
          <p:nvPr>
            <p:ph type="sldNum" sz="quarter" idx="4"/>
          </p:nvPr>
        </p:nvSpPr>
        <p:spPr bwMode="gray">
          <a:xfrm>
            <a:off x="531812" y="787782"/>
            <a:ext cx="779767" cy="365125"/>
          </a:xfrm>
          <a:prstGeom prst="rect"/>
        </p:spPr>
        <p:txBody>
          <a:bodyPr anchor="ctr" bIns="45720" lIns="91440" rIns="91440" rtlCol="0" tIns="45720" vert="horz"/>
          <a:lstStyle>
            <a:lvl1pPr algn="r">
              <a:defRPr sz="2000">
                <a:solidFill>
                  <a:srgbClr val="FEFFFF"/>
                </a:solidFill>
              </a:defRPr>
            </a:lvl1pPr>
          </a:lstStyle>
          <a:p>
            <a:fld id="{D0005E93-5766-4A4D-BCDD-B1D92150A85D}"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2" name="Title 1"/>
          <p:cNvSpPr>
            <a:spLocks noGrp="1"/>
          </p:cNvSpPr>
          <p:nvPr>
            <p:ph type="ctrTitle"/>
          </p:nvPr>
        </p:nvSpPr>
        <p:spPr>
          <a:xfrm>
            <a:off x="3048000" y="1427416"/>
            <a:ext cx="9144000" cy="1306409"/>
          </a:xfrm>
        </p:spPr>
        <p:txBody>
          <a:bodyPr/>
          <a:p>
            <a:r>
              <a:rPr b="1" dirty="0" lang="en-US">
                <a:latin typeface="Agency FB" panose="020B0503020202020204" pitchFamily="34" charset="0"/>
              </a:rPr>
              <a:t>AI Project </a:t>
            </a:r>
          </a:p>
        </p:txBody>
      </p:sp>
      <p:sp>
        <p:nvSpPr>
          <p:cNvPr id="1048613" name="Subtitle 2"/>
          <p:cNvSpPr>
            <a:spLocks noGrp="1"/>
          </p:cNvSpPr>
          <p:nvPr>
            <p:ph type="subTitle" idx="1"/>
          </p:nvPr>
        </p:nvSpPr>
        <p:spPr>
          <a:xfrm>
            <a:off x="3048000" y="3561034"/>
            <a:ext cx="8915399" cy="1126283"/>
          </a:xfrm>
        </p:spPr>
        <p:txBody>
          <a:bodyPr>
            <a:normAutofit/>
          </a:bodyPr>
          <a:p>
            <a:r>
              <a:rPr b="1" dirty="0" sz="3600" lang="en-US">
                <a:latin typeface="Agency FB" panose="020B0503020202020204" pitchFamily="34" charset="0"/>
              </a:rPr>
              <a:t>Dog vs Cat Classification</a:t>
            </a:r>
          </a:p>
        </p:txBody>
      </p:sp>
      <p:sp>
        <p:nvSpPr>
          <p:cNvPr id="1048614" name="TextBox 3"/>
          <p:cNvSpPr txBox="1"/>
          <p:nvPr/>
        </p:nvSpPr>
        <p:spPr>
          <a:xfrm>
            <a:off x="8184630" y="5516380"/>
            <a:ext cx="2473377" cy="891540"/>
          </a:xfrm>
          <a:prstGeom prst="rect"/>
          <a:noFill/>
        </p:spPr>
        <p:txBody>
          <a:bodyPr rtlCol="0" wrap="square">
            <a:spAutoFit/>
          </a:bodyPr>
          <a:p>
            <a:r>
              <a:rPr dirty="0" lang="en-US">
                <a:latin typeface="Agency FB" panose="020B0503020202020204" pitchFamily="34" charset="0"/>
              </a:rPr>
              <a:t>By </a:t>
            </a:r>
          </a:p>
          <a:p>
            <a:r>
              <a:rPr dirty="0" lang="en-US">
                <a:latin typeface="Agency FB" panose="020B0503020202020204" pitchFamily="34" charset="0"/>
              </a:rPr>
              <a:t>	</a:t>
            </a:r>
            <a:r>
              <a:rPr dirty="0" lang="en-US">
                <a:latin typeface="Agency FB" panose="020B0503020202020204" pitchFamily="34" charset="0"/>
              </a:rPr>
              <a:t>Muneeswaran</a:t>
            </a:r>
            <a:r>
              <a:rPr dirty="0" lang="en-US">
                <a:latin typeface="Agency FB" panose="020B0503020202020204" pitchFamily="34" charset="0"/>
              </a:rPr>
              <a:t> </a:t>
            </a:r>
            <a:r>
              <a:rPr dirty="0" lang="en-US">
                <a:latin typeface="Agency FB" panose="020B0503020202020204" pitchFamily="34" charset="0"/>
              </a:rPr>
              <a:t>P</a:t>
            </a:r>
            <a:endParaRPr altLang="en-US" lang="zh-CN"/>
          </a:p>
          <a:p>
            <a:r>
              <a:rPr dirty="0" lang="en-US">
                <a:latin typeface="Agency FB" panose="020B0503020202020204" pitchFamily="34" charset="0"/>
              </a:rPr>
              <a:t>	</a:t>
            </a:r>
            <a:r>
              <a:rPr lang="en-US">
                <a:latin typeface="Agency FB" panose="020B0503020202020204" pitchFamily="34" charset="0"/>
              </a:rPr>
              <a:t>(912221104</a:t>
            </a:r>
            <a:r>
              <a:rPr lang="en-US">
                <a:latin typeface="Agency FB" panose="020B0503020202020204" pitchFamily="34" charset="0"/>
              </a:rPr>
              <a:t>3</a:t>
            </a:r>
            <a:r>
              <a:rPr lang="en-US">
                <a:latin typeface="Agency FB" panose="020B0503020202020204" pitchFamily="34" charset="0"/>
              </a:rPr>
              <a:t>0</a:t>
            </a:r>
            <a:r>
              <a:rPr lang="en-US">
                <a:latin typeface="Agency FB" panose="020B0503020202020204" pitchFamily="34" charset="0"/>
              </a:rPr>
              <a:t>6</a:t>
            </a:r>
            <a:r>
              <a:rPr lang="en-US">
                <a:latin typeface="Agency FB" panose="020B0503020202020204" pitchFamily="34" charset="0"/>
              </a:rPr>
              <a:t>)</a:t>
            </a:r>
            <a:endParaRPr dirty="0" lang="en-US">
              <a:latin typeface="Agency FB" panose="020B05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1" name="TextBox 3"/>
          <p:cNvSpPr txBox="1"/>
          <p:nvPr/>
        </p:nvSpPr>
        <p:spPr>
          <a:xfrm>
            <a:off x="2368446" y="1064302"/>
            <a:ext cx="3484879" cy="510540"/>
          </a:xfrm>
          <a:prstGeom prst="rect"/>
          <a:noFill/>
        </p:spPr>
        <p:txBody>
          <a:bodyPr rtlCol="0" wrap="none">
            <a:spAutoFit/>
          </a:bodyPr>
          <a:p>
            <a:r>
              <a:rPr dirty="0" sz="2800" lang="en-US">
                <a:latin typeface="Agency FB" panose="020B0503020202020204" pitchFamily="34" charset="0"/>
              </a:rPr>
              <a:t>Project Introduction :</a:t>
            </a:r>
          </a:p>
        </p:txBody>
      </p:sp>
      <p:sp>
        <p:nvSpPr>
          <p:cNvPr id="1048622" name="TextBox 7"/>
          <p:cNvSpPr txBox="1"/>
          <p:nvPr/>
        </p:nvSpPr>
        <p:spPr>
          <a:xfrm>
            <a:off x="4287187" y="2443397"/>
            <a:ext cx="5696262" cy="369332"/>
          </a:xfrm>
          <a:prstGeom prst="rect"/>
          <a:noFill/>
        </p:spPr>
        <p:txBody>
          <a:bodyPr rtlCol="0" wrap="square">
            <a:spAutoFit/>
          </a:bodyPr>
          <a:p>
            <a:endParaRPr dirty="0" lang="en-US"/>
          </a:p>
        </p:txBody>
      </p:sp>
      <p:sp>
        <p:nvSpPr>
          <p:cNvPr id="1048623" name="TextBox 8"/>
          <p:cNvSpPr txBox="1"/>
          <p:nvPr/>
        </p:nvSpPr>
        <p:spPr>
          <a:xfrm>
            <a:off x="7948631" y="5840344"/>
            <a:ext cx="234912" cy="369332"/>
          </a:xfrm>
          <a:prstGeom prst="rect"/>
          <a:noFill/>
        </p:spPr>
        <p:txBody>
          <a:bodyPr rtlCol="0" wrap="square">
            <a:spAutoFit/>
          </a:bodyPr>
          <a:p>
            <a:endParaRPr dirty="0" lang="en-US"/>
          </a:p>
        </p:txBody>
      </p:sp>
      <p:sp>
        <p:nvSpPr>
          <p:cNvPr id="1048624" name="Rectangle 1"/>
          <p:cNvSpPr>
            <a:spLocks noChangeArrowheads="1"/>
          </p:cNvSpPr>
          <p:nvPr/>
        </p:nvSpPr>
        <p:spPr bwMode="auto">
          <a:xfrm>
            <a:off x="3278047" y="1757479"/>
            <a:ext cx="6715395" cy="46253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a:ln>
                  <a:noFill/>
                </a:ln>
                <a:solidFill>
                  <a:schemeClr val="tx1"/>
                </a:solidFill>
                <a:effectLst/>
                <a:latin typeface="Agency FB" panose="020B0503020202020204" pitchFamily="34" charset="0"/>
              </a:rPr>
              <a:t>In the realm of AI, the classification of cats versus dogs represents a pivotal challenge in computer vision. Leveraging deep learning techniques like convolutional neural networks (CNNs), our project aims to create a highly accurate image classifier. By training on a diverse dataset of annotated images, we seek to develop a model capable of generalizing to unseen data and handling variations in poses and backgrounds. Beyond its novelty, this classifier holds practical implications for pet identification in shelters and automated sorting of social media content. Join us as we explore the intricacies of image classification and witness the remarkable capabilities of AI in distinguishing between these beloved companions.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25" name="Rectangle 2"/>
          <p:cNvSpPr>
            <a:spLocks noChangeArrowheads="1"/>
          </p:cNvSpPr>
          <p:nvPr/>
        </p:nvSpPr>
        <p:spPr bwMode="auto">
          <a:xfrm>
            <a:off x="2982999" y="3493507"/>
            <a:ext cx="1055798" cy="64633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000000"/>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6" name="Title 1"/>
          <p:cNvSpPr>
            <a:spLocks noGrp="1"/>
          </p:cNvSpPr>
          <p:nvPr>
            <p:ph type="title"/>
          </p:nvPr>
        </p:nvSpPr>
        <p:spPr>
          <a:xfrm>
            <a:off x="5096282" y="444227"/>
            <a:ext cx="1769213" cy="1280890"/>
          </a:xfrm>
        </p:spPr>
        <p:txBody>
          <a:bodyPr>
            <a:normAutofit fontScale="90909"/>
          </a:bodyPr>
          <a:p>
            <a:r>
              <a:rPr dirty="0" sz="4400" lang="en-US">
                <a:latin typeface="Agency FB" panose="020B0503020202020204" pitchFamily="34" charset="0"/>
              </a:rPr>
              <a:t>Contents</a:t>
            </a:r>
          </a:p>
        </p:txBody>
      </p:sp>
      <p:sp>
        <p:nvSpPr>
          <p:cNvPr id="1048627" name="Content Placeholder 2"/>
          <p:cNvSpPr>
            <a:spLocks noGrp="1"/>
          </p:cNvSpPr>
          <p:nvPr>
            <p:ph idx="1"/>
          </p:nvPr>
        </p:nvSpPr>
        <p:spPr>
          <a:xfrm>
            <a:off x="3957858" y="2463384"/>
            <a:ext cx="4276283" cy="2828144"/>
          </a:xfrm>
        </p:spPr>
        <p:txBody>
          <a:bodyPr>
            <a:normAutofit fontScale="87500" lnSpcReduction="10000"/>
          </a:bodyPr>
          <a:p>
            <a:r>
              <a:rPr dirty="0" sz="3200" lang="en-US">
                <a:latin typeface="Agency FB" panose="020B0503020202020204" pitchFamily="34" charset="0"/>
              </a:rPr>
              <a:t>Project overview</a:t>
            </a:r>
          </a:p>
          <a:p>
            <a:pPr indent="0" marL="0">
              <a:buNone/>
            </a:pPr>
            <a:endParaRPr dirty="0" sz="3200" lang="en-US">
              <a:latin typeface="Agency FB" panose="020B0503020202020204" pitchFamily="34" charset="0"/>
            </a:endParaRPr>
          </a:p>
          <a:p>
            <a:r>
              <a:rPr dirty="0" sz="3200" lang="en-US">
                <a:latin typeface="Agency FB" panose="020B0503020202020204" pitchFamily="34" charset="0"/>
              </a:rPr>
              <a:t>Benefits of  My AI project</a:t>
            </a:r>
          </a:p>
          <a:p>
            <a:pPr indent="0" marL="0">
              <a:buNone/>
            </a:pPr>
            <a:endParaRPr dirty="0" sz="3200" lang="en-US">
              <a:latin typeface="Agency FB" panose="020B0503020202020204" pitchFamily="34" charset="0"/>
            </a:endParaRPr>
          </a:p>
          <a:p>
            <a:r>
              <a:rPr dirty="0" sz="3200" lang="en-US">
                <a:latin typeface="Agency FB" panose="020B0503020202020204"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8" name="Title 1"/>
          <p:cNvSpPr>
            <a:spLocks noGrp="1"/>
          </p:cNvSpPr>
          <p:nvPr>
            <p:ph type="title"/>
          </p:nvPr>
        </p:nvSpPr>
        <p:spPr>
          <a:xfrm>
            <a:off x="2473004" y="946778"/>
            <a:ext cx="8911687" cy="829936"/>
          </a:xfrm>
        </p:spPr>
        <p:txBody>
          <a:bodyPr/>
          <a:p>
            <a:r>
              <a:rPr dirty="0" sz="3600" lang="en-US">
                <a:latin typeface="Agency FB" panose="020B0503020202020204" pitchFamily="34" charset="0"/>
              </a:rPr>
              <a:t>Project overview :</a:t>
            </a:r>
            <a:endParaRPr dirty="0" lang="en-US"/>
          </a:p>
        </p:txBody>
      </p:sp>
      <p:sp>
        <p:nvSpPr>
          <p:cNvPr id="1048629" name="Rectangle 2"/>
          <p:cNvSpPr>
            <a:spLocks noGrp="1" noChangeArrowheads="1"/>
          </p:cNvSpPr>
          <p:nvPr>
            <p:ph idx="1"/>
          </p:nvPr>
        </p:nvSpPr>
        <p:spPr bwMode="auto">
          <a:xfrm>
            <a:off x="3915824" y="1753151"/>
            <a:ext cx="6026046" cy="4358639"/>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a:ln>
                  <a:noFill/>
                </a:ln>
                <a:solidFill>
                  <a:schemeClr val="tx1"/>
                </a:solidFill>
                <a:effectLst/>
                <a:latin typeface="Agency FB" panose="020B0503020202020204" pitchFamily="34" charset="0"/>
              </a:rPr>
              <a:t>The Cat vs Dog Classification AI project aims to develop a model capable of distinguishing between images of cats and dogs. Using machine learning techniques, the project will classify images as either cats or dogs with high accuracy. The model will be trained on a dataset containing labeled images of cats and dogs to learn the distinguishing features of each animal. The project will involve preprocessing the images, selecting and training a suitable machine learning algorithm, and evaluating the model's performance using metrics such as accuracy, precision, recall, and F1 score.</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2000" i="0" kumimoji="0" lang="en-US" normalizeH="0" strike="noStrike" u="none">
                <a:ln>
                  <a:noFill/>
                </a:ln>
                <a:solidFill>
                  <a:srgbClr val="000000"/>
                </a:solidFill>
                <a:effectLst/>
                <a:latin typeface="Agency FB" panose="020B0503020202020204" pitchFamily="34" charset="0"/>
              </a:rPr>
            </a:br>
            <a:endParaRPr altLang="en-US" baseline="0" b="0" cap="none" dirty="0" sz="2000" i="0" kumimoji="0" lang="en-US" normalizeH="0" strike="noStrike" u="none">
              <a:ln>
                <a:noFill/>
              </a:ln>
              <a:solidFill>
                <a:schemeClr val="tx1"/>
              </a:solidFill>
              <a:effectLst/>
              <a:latin typeface="Agency FB" panose="020B05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0" name="Title 1"/>
          <p:cNvSpPr>
            <a:spLocks noGrp="1"/>
          </p:cNvSpPr>
          <p:nvPr>
            <p:ph type="title"/>
          </p:nvPr>
        </p:nvSpPr>
        <p:spPr>
          <a:xfrm>
            <a:off x="2592925" y="624110"/>
            <a:ext cx="8911687" cy="844926"/>
          </a:xfrm>
        </p:spPr>
        <p:txBody>
          <a:bodyPr/>
          <a:p>
            <a:r>
              <a:rPr dirty="0" sz="3600" lang="en-US">
                <a:latin typeface="Agency FB" panose="020B0503020202020204" pitchFamily="34" charset="0"/>
              </a:rPr>
              <a:t>Benefits of  My AI project :</a:t>
            </a:r>
            <a:endParaRPr dirty="0" lang="en-US"/>
          </a:p>
        </p:txBody>
      </p:sp>
      <p:sp>
        <p:nvSpPr>
          <p:cNvPr id="1048631" name="Content Placeholder 2"/>
          <p:cNvSpPr>
            <a:spLocks noGrp="1"/>
          </p:cNvSpPr>
          <p:nvPr>
            <p:ph idx="1"/>
          </p:nvPr>
        </p:nvSpPr>
        <p:spPr>
          <a:xfrm>
            <a:off x="2592924" y="2133600"/>
            <a:ext cx="8911687" cy="3777622"/>
          </a:xfrm>
        </p:spPr>
        <p:txBody>
          <a:bodyPr>
            <a:normAutofit fontScale="95000"/>
          </a:bodyPr>
          <a:p>
            <a:pPr algn="l">
              <a:buFont typeface="+mj-lt"/>
              <a:buAutoNum type="arabicPeriod"/>
            </a:pPr>
            <a:r>
              <a:rPr b="1" dirty="0" sz="2000" i="0" lang="en-US">
                <a:solidFill>
                  <a:srgbClr val="0D0D0D"/>
                </a:solidFill>
                <a:effectLst/>
                <a:latin typeface="Agency FB" panose="020B0503020202020204" pitchFamily="34" charset="0"/>
              </a:rPr>
              <a:t>Pet Classification:</a:t>
            </a:r>
            <a:r>
              <a:rPr b="0" dirty="0" sz="2000" i="0" lang="en-US">
                <a:solidFill>
                  <a:srgbClr val="0D0D0D"/>
                </a:solidFill>
                <a:effectLst/>
                <a:latin typeface="Agency FB" panose="020B0503020202020204" pitchFamily="34" charset="0"/>
              </a:rPr>
              <a:t> The project can be used in real-world applications such as automatic sorting of pet photos in social media or pet identification systems.</a:t>
            </a:r>
          </a:p>
          <a:p>
            <a:pPr algn="l">
              <a:buFont typeface="+mj-lt"/>
              <a:buAutoNum type="arabicPeriod"/>
            </a:pPr>
            <a:r>
              <a:rPr b="1" dirty="0" sz="2000" i="0" lang="en-US">
                <a:solidFill>
                  <a:srgbClr val="0D0D0D"/>
                </a:solidFill>
                <a:effectLst/>
                <a:latin typeface="Agency FB" panose="020B0503020202020204" pitchFamily="34" charset="0"/>
              </a:rPr>
              <a:t>Educational Purposes:</a:t>
            </a:r>
            <a:r>
              <a:rPr b="0" dirty="0" sz="2000" i="0" lang="en-US">
                <a:solidFill>
                  <a:srgbClr val="0D0D0D"/>
                </a:solidFill>
                <a:effectLst/>
                <a:latin typeface="Agency FB" panose="020B0503020202020204" pitchFamily="34" charset="0"/>
              </a:rPr>
              <a:t> It can serve as a learning tool for those interested in machine learning and image classification.</a:t>
            </a:r>
          </a:p>
          <a:p>
            <a:pPr algn="l">
              <a:buFont typeface="+mj-lt"/>
              <a:buAutoNum type="arabicPeriod"/>
            </a:pPr>
            <a:r>
              <a:rPr b="1" dirty="0" sz="2000" i="0" lang="en-US">
                <a:solidFill>
                  <a:srgbClr val="0D0D0D"/>
                </a:solidFill>
                <a:effectLst/>
                <a:latin typeface="Agency FB" panose="020B0503020202020204" pitchFamily="34" charset="0"/>
              </a:rPr>
              <a:t>Animal Welfare:</a:t>
            </a:r>
            <a:r>
              <a:rPr b="0" dirty="0" sz="2000" i="0" lang="en-US">
                <a:solidFill>
                  <a:srgbClr val="0D0D0D"/>
                </a:solidFill>
                <a:effectLst/>
                <a:latin typeface="Agency FB" panose="020B0503020202020204" pitchFamily="34" charset="0"/>
              </a:rPr>
              <a:t> It could potentially aid in identifying lost pets or monitoring animal populations in conservation efforts.</a:t>
            </a:r>
          </a:p>
          <a:p>
            <a:pPr algn="l">
              <a:buFont typeface="+mj-lt"/>
              <a:buAutoNum type="arabicPeriod"/>
            </a:pPr>
            <a:r>
              <a:rPr b="1" dirty="0" sz="2000" i="0" lang="en-US">
                <a:solidFill>
                  <a:srgbClr val="0D0D0D"/>
                </a:solidFill>
                <a:effectLst/>
                <a:latin typeface="Agency FB" panose="020B0503020202020204" pitchFamily="34" charset="0"/>
              </a:rPr>
              <a:t>Research:</a:t>
            </a:r>
            <a:r>
              <a:rPr b="0" dirty="0" sz="2000" i="0" lang="en-US">
                <a:solidFill>
                  <a:srgbClr val="0D0D0D"/>
                </a:solidFill>
                <a:effectLst/>
                <a:latin typeface="Agency FB" panose="020B0503020202020204" pitchFamily="34" charset="0"/>
              </a:rPr>
              <a:t> The project can contribute to the field of computer vision and machine learning, especially in image classification tasks.</a:t>
            </a:r>
          </a:p>
          <a:p>
            <a:pPr algn="l">
              <a:buFont typeface="+mj-lt"/>
              <a:buAutoNum type="arabicPeriod"/>
            </a:pPr>
            <a:r>
              <a:rPr b="1" dirty="0" sz="2000" i="0" lang="en-US">
                <a:solidFill>
                  <a:srgbClr val="0D0D0D"/>
                </a:solidFill>
                <a:effectLst/>
                <a:latin typeface="Agency FB" panose="020B0503020202020204" pitchFamily="34" charset="0"/>
              </a:rPr>
              <a:t>Entertainment:</a:t>
            </a:r>
            <a:r>
              <a:rPr b="0" dirty="0" sz="2000" i="0" lang="en-US">
                <a:solidFill>
                  <a:srgbClr val="0D0D0D"/>
                </a:solidFill>
                <a:effectLst/>
                <a:latin typeface="Agency FB" panose="020B0503020202020204" pitchFamily="34" charset="0"/>
              </a:rPr>
              <a:t> It could be integrated into games or apps for entertainment purposes, such as pet-themed filters or photo editing tools.</a:t>
            </a:r>
          </a:p>
          <a:p>
            <a:pPr indent="0" marL="0">
              <a:buNone/>
            </a:pPr>
            <a:endParaRPr dirty="0" sz="2000" lang="en-US">
              <a:latin typeface="Agency FB" panose="020B05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32" name="Title 1"/>
          <p:cNvSpPr>
            <a:spLocks noGrp="1"/>
          </p:cNvSpPr>
          <p:nvPr>
            <p:ph type="title"/>
          </p:nvPr>
        </p:nvSpPr>
        <p:spPr/>
        <p:txBody>
          <a:bodyPr/>
          <a:p>
            <a:r>
              <a:rPr dirty="0" sz="3600" lang="en-US">
                <a:latin typeface="Agency FB" panose="020B0503020202020204" pitchFamily="34" charset="0"/>
              </a:rPr>
              <a:t>Results :</a:t>
            </a:r>
            <a:endParaRPr dirty="0" lang="en-US"/>
          </a:p>
        </p:txBody>
      </p:sp>
      <p:pic>
        <p:nvPicPr>
          <p:cNvPr id="2097152" name="Picture 4"/>
          <p:cNvPicPr>
            <a:picLocks noChangeAspect="1"/>
          </p:cNvPicPr>
          <p:nvPr/>
        </p:nvPicPr>
        <p:blipFill>
          <a:blip xmlns:r="http://schemas.openxmlformats.org/officeDocument/2006/relationships" r:embed="rId1"/>
          <a:stretch>
            <a:fillRect/>
          </a:stretch>
        </p:blipFill>
        <p:spPr>
          <a:xfrm>
            <a:off x="2592925" y="2080274"/>
            <a:ext cx="7503780" cy="4153616"/>
          </a:xfrm>
          <a:prstGeom prst="rect"/>
        </p:spPr>
      </p:pic>
    </p:spTree>
  </p:cSld>
  <p:clrMapOvr>
    <a:masterClrMapping/>
  </p:clrMapOvr>
</p:sld>
</file>

<file path=ppt/theme/theme1.xml><?xml version="1.0" encoding="utf-8"?>
<a:theme xmlns:a="http://schemas.openxmlformats.org/drawingml/2006/main" name="Wisp">
  <a:themeElements>
    <a:clrScheme name="Wisp">
      <a:dk1>
        <a:sysClr lastClr="000000" val="windowText"/>
      </a:dk1>
      <a:lt1>
        <a:sysClr lastClr="FFFFFF" val="window"/>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r="5400000" dist="25400" rotWithShape="0">
              <a:srgbClr val="000000">
                <a:alpha val="25000"/>
              </a:srgbClr>
            </a:outerShdw>
          </a:effectLst>
        </a:effectStyle>
        <a:effectStyle>
          <a:effectLst>
            <a:outerShdw blurRad="50800" dir="5400000" dist="381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AI Project </dc:title>
  <dc:creator>student</dc:creator>
  <cp:lastModifiedBy>student</cp:lastModifiedBy>
  <dcterms:created xsi:type="dcterms:W3CDTF">2024-04-15T19:17:05Z</dcterms:created>
  <dcterms:modified xsi:type="dcterms:W3CDTF">2024-05-11T04:09:32Z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bea3893953124360a24fa7de23dfa8fb</vt:lpwstr>
  </property>
</Properties>
</file>