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712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6858000" cy="9144000"/>
  <p:embeddedFontLst>
    <p:embeddedFont>
      <p:font typeface="Bricolage Grotesque" panose="020B0605040402000204"/>
      <p:regular r:id="rId19"/>
    </p:embeddedFont>
    <p:embeddedFont>
      <p:font typeface="Bricolage Grotesque Light" panose="020B0605040402000204"/>
      <p:regular r:id="rId20"/>
    </p:embeddedFont>
    <p:embeddedFont>
      <p:font typeface="Bricolage Grotesque SemiBold" panose="020B0605040402000204"/>
      <p:bold r:id="rId21"/>
    </p:embeddedFont>
    <p:embeddedFont>
      <p:font typeface="Figtree SemiBold"/>
      <p:regular r:id="rId22"/>
    </p:embeddedFont>
    <p:embeddedFont>
      <p:font typeface="Marcellus" panose="020E0602050203020307"/>
      <p:regular r:id="rId23"/>
    </p:embeddedFont>
    <p:embeddedFont>
      <p:font typeface="Hedvig Letters Sans"/>
      <p:regular r:id="rId24"/>
    </p:embeddedFont>
    <p:embeddedFont>
      <p:font typeface="Inter Medium" panose="02000503000000020004"/>
      <p:bold r:id="rId25"/>
      <p:italic r:id="rId26"/>
      <p:boldItalic r:id="rId27"/>
    </p:embeddedFont>
    <p:embeddedFont>
      <p:font typeface="Gabarito Medium"/>
      <p:regular r:id="rId28"/>
    </p:embeddedFont>
    <p:embeddedFont>
      <p:font typeface="Gloock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SLIDES_API1472870358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SLIDES_API1472870358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SLIDES_API1472870358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SLIDES_API1472870358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SLIDES_API1472870358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SLIDES_API1472870358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SLIDES_API1472870358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SLIDES_API1472870358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SLIDES_API1472870358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SLIDES_API1472870358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SLIDES_API1472870358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SLIDES_API1472870358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SLIDES_API1472870358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SLIDES_API1472870358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SLIDES_API1472870358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SLIDES_API1472870358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SLIDES_API26737894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SLIDES_API26737894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slide - v1">
  <p:cSld name="CUSTOM_39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03"/>
          <p:cNvSpPr/>
          <p:nvPr/>
        </p:nvSpPr>
        <p:spPr>
          <a:xfrm>
            <a:off x="311750" y="3642100"/>
            <a:ext cx="2546700" cy="11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1039" name="Google Shape;1039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40" name="Google Shape;1040;p103"/>
          <p:cNvSpPr/>
          <p:nvPr>
            <p:ph type="pic" idx="2"/>
          </p:nvPr>
        </p:nvSpPr>
        <p:spPr>
          <a:xfrm>
            <a:off x="311700" y="1223300"/>
            <a:ext cx="2546700" cy="2428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41" name="Google Shape;1041;p103"/>
          <p:cNvSpPr txBox="1"/>
          <p:nvPr>
            <p:ph type="body" idx="1"/>
          </p:nvPr>
        </p:nvSpPr>
        <p:spPr>
          <a:xfrm>
            <a:off x="411300" y="4175700"/>
            <a:ext cx="2347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42" name="Google Shape;1042;p103"/>
          <p:cNvSpPr txBox="1"/>
          <p:nvPr>
            <p:ph type="subTitle" idx="3"/>
          </p:nvPr>
        </p:nvSpPr>
        <p:spPr>
          <a:xfrm>
            <a:off x="411300" y="3755700"/>
            <a:ext cx="23475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43" name="Google Shape;1043;p103"/>
          <p:cNvSpPr/>
          <p:nvPr/>
        </p:nvSpPr>
        <p:spPr>
          <a:xfrm>
            <a:off x="6285600" y="3642100"/>
            <a:ext cx="2546700" cy="11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1044" name="Google Shape;1044;p103"/>
          <p:cNvSpPr/>
          <p:nvPr>
            <p:ph type="pic" idx="4"/>
          </p:nvPr>
        </p:nvSpPr>
        <p:spPr>
          <a:xfrm>
            <a:off x="6285550" y="1223300"/>
            <a:ext cx="2546700" cy="2428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45" name="Google Shape;1045;p103"/>
          <p:cNvSpPr txBox="1"/>
          <p:nvPr>
            <p:ph type="body" idx="5"/>
          </p:nvPr>
        </p:nvSpPr>
        <p:spPr>
          <a:xfrm>
            <a:off x="6385150" y="4175700"/>
            <a:ext cx="2347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46" name="Google Shape;1046;p103"/>
          <p:cNvSpPr txBox="1"/>
          <p:nvPr>
            <p:ph type="subTitle" idx="6"/>
          </p:nvPr>
        </p:nvSpPr>
        <p:spPr>
          <a:xfrm>
            <a:off x="6385150" y="3755700"/>
            <a:ext cx="23475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47" name="Google Shape;1047;p103"/>
          <p:cNvSpPr/>
          <p:nvPr/>
        </p:nvSpPr>
        <p:spPr>
          <a:xfrm>
            <a:off x="3310400" y="3642100"/>
            <a:ext cx="2546700" cy="11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1048" name="Google Shape;1048;p103"/>
          <p:cNvSpPr/>
          <p:nvPr>
            <p:ph type="pic" idx="7"/>
          </p:nvPr>
        </p:nvSpPr>
        <p:spPr>
          <a:xfrm>
            <a:off x="3310350" y="1223300"/>
            <a:ext cx="2546700" cy="2428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49" name="Google Shape;1049;p103"/>
          <p:cNvSpPr txBox="1"/>
          <p:nvPr>
            <p:ph type="body" idx="8"/>
          </p:nvPr>
        </p:nvSpPr>
        <p:spPr>
          <a:xfrm>
            <a:off x="3409950" y="4175700"/>
            <a:ext cx="2347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50" name="Google Shape;1050;p103"/>
          <p:cNvSpPr txBox="1"/>
          <p:nvPr>
            <p:ph type="subTitle" idx="9"/>
          </p:nvPr>
        </p:nvSpPr>
        <p:spPr>
          <a:xfrm>
            <a:off x="3409950" y="3755700"/>
            <a:ext cx="23475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2">
  <p:cSld name="CUSTOM_40">
    <p:bg>
      <p:bgPr>
        <a:solidFill>
          <a:schemeClr val="accent1"/>
        </a:solidFill>
        <a:effectLst/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53" name="Google Shape;1053;p104"/>
          <p:cNvSpPr/>
          <p:nvPr>
            <p:ph type="pic" idx="2"/>
          </p:nvPr>
        </p:nvSpPr>
        <p:spPr>
          <a:xfrm>
            <a:off x="516175" y="1446025"/>
            <a:ext cx="1738500" cy="2129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54" name="Google Shape;1054;p104"/>
          <p:cNvSpPr txBox="1"/>
          <p:nvPr>
            <p:ph type="body" idx="1"/>
          </p:nvPr>
        </p:nvSpPr>
        <p:spPr>
          <a:xfrm>
            <a:off x="516175" y="4035210"/>
            <a:ext cx="17385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55" name="Google Shape;1055;p104"/>
          <p:cNvSpPr txBox="1"/>
          <p:nvPr>
            <p:ph type="subTitle" idx="3"/>
          </p:nvPr>
        </p:nvSpPr>
        <p:spPr>
          <a:xfrm>
            <a:off x="516175" y="3666880"/>
            <a:ext cx="1738500" cy="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56" name="Google Shape;1056;p104"/>
          <p:cNvSpPr/>
          <p:nvPr>
            <p:ph type="pic" idx="4"/>
          </p:nvPr>
        </p:nvSpPr>
        <p:spPr>
          <a:xfrm>
            <a:off x="2608672" y="1446025"/>
            <a:ext cx="1738500" cy="2129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57" name="Google Shape;1057;p104"/>
          <p:cNvSpPr txBox="1"/>
          <p:nvPr>
            <p:ph type="body" idx="5"/>
          </p:nvPr>
        </p:nvSpPr>
        <p:spPr>
          <a:xfrm>
            <a:off x="2608672" y="4035210"/>
            <a:ext cx="17385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58" name="Google Shape;1058;p104"/>
          <p:cNvSpPr txBox="1"/>
          <p:nvPr>
            <p:ph type="subTitle" idx="6"/>
          </p:nvPr>
        </p:nvSpPr>
        <p:spPr>
          <a:xfrm>
            <a:off x="2608672" y="3666880"/>
            <a:ext cx="1738500" cy="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59" name="Google Shape;1059;p104"/>
          <p:cNvSpPr/>
          <p:nvPr>
            <p:ph type="pic" idx="7"/>
          </p:nvPr>
        </p:nvSpPr>
        <p:spPr>
          <a:xfrm>
            <a:off x="4749002" y="1446025"/>
            <a:ext cx="1738500" cy="2129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60" name="Google Shape;1060;p104"/>
          <p:cNvSpPr txBox="1"/>
          <p:nvPr>
            <p:ph type="body" idx="8"/>
          </p:nvPr>
        </p:nvSpPr>
        <p:spPr>
          <a:xfrm>
            <a:off x="4749002" y="4035210"/>
            <a:ext cx="17385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61" name="Google Shape;1061;p104"/>
          <p:cNvSpPr txBox="1"/>
          <p:nvPr>
            <p:ph type="subTitle" idx="9"/>
          </p:nvPr>
        </p:nvSpPr>
        <p:spPr>
          <a:xfrm>
            <a:off x="4749002" y="3666880"/>
            <a:ext cx="1738500" cy="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62" name="Google Shape;1062;p104"/>
          <p:cNvSpPr/>
          <p:nvPr>
            <p:ph type="pic" idx="13"/>
          </p:nvPr>
        </p:nvSpPr>
        <p:spPr>
          <a:xfrm>
            <a:off x="6889332" y="1446025"/>
            <a:ext cx="1738500" cy="2129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63" name="Google Shape;1063;p104"/>
          <p:cNvSpPr txBox="1"/>
          <p:nvPr>
            <p:ph type="body" idx="14"/>
          </p:nvPr>
        </p:nvSpPr>
        <p:spPr>
          <a:xfrm>
            <a:off x="6889332" y="4035210"/>
            <a:ext cx="17385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64" name="Google Shape;1064;p104"/>
          <p:cNvSpPr txBox="1"/>
          <p:nvPr>
            <p:ph type="subTitle" idx="15"/>
          </p:nvPr>
        </p:nvSpPr>
        <p:spPr>
          <a:xfrm>
            <a:off x="6889332" y="3666880"/>
            <a:ext cx="1738500" cy="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3">
  <p:cSld name="CUSTOM_41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05"/>
          <p:cNvSpPr txBox="1"/>
          <p:nvPr>
            <p:ph type="title"/>
          </p:nvPr>
        </p:nvSpPr>
        <p:spPr>
          <a:xfrm>
            <a:off x="496025" y="445025"/>
            <a:ext cx="81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67" name="Google Shape;1067;p105"/>
          <p:cNvSpPr/>
          <p:nvPr>
            <p:ph type="pic" idx="2"/>
          </p:nvPr>
        </p:nvSpPr>
        <p:spPr>
          <a:xfrm>
            <a:off x="496013" y="1280525"/>
            <a:ext cx="1731300" cy="237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68" name="Google Shape;1068;p105"/>
          <p:cNvSpPr txBox="1"/>
          <p:nvPr>
            <p:ph type="body" idx="1"/>
          </p:nvPr>
        </p:nvSpPr>
        <p:spPr>
          <a:xfrm>
            <a:off x="496013" y="4249595"/>
            <a:ext cx="17313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69" name="Google Shape;1069;p105"/>
          <p:cNvSpPr txBox="1"/>
          <p:nvPr>
            <p:ph type="subTitle" idx="3"/>
          </p:nvPr>
        </p:nvSpPr>
        <p:spPr>
          <a:xfrm>
            <a:off x="496013" y="3710472"/>
            <a:ext cx="1731300" cy="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70" name="Google Shape;1070;p105"/>
          <p:cNvSpPr/>
          <p:nvPr>
            <p:ph type="pic" idx="4"/>
          </p:nvPr>
        </p:nvSpPr>
        <p:spPr>
          <a:xfrm>
            <a:off x="2636238" y="1280525"/>
            <a:ext cx="1731300" cy="237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1" name="Google Shape;1071;p105"/>
          <p:cNvSpPr txBox="1"/>
          <p:nvPr>
            <p:ph type="body" idx="5"/>
          </p:nvPr>
        </p:nvSpPr>
        <p:spPr>
          <a:xfrm>
            <a:off x="2636238" y="4249595"/>
            <a:ext cx="17313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72" name="Google Shape;1072;p105"/>
          <p:cNvSpPr txBox="1"/>
          <p:nvPr>
            <p:ph type="subTitle" idx="6"/>
          </p:nvPr>
        </p:nvSpPr>
        <p:spPr>
          <a:xfrm>
            <a:off x="2636238" y="3710472"/>
            <a:ext cx="1731300" cy="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73" name="Google Shape;1073;p105"/>
          <p:cNvSpPr/>
          <p:nvPr>
            <p:ph type="pic" idx="7"/>
          </p:nvPr>
        </p:nvSpPr>
        <p:spPr>
          <a:xfrm>
            <a:off x="4776463" y="1280525"/>
            <a:ext cx="1731300" cy="237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4" name="Google Shape;1074;p105"/>
          <p:cNvSpPr txBox="1"/>
          <p:nvPr>
            <p:ph type="body" idx="8"/>
          </p:nvPr>
        </p:nvSpPr>
        <p:spPr>
          <a:xfrm>
            <a:off x="4776463" y="4249595"/>
            <a:ext cx="17313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75" name="Google Shape;1075;p105"/>
          <p:cNvSpPr txBox="1"/>
          <p:nvPr>
            <p:ph type="subTitle" idx="9"/>
          </p:nvPr>
        </p:nvSpPr>
        <p:spPr>
          <a:xfrm>
            <a:off x="4776463" y="3710472"/>
            <a:ext cx="1731300" cy="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76" name="Google Shape;1076;p105"/>
          <p:cNvSpPr/>
          <p:nvPr>
            <p:ph type="pic" idx="13"/>
          </p:nvPr>
        </p:nvSpPr>
        <p:spPr>
          <a:xfrm>
            <a:off x="6916688" y="1280525"/>
            <a:ext cx="1731300" cy="237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7" name="Google Shape;1077;p105"/>
          <p:cNvSpPr txBox="1"/>
          <p:nvPr>
            <p:ph type="body" idx="14"/>
          </p:nvPr>
        </p:nvSpPr>
        <p:spPr>
          <a:xfrm>
            <a:off x="6916688" y="4249595"/>
            <a:ext cx="17313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78" name="Google Shape;1078;p105"/>
          <p:cNvSpPr txBox="1"/>
          <p:nvPr>
            <p:ph type="subTitle" idx="15"/>
          </p:nvPr>
        </p:nvSpPr>
        <p:spPr>
          <a:xfrm>
            <a:off x="6916688" y="3710472"/>
            <a:ext cx="1731300" cy="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19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6"/>
          <p:cNvSpPr/>
          <p:nvPr/>
        </p:nvSpPr>
        <p:spPr>
          <a:xfrm>
            <a:off x="0" y="3661400"/>
            <a:ext cx="3282000" cy="148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1081" name="Google Shape;1081;p106"/>
          <p:cNvSpPr txBox="1"/>
          <p:nvPr>
            <p:ph type="title"/>
          </p:nvPr>
        </p:nvSpPr>
        <p:spPr>
          <a:xfrm>
            <a:off x="3760950" y="445025"/>
            <a:ext cx="48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9pPr>
          </a:lstStyle>
          <a:p/>
        </p:txBody>
      </p:sp>
      <p:sp>
        <p:nvSpPr>
          <p:cNvPr id="1082" name="Google Shape;1082;p106"/>
          <p:cNvSpPr/>
          <p:nvPr>
            <p:ph type="pic" idx="2"/>
          </p:nvPr>
        </p:nvSpPr>
        <p:spPr>
          <a:xfrm>
            <a:off x="0" y="0"/>
            <a:ext cx="3282000" cy="36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3" name="Google Shape;1083;p106"/>
          <p:cNvSpPr txBox="1"/>
          <p:nvPr>
            <p:ph type="body" idx="1"/>
          </p:nvPr>
        </p:nvSpPr>
        <p:spPr>
          <a:xfrm>
            <a:off x="324900" y="4180300"/>
            <a:ext cx="2632200" cy="64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4" name="Google Shape;1084;p106"/>
          <p:cNvSpPr txBox="1"/>
          <p:nvPr>
            <p:ph type="subTitle" idx="3"/>
          </p:nvPr>
        </p:nvSpPr>
        <p:spPr>
          <a:xfrm>
            <a:off x="324900" y="3840875"/>
            <a:ext cx="2632200" cy="321000"/>
          </a:xfrm>
          <a:prstGeom prst="rect">
            <a:avLst/>
          </a:prstGeom>
        </p:spPr>
        <p:txBody>
          <a:bodyPr spcFirstLastPara="1" wrap="square" lIns="0" tIns="90000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5" name="Google Shape;1085;p106"/>
          <p:cNvSpPr txBox="1"/>
          <p:nvPr>
            <p:ph type="body" idx="4"/>
          </p:nvPr>
        </p:nvSpPr>
        <p:spPr>
          <a:xfrm>
            <a:off x="3760825" y="1270000"/>
            <a:ext cx="4816800" cy="2011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19_1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7"/>
          <p:cNvSpPr/>
          <p:nvPr/>
        </p:nvSpPr>
        <p:spPr>
          <a:xfrm>
            <a:off x="5862000" y="3661400"/>
            <a:ext cx="3282000" cy="148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1088" name="Google Shape;1088;p107"/>
          <p:cNvSpPr txBox="1"/>
          <p:nvPr>
            <p:ph type="title"/>
          </p:nvPr>
        </p:nvSpPr>
        <p:spPr>
          <a:xfrm>
            <a:off x="526400" y="445025"/>
            <a:ext cx="48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9pPr>
          </a:lstStyle>
          <a:p/>
        </p:txBody>
      </p:sp>
      <p:sp>
        <p:nvSpPr>
          <p:cNvPr id="1089" name="Google Shape;1089;p107"/>
          <p:cNvSpPr/>
          <p:nvPr>
            <p:ph type="pic" idx="2"/>
          </p:nvPr>
        </p:nvSpPr>
        <p:spPr>
          <a:xfrm>
            <a:off x="5862000" y="0"/>
            <a:ext cx="3282000" cy="36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0" name="Google Shape;1090;p107"/>
          <p:cNvSpPr txBox="1"/>
          <p:nvPr>
            <p:ph type="body" idx="1"/>
          </p:nvPr>
        </p:nvSpPr>
        <p:spPr>
          <a:xfrm>
            <a:off x="6186900" y="4180300"/>
            <a:ext cx="2632200" cy="64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1" name="Google Shape;1091;p107"/>
          <p:cNvSpPr txBox="1"/>
          <p:nvPr>
            <p:ph type="subTitle" idx="3"/>
          </p:nvPr>
        </p:nvSpPr>
        <p:spPr>
          <a:xfrm>
            <a:off x="6186900" y="3840875"/>
            <a:ext cx="2632200" cy="321000"/>
          </a:xfrm>
          <a:prstGeom prst="rect">
            <a:avLst/>
          </a:prstGeom>
        </p:spPr>
        <p:txBody>
          <a:bodyPr spcFirstLastPara="1" wrap="square" lIns="0" tIns="90000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107"/>
          <p:cNvSpPr txBox="1"/>
          <p:nvPr>
            <p:ph type="body" idx="4"/>
          </p:nvPr>
        </p:nvSpPr>
        <p:spPr>
          <a:xfrm>
            <a:off x="526275" y="1270000"/>
            <a:ext cx="4816800" cy="2011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19_1_1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08"/>
          <p:cNvSpPr/>
          <p:nvPr/>
        </p:nvSpPr>
        <p:spPr>
          <a:xfrm>
            <a:off x="5914200" y="3514468"/>
            <a:ext cx="2839200" cy="128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1095" name="Google Shape;1095;p108"/>
          <p:cNvSpPr txBox="1"/>
          <p:nvPr>
            <p:ph type="title"/>
          </p:nvPr>
        </p:nvSpPr>
        <p:spPr>
          <a:xfrm>
            <a:off x="526400" y="562013"/>
            <a:ext cx="48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9pPr>
          </a:lstStyle>
          <a:p/>
        </p:txBody>
      </p:sp>
      <p:sp>
        <p:nvSpPr>
          <p:cNvPr id="1096" name="Google Shape;1096;p108"/>
          <p:cNvSpPr/>
          <p:nvPr>
            <p:ph type="pic" idx="2"/>
          </p:nvPr>
        </p:nvSpPr>
        <p:spPr>
          <a:xfrm>
            <a:off x="5914200" y="347138"/>
            <a:ext cx="2839200" cy="3167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97" name="Google Shape;1097;p108"/>
          <p:cNvSpPr txBox="1"/>
          <p:nvPr>
            <p:ph type="body" idx="1"/>
          </p:nvPr>
        </p:nvSpPr>
        <p:spPr>
          <a:xfrm>
            <a:off x="6195258" y="3963348"/>
            <a:ext cx="2277000" cy="56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8" name="Google Shape;1098;p108"/>
          <p:cNvSpPr txBox="1"/>
          <p:nvPr>
            <p:ph type="subTitle" idx="3"/>
          </p:nvPr>
        </p:nvSpPr>
        <p:spPr>
          <a:xfrm>
            <a:off x="6195258" y="3669725"/>
            <a:ext cx="2277000" cy="277800"/>
          </a:xfrm>
          <a:prstGeom prst="rect">
            <a:avLst/>
          </a:prstGeom>
        </p:spPr>
        <p:txBody>
          <a:bodyPr spcFirstLastPara="1" wrap="square" lIns="0" tIns="90000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108"/>
          <p:cNvSpPr txBox="1"/>
          <p:nvPr>
            <p:ph type="body" idx="4"/>
          </p:nvPr>
        </p:nvSpPr>
        <p:spPr>
          <a:xfrm>
            <a:off x="526275" y="1386988"/>
            <a:ext cx="4816800" cy="2011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slide - v2">
  <p:cSld name="CUSTOM_23"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09"/>
          <p:cNvSpPr/>
          <p:nvPr/>
        </p:nvSpPr>
        <p:spPr>
          <a:xfrm>
            <a:off x="0" y="150"/>
            <a:ext cx="4445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02" name="Google Shape;1102;p109"/>
          <p:cNvSpPr txBox="1"/>
          <p:nvPr>
            <p:ph type="title"/>
          </p:nvPr>
        </p:nvSpPr>
        <p:spPr>
          <a:xfrm>
            <a:off x="566250" y="2285400"/>
            <a:ext cx="3485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9pPr>
          </a:lstStyle>
          <a:p/>
        </p:txBody>
      </p:sp>
      <p:sp>
        <p:nvSpPr>
          <p:cNvPr id="1103" name="Google Shape;1103;p109"/>
          <p:cNvSpPr txBox="1"/>
          <p:nvPr/>
        </p:nvSpPr>
        <p:spPr>
          <a:xfrm>
            <a:off x="4952300" y="558575"/>
            <a:ext cx="136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1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“</a:t>
            </a:r>
            <a:endParaRPr sz="9600">
              <a:solidFill>
                <a:schemeClr val="accent1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1104" name="Google Shape;1104;p109"/>
          <p:cNvSpPr txBox="1"/>
          <p:nvPr>
            <p:ph type="body" idx="1"/>
          </p:nvPr>
        </p:nvSpPr>
        <p:spPr>
          <a:xfrm>
            <a:off x="4952300" y="1739350"/>
            <a:ext cx="3717000" cy="1760100"/>
          </a:xfrm>
          <a:prstGeom prst="rect">
            <a:avLst/>
          </a:prstGeom>
        </p:spPr>
        <p:txBody>
          <a:bodyPr spcFirstLastPara="1" wrap="square" lIns="180000" tIns="180000" rIns="180000" bIns="18000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5" name="Google Shape;1105;p109"/>
          <p:cNvSpPr txBox="1"/>
          <p:nvPr/>
        </p:nvSpPr>
        <p:spPr>
          <a:xfrm>
            <a:off x="7198800" y="4038950"/>
            <a:ext cx="1368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1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”</a:t>
            </a:r>
            <a:endParaRPr sz="9600">
              <a:solidFill>
                <a:schemeClr val="accent1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slide - v3">
  <p:cSld name="CUSTOM_24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1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9pPr>
          </a:lstStyle>
          <a:p/>
        </p:txBody>
      </p:sp>
      <p:sp>
        <p:nvSpPr>
          <p:cNvPr id="1108" name="Google Shape;1108;p110"/>
          <p:cNvSpPr txBox="1"/>
          <p:nvPr/>
        </p:nvSpPr>
        <p:spPr>
          <a:xfrm>
            <a:off x="1190550" y="11105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0">
                <a:solidFill>
                  <a:schemeClr val="accent1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“</a:t>
            </a:r>
            <a:endParaRPr sz="18000">
              <a:solidFill>
                <a:schemeClr val="accent1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1109" name="Google Shape;1109;p110"/>
          <p:cNvSpPr txBox="1"/>
          <p:nvPr/>
        </p:nvSpPr>
        <p:spPr>
          <a:xfrm rot="10800000" flipH="1">
            <a:off x="7257975" y="43022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0">
                <a:solidFill>
                  <a:schemeClr val="accent1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“</a:t>
            </a:r>
            <a:endParaRPr sz="18000">
              <a:solidFill>
                <a:schemeClr val="accent1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1110" name="Google Shape;1110;p110"/>
          <p:cNvSpPr txBox="1"/>
          <p:nvPr>
            <p:ph type="body" idx="1"/>
          </p:nvPr>
        </p:nvSpPr>
        <p:spPr>
          <a:xfrm>
            <a:off x="1762050" y="2163825"/>
            <a:ext cx="5496000" cy="1418400"/>
          </a:xfrm>
          <a:prstGeom prst="rect">
            <a:avLst/>
          </a:prstGeom>
        </p:spPr>
        <p:txBody>
          <a:bodyPr spcFirstLastPara="1" wrap="square" lIns="180000" tIns="180000" rIns="180000" bIns="180000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 Medium" panose="02000503000000020004"/>
              <a:buChar char="●"/>
              <a:defRPr sz="1200">
                <a:solidFill>
                  <a:schemeClr val="accent3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 Medium" panose="02000503000000020004"/>
              <a:buChar char="○"/>
              <a:defRPr sz="1200">
                <a:solidFill>
                  <a:schemeClr val="accent3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 Medium" panose="02000503000000020004"/>
              <a:buChar char="■"/>
              <a:defRPr sz="1200">
                <a:solidFill>
                  <a:schemeClr val="accent3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 Medium" panose="02000503000000020004"/>
              <a:buChar char="●"/>
              <a:defRPr sz="1200">
                <a:solidFill>
                  <a:schemeClr val="accent3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 Medium" panose="02000503000000020004"/>
              <a:buChar char="○"/>
              <a:defRPr sz="1200">
                <a:solidFill>
                  <a:schemeClr val="accent3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 Medium" panose="02000503000000020004"/>
              <a:buChar char="■"/>
              <a:defRPr sz="1200">
                <a:solidFill>
                  <a:schemeClr val="accent3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 Medium" panose="02000503000000020004"/>
              <a:buChar char="●"/>
              <a:defRPr sz="1200">
                <a:solidFill>
                  <a:schemeClr val="accent3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 Medium" panose="02000503000000020004"/>
              <a:buChar char="○"/>
              <a:defRPr sz="1200">
                <a:solidFill>
                  <a:schemeClr val="accent3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 Medium" panose="02000503000000020004"/>
              <a:buChar char="■"/>
              <a:defRPr sz="1200">
                <a:solidFill>
                  <a:schemeClr val="accent3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>
  <p:cSld name="CUSTOM_25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13" name="Google Shape;1113;p111"/>
          <p:cNvSpPr txBox="1"/>
          <p:nvPr>
            <p:ph type="body" idx="1"/>
          </p:nvPr>
        </p:nvSpPr>
        <p:spPr>
          <a:xfrm>
            <a:off x="416100" y="1597505"/>
            <a:ext cx="3737400" cy="2956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4" name="Google Shape;1114;p111"/>
          <p:cNvSpPr txBox="1"/>
          <p:nvPr>
            <p:ph type="subTitle" idx="2"/>
          </p:nvPr>
        </p:nvSpPr>
        <p:spPr>
          <a:xfrm>
            <a:off x="416095" y="1151475"/>
            <a:ext cx="3737400" cy="277800"/>
          </a:xfrm>
          <a:prstGeom prst="rect">
            <a:avLst/>
          </a:prstGeom>
        </p:spPr>
        <p:txBody>
          <a:bodyPr spcFirstLastPara="1" wrap="square" lIns="0" tIns="90000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111"/>
          <p:cNvSpPr txBox="1"/>
          <p:nvPr>
            <p:ph type="body" idx="3"/>
          </p:nvPr>
        </p:nvSpPr>
        <p:spPr>
          <a:xfrm>
            <a:off x="4848225" y="1597505"/>
            <a:ext cx="3737400" cy="2956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6" name="Google Shape;1116;p111"/>
          <p:cNvSpPr txBox="1"/>
          <p:nvPr>
            <p:ph type="subTitle" idx="4"/>
          </p:nvPr>
        </p:nvSpPr>
        <p:spPr>
          <a:xfrm>
            <a:off x="4848220" y="1151475"/>
            <a:ext cx="3737400" cy="277800"/>
          </a:xfrm>
          <a:prstGeom prst="rect">
            <a:avLst/>
          </a:prstGeom>
        </p:spPr>
        <p:txBody>
          <a:bodyPr spcFirstLastPara="1" wrap="square" lIns="0" tIns="90000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1">
  <p:cSld name="CUSTOM_28_2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12"/>
          <p:cNvSpPr txBox="1"/>
          <p:nvPr>
            <p:ph type="title"/>
          </p:nvPr>
        </p:nvSpPr>
        <p:spPr>
          <a:xfrm>
            <a:off x="311700" y="445025"/>
            <a:ext cx="83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19" name="Google Shape;1119;p112"/>
          <p:cNvSpPr/>
          <p:nvPr/>
        </p:nvSpPr>
        <p:spPr>
          <a:xfrm>
            <a:off x="311723" y="1290375"/>
            <a:ext cx="535500" cy="53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3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1</a:t>
            </a:r>
            <a:endParaRPr sz="1600" b="1">
              <a:solidFill>
                <a:schemeClr val="accent3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  <p:sp>
        <p:nvSpPr>
          <p:cNvPr id="1120" name="Google Shape;1120;p112"/>
          <p:cNvSpPr/>
          <p:nvPr/>
        </p:nvSpPr>
        <p:spPr>
          <a:xfrm>
            <a:off x="311796" y="2602690"/>
            <a:ext cx="535500" cy="53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3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2</a:t>
            </a:r>
            <a:endParaRPr sz="1600" b="1">
              <a:solidFill>
                <a:schemeClr val="accent3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  <p:sp>
        <p:nvSpPr>
          <p:cNvPr id="1121" name="Google Shape;1121;p112"/>
          <p:cNvSpPr/>
          <p:nvPr/>
        </p:nvSpPr>
        <p:spPr>
          <a:xfrm>
            <a:off x="311869" y="3915029"/>
            <a:ext cx="535500" cy="53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3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3</a:t>
            </a:r>
            <a:endParaRPr sz="1600" b="1">
              <a:solidFill>
                <a:schemeClr val="accent3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  <p:sp>
        <p:nvSpPr>
          <p:cNvPr id="1122" name="Google Shape;1122;p112"/>
          <p:cNvSpPr txBox="1"/>
          <p:nvPr>
            <p:ph type="body" idx="1"/>
          </p:nvPr>
        </p:nvSpPr>
        <p:spPr>
          <a:xfrm>
            <a:off x="1148213" y="1596412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23" name="Google Shape;1123;p112"/>
          <p:cNvSpPr txBox="1"/>
          <p:nvPr>
            <p:ph type="subTitle" idx="2"/>
          </p:nvPr>
        </p:nvSpPr>
        <p:spPr>
          <a:xfrm>
            <a:off x="1148213" y="1334740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24" name="Google Shape;1124;p112"/>
          <p:cNvSpPr txBox="1"/>
          <p:nvPr>
            <p:ph type="body" idx="3"/>
          </p:nvPr>
        </p:nvSpPr>
        <p:spPr>
          <a:xfrm>
            <a:off x="1148213" y="2937252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25" name="Google Shape;1125;p112"/>
          <p:cNvSpPr txBox="1"/>
          <p:nvPr>
            <p:ph type="subTitle" idx="4"/>
          </p:nvPr>
        </p:nvSpPr>
        <p:spPr>
          <a:xfrm>
            <a:off x="1148213" y="2675580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26" name="Google Shape;1126;p112"/>
          <p:cNvSpPr txBox="1"/>
          <p:nvPr>
            <p:ph type="body" idx="5"/>
          </p:nvPr>
        </p:nvSpPr>
        <p:spPr>
          <a:xfrm>
            <a:off x="1148200" y="4221052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27" name="Google Shape;1127;p112"/>
          <p:cNvSpPr txBox="1"/>
          <p:nvPr>
            <p:ph type="subTitle" idx="6"/>
          </p:nvPr>
        </p:nvSpPr>
        <p:spPr>
          <a:xfrm>
            <a:off x="1148225" y="3959380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1">
  <p:cSld name="CUSTOM_28_3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13"/>
          <p:cNvSpPr txBox="1"/>
          <p:nvPr>
            <p:ph type="title"/>
          </p:nvPr>
        </p:nvSpPr>
        <p:spPr>
          <a:xfrm>
            <a:off x="311700" y="445025"/>
            <a:ext cx="83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30" name="Google Shape;1130;p113"/>
          <p:cNvSpPr/>
          <p:nvPr/>
        </p:nvSpPr>
        <p:spPr>
          <a:xfrm>
            <a:off x="311723" y="1290375"/>
            <a:ext cx="535500" cy="5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3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1</a:t>
            </a:r>
            <a:endParaRPr sz="1600" b="1">
              <a:solidFill>
                <a:schemeClr val="accent3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  <p:sp>
        <p:nvSpPr>
          <p:cNvPr id="1131" name="Google Shape;1131;p113"/>
          <p:cNvSpPr/>
          <p:nvPr/>
        </p:nvSpPr>
        <p:spPr>
          <a:xfrm>
            <a:off x="311796" y="2232765"/>
            <a:ext cx="535500" cy="5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3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2</a:t>
            </a:r>
            <a:endParaRPr sz="1600" b="1">
              <a:solidFill>
                <a:schemeClr val="accent3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  <p:sp>
        <p:nvSpPr>
          <p:cNvPr id="1132" name="Google Shape;1132;p113"/>
          <p:cNvSpPr/>
          <p:nvPr/>
        </p:nvSpPr>
        <p:spPr>
          <a:xfrm>
            <a:off x="311869" y="3175154"/>
            <a:ext cx="535500" cy="5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3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3</a:t>
            </a:r>
            <a:endParaRPr sz="1600" b="1">
              <a:solidFill>
                <a:schemeClr val="accent3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  <p:sp>
        <p:nvSpPr>
          <p:cNvPr id="1133" name="Google Shape;1133;p113"/>
          <p:cNvSpPr/>
          <p:nvPr/>
        </p:nvSpPr>
        <p:spPr>
          <a:xfrm>
            <a:off x="311650" y="4117544"/>
            <a:ext cx="535500" cy="5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3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4</a:t>
            </a:r>
            <a:endParaRPr sz="1600" b="1">
              <a:solidFill>
                <a:schemeClr val="accent3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  <p:sp>
        <p:nvSpPr>
          <p:cNvPr id="1134" name="Google Shape;1134;p113"/>
          <p:cNvSpPr txBox="1"/>
          <p:nvPr>
            <p:ph type="body" idx="1"/>
          </p:nvPr>
        </p:nvSpPr>
        <p:spPr>
          <a:xfrm>
            <a:off x="1148213" y="1596212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35" name="Google Shape;1135;p113"/>
          <p:cNvSpPr txBox="1"/>
          <p:nvPr>
            <p:ph type="subTitle" idx="2"/>
          </p:nvPr>
        </p:nvSpPr>
        <p:spPr>
          <a:xfrm>
            <a:off x="1148213" y="1334540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36" name="Google Shape;1136;p113"/>
          <p:cNvSpPr txBox="1"/>
          <p:nvPr>
            <p:ph type="body" idx="3"/>
          </p:nvPr>
        </p:nvSpPr>
        <p:spPr>
          <a:xfrm>
            <a:off x="1148213" y="2567214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37" name="Google Shape;1137;p113"/>
          <p:cNvSpPr txBox="1"/>
          <p:nvPr>
            <p:ph type="subTitle" idx="4"/>
          </p:nvPr>
        </p:nvSpPr>
        <p:spPr>
          <a:xfrm>
            <a:off x="1148213" y="2305542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38" name="Google Shape;1138;p113"/>
          <p:cNvSpPr txBox="1"/>
          <p:nvPr>
            <p:ph type="body" idx="5"/>
          </p:nvPr>
        </p:nvSpPr>
        <p:spPr>
          <a:xfrm>
            <a:off x="1148213" y="3481064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39" name="Google Shape;1139;p113"/>
          <p:cNvSpPr txBox="1"/>
          <p:nvPr>
            <p:ph type="subTitle" idx="6"/>
          </p:nvPr>
        </p:nvSpPr>
        <p:spPr>
          <a:xfrm>
            <a:off x="1148238" y="3219392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40" name="Google Shape;1140;p113"/>
          <p:cNvSpPr txBox="1"/>
          <p:nvPr>
            <p:ph type="body" idx="7"/>
          </p:nvPr>
        </p:nvSpPr>
        <p:spPr>
          <a:xfrm>
            <a:off x="1148238" y="4423568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41" name="Google Shape;1141;p113"/>
          <p:cNvSpPr txBox="1"/>
          <p:nvPr>
            <p:ph type="subTitle" idx="8"/>
          </p:nvPr>
        </p:nvSpPr>
        <p:spPr>
          <a:xfrm>
            <a:off x="1148238" y="4161896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2">
  <p:cSld name="CUSTOM_12_1_1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14"/>
          <p:cNvSpPr/>
          <p:nvPr/>
        </p:nvSpPr>
        <p:spPr>
          <a:xfrm>
            <a:off x="656425" y="1233538"/>
            <a:ext cx="685800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4" name="Google Shape;1144;p114"/>
          <p:cNvSpPr txBox="1"/>
          <p:nvPr>
            <p:ph type="title"/>
          </p:nvPr>
        </p:nvSpPr>
        <p:spPr>
          <a:xfrm>
            <a:off x="566250" y="31107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9pPr>
          </a:lstStyle>
          <a:p/>
        </p:txBody>
      </p:sp>
      <p:sp>
        <p:nvSpPr>
          <p:cNvPr id="1145" name="Google Shape;1145;p114"/>
          <p:cNvSpPr txBox="1"/>
          <p:nvPr>
            <p:ph type="body" idx="1"/>
          </p:nvPr>
        </p:nvSpPr>
        <p:spPr>
          <a:xfrm>
            <a:off x="1548425" y="1609070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46" name="Google Shape;1146;p114"/>
          <p:cNvSpPr txBox="1"/>
          <p:nvPr>
            <p:ph type="subTitle" idx="2"/>
          </p:nvPr>
        </p:nvSpPr>
        <p:spPr>
          <a:xfrm>
            <a:off x="1548425" y="1347398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 sz="1400"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9pPr>
          </a:lstStyle>
          <a:p/>
        </p:txBody>
      </p:sp>
      <p:sp>
        <p:nvSpPr>
          <p:cNvPr id="1147" name="Google Shape;1147;p114"/>
          <p:cNvSpPr/>
          <p:nvPr/>
        </p:nvSpPr>
        <p:spPr>
          <a:xfrm>
            <a:off x="656400" y="2540163"/>
            <a:ext cx="685800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8" name="Google Shape;1148;p114"/>
          <p:cNvSpPr txBox="1"/>
          <p:nvPr>
            <p:ph type="body" idx="3"/>
          </p:nvPr>
        </p:nvSpPr>
        <p:spPr>
          <a:xfrm>
            <a:off x="1548425" y="2936752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49" name="Google Shape;1149;p114"/>
          <p:cNvSpPr txBox="1"/>
          <p:nvPr>
            <p:ph type="subTitle" idx="4"/>
          </p:nvPr>
        </p:nvSpPr>
        <p:spPr>
          <a:xfrm>
            <a:off x="1548425" y="2675080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 sz="1400"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9pPr>
          </a:lstStyle>
          <a:p/>
        </p:txBody>
      </p:sp>
      <p:sp>
        <p:nvSpPr>
          <p:cNvPr id="1150" name="Google Shape;1150;p114"/>
          <p:cNvSpPr/>
          <p:nvPr/>
        </p:nvSpPr>
        <p:spPr>
          <a:xfrm>
            <a:off x="656413" y="3972938"/>
            <a:ext cx="685800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1" name="Google Shape;1151;p114"/>
          <p:cNvSpPr txBox="1"/>
          <p:nvPr>
            <p:ph type="body" idx="5"/>
          </p:nvPr>
        </p:nvSpPr>
        <p:spPr>
          <a:xfrm>
            <a:off x="1548413" y="4352349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52" name="Google Shape;1152;p114"/>
          <p:cNvSpPr txBox="1"/>
          <p:nvPr>
            <p:ph type="subTitle" idx="6"/>
          </p:nvPr>
        </p:nvSpPr>
        <p:spPr>
          <a:xfrm>
            <a:off x="1548438" y="4090678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 sz="1400"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abarito Medium"/>
              <a:buNone/>
              <a:defRPr>
                <a:solidFill>
                  <a:schemeClr val="dk2"/>
                </a:solidFill>
                <a:latin typeface="Gabarito Medium"/>
                <a:ea typeface="Gabarito Medium"/>
                <a:cs typeface="Gabarito Medium"/>
                <a:sym typeface="Gabarito Medium"/>
              </a:defRPr>
            </a:lvl9pPr>
          </a:lstStyle>
          <a:p/>
        </p:txBody>
      </p:sp>
      <p:sp>
        <p:nvSpPr>
          <p:cNvPr id="1153" name="Google Shape;1153;p114"/>
          <p:cNvSpPr txBox="1"/>
          <p:nvPr/>
        </p:nvSpPr>
        <p:spPr>
          <a:xfrm>
            <a:off x="786325" y="13597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1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  <p:sp>
        <p:nvSpPr>
          <p:cNvPr id="1154" name="Google Shape;1154;p114"/>
          <p:cNvSpPr txBox="1"/>
          <p:nvPr/>
        </p:nvSpPr>
        <p:spPr>
          <a:xfrm>
            <a:off x="786325" y="26663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2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  <p:sp>
        <p:nvSpPr>
          <p:cNvPr id="1155" name="Google Shape;1155;p114"/>
          <p:cNvSpPr txBox="1"/>
          <p:nvPr/>
        </p:nvSpPr>
        <p:spPr>
          <a:xfrm>
            <a:off x="786325" y="40991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3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2">
  <p:cSld name="CUSTOM_12_1_2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5"/>
          <p:cNvSpPr/>
          <p:nvPr/>
        </p:nvSpPr>
        <p:spPr>
          <a:xfrm>
            <a:off x="656425" y="1233538"/>
            <a:ext cx="685800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8" name="Google Shape;1158;p115"/>
          <p:cNvSpPr txBox="1"/>
          <p:nvPr>
            <p:ph type="title"/>
          </p:nvPr>
        </p:nvSpPr>
        <p:spPr>
          <a:xfrm>
            <a:off x="566250" y="31107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defRPr>
            </a:lvl9pPr>
          </a:lstStyle>
          <a:p/>
        </p:txBody>
      </p:sp>
      <p:sp>
        <p:nvSpPr>
          <p:cNvPr id="1159" name="Google Shape;1159;p115"/>
          <p:cNvSpPr txBox="1"/>
          <p:nvPr>
            <p:ph type="body" idx="1"/>
          </p:nvPr>
        </p:nvSpPr>
        <p:spPr>
          <a:xfrm>
            <a:off x="1548425" y="1609070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0" name="Google Shape;1160;p115"/>
          <p:cNvSpPr txBox="1"/>
          <p:nvPr>
            <p:ph type="subTitle" idx="2"/>
          </p:nvPr>
        </p:nvSpPr>
        <p:spPr>
          <a:xfrm>
            <a:off x="1548425" y="1347398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61" name="Google Shape;1161;p115"/>
          <p:cNvSpPr/>
          <p:nvPr/>
        </p:nvSpPr>
        <p:spPr>
          <a:xfrm>
            <a:off x="656400" y="2147938"/>
            <a:ext cx="685800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2" name="Google Shape;1162;p115"/>
          <p:cNvSpPr txBox="1"/>
          <p:nvPr>
            <p:ph type="body" idx="3"/>
          </p:nvPr>
        </p:nvSpPr>
        <p:spPr>
          <a:xfrm>
            <a:off x="1548425" y="2544527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3" name="Google Shape;1163;p115"/>
          <p:cNvSpPr txBox="1"/>
          <p:nvPr>
            <p:ph type="subTitle" idx="4"/>
          </p:nvPr>
        </p:nvSpPr>
        <p:spPr>
          <a:xfrm>
            <a:off x="1548425" y="2282855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64" name="Google Shape;1164;p115"/>
          <p:cNvSpPr/>
          <p:nvPr/>
        </p:nvSpPr>
        <p:spPr>
          <a:xfrm>
            <a:off x="656413" y="3062338"/>
            <a:ext cx="685800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5" name="Google Shape;1165;p115"/>
          <p:cNvSpPr txBox="1"/>
          <p:nvPr>
            <p:ph type="body" idx="5"/>
          </p:nvPr>
        </p:nvSpPr>
        <p:spPr>
          <a:xfrm>
            <a:off x="1548413" y="3441749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6" name="Google Shape;1166;p115"/>
          <p:cNvSpPr txBox="1"/>
          <p:nvPr>
            <p:ph type="subTitle" idx="6"/>
          </p:nvPr>
        </p:nvSpPr>
        <p:spPr>
          <a:xfrm>
            <a:off x="1548438" y="3180078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67" name="Google Shape;1167;p115"/>
          <p:cNvSpPr/>
          <p:nvPr/>
        </p:nvSpPr>
        <p:spPr>
          <a:xfrm>
            <a:off x="656400" y="3976738"/>
            <a:ext cx="685800" cy="68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68" name="Google Shape;1168;p115"/>
          <p:cNvSpPr txBox="1"/>
          <p:nvPr>
            <p:ph type="body" idx="7"/>
          </p:nvPr>
        </p:nvSpPr>
        <p:spPr>
          <a:xfrm>
            <a:off x="1548425" y="4357787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9" name="Google Shape;1169;p115"/>
          <p:cNvSpPr txBox="1"/>
          <p:nvPr>
            <p:ph type="subTitle" idx="8"/>
          </p:nvPr>
        </p:nvSpPr>
        <p:spPr>
          <a:xfrm>
            <a:off x="1548425" y="4096115"/>
            <a:ext cx="6847500" cy="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70" name="Google Shape;1170;p115"/>
          <p:cNvSpPr txBox="1"/>
          <p:nvPr/>
        </p:nvSpPr>
        <p:spPr>
          <a:xfrm>
            <a:off x="786325" y="13597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1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  <p:sp>
        <p:nvSpPr>
          <p:cNvPr id="1171" name="Google Shape;1171;p115"/>
          <p:cNvSpPr txBox="1"/>
          <p:nvPr/>
        </p:nvSpPr>
        <p:spPr>
          <a:xfrm>
            <a:off x="786325" y="22741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2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  <p:sp>
        <p:nvSpPr>
          <p:cNvPr id="1172" name="Google Shape;1172;p115"/>
          <p:cNvSpPr txBox="1"/>
          <p:nvPr/>
        </p:nvSpPr>
        <p:spPr>
          <a:xfrm>
            <a:off x="786325" y="31885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3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  <p:sp>
        <p:nvSpPr>
          <p:cNvPr id="1173" name="Google Shape;1173;p115"/>
          <p:cNvSpPr txBox="1"/>
          <p:nvPr/>
        </p:nvSpPr>
        <p:spPr>
          <a:xfrm>
            <a:off x="786325" y="4102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4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3">
  <p:cSld name="CUSTOM_28_1"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16"/>
          <p:cNvSpPr txBox="1"/>
          <p:nvPr>
            <p:ph type="title"/>
          </p:nvPr>
        </p:nvSpPr>
        <p:spPr>
          <a:xfrm>
            <a:off x="311700" y="445025"/>
            <a:ext cx="839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6" name="Google Shape;1176;p116"/>
          <p:cNvSpPr/>
          <p:nvPr/>
        </p:nvSpPr>
        <p:spPr>
          <a:xfrm>
            <a:off x="311723" y="1290375"/>
            <a:ext cx="535500" cy="53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177" name="Google Shape;1177;p116"/>
          <p:cNvSpPr txBox="1"/>
          <p:nvPr>
            <p:ph type="body" idx="1"/>
          </p:nvPr>
        </p:nvSpPr>
        <p:spPr>
          <a:xfrm>
            <a:off x="995825" y="1939279"/>
            <a:ext cx="3232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78" name="Google Shape;1178;p116"/>
          <p:cNvSpPr txBox="1"/>
          <p:nvPr>
            <p:ph type="subTitle" idx="2"/>
          </p:nvPr>
        </p:nvSpPr>
        <p:spPr>
          <a:xfrm>
            <a:off x="995818" y="1465425"/>
            <a:ext cx="3232500" cy="1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79" name="Google Shape;1179;p116"/>
          <p:cNvSpPr txBox="1"/>
          <p:nvPr/>
        </p:nvSpPr>
        <p:spPr>
          <a:xfrm>
            <a:off x="366475" y="134137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1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  <p:sp>
        <p:nvSpPr>
          <p:cNvPr id="1180" name="Google Shape;1180;p116"/>
          <p:cNvSpPr/>
          <p:nvPr/>
        </p:nvSpPr>
        <p:spPr>
          <a:xfrm>
            <a:off x="4794198" y="1290375"/>
            <a:ext cx="535500" cy="53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181" name="Google Shape;1181;p116"/>
          <p:cNvSpPr txBox="1"/>
          <p:nvPr>
            <p:ph type="body" idx="3"/>
          </p:nvPr>
        </p:nvSpPr>
        <p:spPr>
          <a:xfrm>
            <a:off x="5478300" y="1939279"/>
            <a:ext cx="3232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82" name="Google Shape;1182;p116"/>
          <p:cNvSpPr txBox="1"/>
          <p:nvPr>
            <p:ph type="subTitle" idx="4"/>
          </p:nvPr>
        </p:nvSpPr>
        <p:spPr>
          <a:xfrm>
            <a:off x="5478293" y="1465425"/>
            <a:ext cx="3232500" cy="1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83" name="Google Shape;1183;p116"/>
          <p:cNvSpPr txBox="1"/>
          <p:nvPr/>
        </p:nvSpPr>
        <p:spPr>
          <a:xfrm>
            <a:off x="4848950" y="134137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2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  <p:sp>
        <p:nvSpPr>
          <p:cNvPr id="1184" name="Google Shape;1184;p116"/>
          <p:cNvSpPr/>
          <p:nvPr/>
        </p:nvSpPr>
        <p:spPr>
          <a:xfrm>
            <a:off x="311710" y="3095100"/>
            <a:ext cx="535500" cy="53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185" name="Google Shape;1185;p116"/>
          <p:cNvSpPr txBox="1"/>
          <p:nvPr>
            <p:ph type="body" idx="5"/>
          </p:nvPr>
        </p:nvSpPr>
        <p:spPr>
          <a:xfrm>
            <a:off x="995813" y="3744004"/>
            <a:ext cx="3232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86" name="Google Shape;1186;p116"/>
          <p:cNvSpPr txBox="1"/>
          <p:nvPr>
            <p:ph type="subTitle" idx="6"/>
          </p:nvPr>
        </p:nvSpPr>
        <p:spPr>
          <a:xfrm>
            <a:off x="995806" y="3270150"/>
            <a:ext cx="3232500" cy="1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87" name="Google Shape;1187;p116"/>
          <p:cNvSpPr txBox="1"/>
          <p:nvPr/>
        </p:nvSpPr>
        <p:spPr>
          <a:xfrm>
            <a:off x="366463" y="31461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3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  <p:sp>
        <p:nvSpPr>
          <p:cNvPr id="1188" name="Google Shape;1188;p116"/>
          <p:cNvSpPr/>
          <p:nvPr/>
        </p:nvSpPr>
        <p:spPr>
          <a:xfrm>
            <a:off x="4794185" y="3095100"/>
            <a:ext cx="535500" cy="53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barito"/>
              <a:ea typeface="Gabarito"/>
              <a:cs typeface="Gabarito"/>
              <a:sym typeface="Gabarito"/>
            </a:endParaRPr>
          </a:p>
        </p:txBody>
      </p:sp>
      <p:sp>
        <p:nvSpPr>
          <p:cNvPr id="1189" name="Google Shape;1189;p116"/>
          <p:cNvSpPr txBox="1"/>
          <p:nvPr>
            <p:ph type="body" idx="7"/>
          </p:nvPr>
        </p:nvSpPr>
        <p:spPr>
          <a:xfrm>
            <a:off x="5478288" y="3744004"/>
            <a:ext cx="3232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90" name="Google Shape;1190;p116"/>
          <p:cNvSpPr txBox="1"/>
          <p:nvPr>
            <p:ph type="subTitle" idx="8"/>
          </p:nvPr>
        </p:nvSpPr>
        <p:spPr>
          <a:xfrm>
            <a:off x="5478281" y="3270150"/>
            <a:ext cx="3232500" cy="1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 sz="14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191" name="Google Shape;1191;p116"/>
          <p:cNvSpPr txBox="1"/>
          <p:nvPr/>
        </p:nvSpPr>
        <p:spPr>
          <a:xfrm>
            <a:off x="4848938" y="31461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2"/>
                </a:solidFill>
                <a:latin typeface="Gloock"/>
                <a:ea typeface="Gloock"/>
                <a:cs typeface="Gloock"/>
                <a:sym typeface="Gloock"/>
              </a:rPr>
              <a:t>4</a:t>
            </a:r>
            <a:endParaRPr sz="2000" b="1">
              <a:solidFill>
                <a:schemeClr val="dk2"/>
              </a:solidFill>
              <a:latin typeface="Gloock"/>
              <a:ea typeface="Gloock"/>
              <a:cs typeface="Gloock"/>
              <a:sym typeface="Gloo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55500" y="343726"/>
            <a:ext cx="8433000" cy="4445400"/>
          </a:xfrm>
          <a:prstGeom prst="roundRect">
            <a:avLst>
              <a:gd name="adj" fmla="val 375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56" name="Google Shape;56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7" name="Google Shape;57;p14"/>
          <p:cNvSpPr/>
          <p:nvPr>
            <p:ph type="pic" idx="2"/>
          </p:nvPr>
        </p:nvSpPr>
        <p:spPr>
          <a:xfrm>
            <a:off x="356150" y="2331550"/>
            <a:ext cx="8448300" cy="2484900"/>
          </a:xfrm>
          <a:prstGeom prst="roundRect">
            <a:avLst>
              <a:gd name="adj" fmla="val 9166"/>
            </a:avLst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>
            <a:off x="676100" y="2020950"/>
            <a:ext cx="780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4"/>
          <p:cNvSpPr txBox="1"/>
          <p:nvPr>
            <p:ph type="ctrTitle"/>
          </p:nvPr>
        </p:nvSpPr>
        <p:spPr>
          <a:xfrm>
            <a:off x="667800" y="724250"/>
            <a:ext cx="7808400" cy="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TITLE_1">
    <p:bg>
      <p:bgPr>
        <a:solidFill>
          <a:schemeClr val="lt1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355500" y="343726"/>
            <a:ext cx="8433000" cy="4445400"/>
          </a:xfrm>
          <a:prstGeom prst="roundRect">
            <a:avLst>
              <a:gd name="adj" fmla="val 375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62" name="Google Shape;62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720900" y="724138"/>
            <a:ext cx="7702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720900" y="1506950"/>
            <a:ext cx="7702200" cy="2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>
  <p:cSld name="SECTION_HEADER_1">
    <p:bg>
      <p:bgPr>
        <a:solidFill>
          <a:schemeClr val="accent2"/>
        </a:solidFill>
        <a:effectLst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7450" y="-3725"/>
            <a:ext cx="3236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67" name="Google Shape;67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8" name="Google Shape;68;p16"/>
          <p:cNvSpPr/>
          <p:nvPr>
            <p:ph type="pic" idx="2"/>
          </p:nvPr>
        </p:nvSpPr>
        <p:spPr>
          <a:xfrm>
            <a:off x="227750" y="199800"/>
            <a:ext cx="3947400" cy="4743900"/>
          </a:xfrm>
          <a:prstGeom prst="roundRect">
            <a:avLst>
              <a:gd name="adj" fmla="val 3296"/>
            </a:avLst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type="body" idx="1"/>
          </p:nvPr>
        </p:nvSpPr>
        <p:spPr>
          <a:xfrm>
            <a:off x="4608075" y="1172500"/>
            <a:ext cx="41124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0" name="Google Shape;70;p16"/>
          <p:cNvSpPr txBox="1"/>
          <p:nvPr>
            <p:ph type="ctrTitle"/>
          </p:nvPr>
        </p:nvSpPr>
        <p:spPr>
          <a:xfrm>
            <a:off x="4608075" y="377350"/>
            <a:ext cx="4112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Slide with 3 paragraphs">
  <p:cSld name="TITLE_AND_BODY">
    <p:bg>
      <p:bgPr>
        <a:solidFill>
          <a:schemeClr val="lt1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355500" y="866500"/>
            <a:ext cx="8433000" cy="3922500"/>
          </a:xfrm>
          <a:prstGeom prst="roundRect">
            <a:avLst>
              <a:gd name="adj" fmla="val 375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73" name="Google Shape;73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4" name="Google Shape;74;p17"/>
          <p:cNvSpPr txBox="1"/>
          <p:nvPr>
            <p:ph type="ctrTitle"/>
          </p:nvPr>
        </p:nvSpPr>
        <p:spPr>
          <a:xfrm>
            <a:off x="720775" y="148900"/>
            <a:ext cx="7915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type="body" idx="1"/>
          </p:nvPr>
        </p:nvSpPr>
        <p:spPr>
          <a:xfrm>
            <a:off x="720775" y="1183413"/>
            <a:ext cx="7915800" cy="9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6" name="Google Shape;76;p17"/>
          <p:cNvSpPr txBox="1"/>
          <p:nvPr>
            <p:ph type="body" idx="2"/>
          </p:nvPr>
        </p:nvSpPr>
        <p:spPr>
          <a:xfrm>
            <a:off x="720775" y="2466488"/>
            <a:ext cx="7915800" cy="9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7" name="Google Shape;77;p17"/>
          <p:cNvSpPr txBox="1"/>
          <p:nvPr>
            <p:ph type="body" idx="3"/>
          </p:nvPr>
        </p:nvSpPr>
        <p:spPr>
          <a:xfrm>
            <a:off x="720775" y="3749549"/>
            <a:ext cx="7915800" cy="9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7"/>
          <p:cNvSpPr/>
          <p:nvPr/>
        </p:nvSpPr>
        <p:spPr>
          <a:xfrm>
            <a:off x="355500" y="1183413"/>
            <a:ext cx="54300" cy="99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355500" y="2466500"/>
            <a:ext cx="54300" cy="99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55500" y="3749575"/>
            <a:ext cx="54300" cy="992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Slide with 2 columns v1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1412550" y="343025"/>
            <a:ext cx="7406100" cy="4470900"/>
          </a:xfrm>
          <a:prstGeom prst="roundRect">
            <a:avLst>
              <a:gd name="adj" fmla="val 375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rgbClr val="595959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83" name="Google Shape;83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4" name="Google Shape;84;p18"/>
          <p:cNvSpPr txBox="1"/>
          <p:nvPr>
            <p:ph type="subTitle" idx="1"/>
          </p:nvPr>
        </p:nvSpPr>
        <p:spPr>
          <a:xfrm>
            <a:off x="1750800" y="683650"/>
            <a:ext cx="6729600" cy="435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type="body" idx="2"/>
          </p:nvPr>
        </p:nvSpPr>
        <p:spPr>
          <a:xfrm>
            <a:off x="1750800" y="1174150"/>
            <a:ext cx="6729600" cy="1129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6" name="Google Shape;86;p18"/>
          <p:cNvSpPr txBox="1"/>
          <p:nvPr>
            <p:ph type="ctrTitle"/>
          </p:nvPr>
        </p:nvSpPr>
        <p:spPr>
          <a:xfrm rot="-5400000">
            <a:off x="-1652500" y="2304875"/>
            <a:ext cx="4470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8"/>
          <p:cNvSpPr/>
          <p:nvPr/>
        </p:nvSpPr>
        <p:spPr>
          <a:xfrm>
            <a:off x="1412550" y="683650"/>
            <a:ext cx="54300" cy="1612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8" name="Google Shape;88;p18"/>
          <p:cNvSpPr txBox="1"/>
          <p:nvPr>
            <p:ph type="subTitle" idx="3"/>
          </p:nvPr>
        </p:nvSpPr>
        <p:spPr>
          <a:xfrm>
            <a:off x="1750800" y="2688550"/>
            <a:ext cx="6729600" cy="435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type="body" idx="4"/>
          </p:nvPr>
        </p:nvSpPr>
        <p:spPr>
          <a:xfrm>
            <a:off x="1750800" y="3179050"/>
            <a:ext cx="6729600" cy="1129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1412550" y="2688550"/>
            <a:ext cx="54300" cy="1612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lide with 2 columns v2">
  <p:cSld name="TITLE_ONLY">
    <p:bg>
      <p:bgPr>
        <a:solidFill>
          <a:schemeClr val="lt1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868950" y="336300"/>
            <a:ext cx="7406100" cy="4470900"/>
          </a:xfrm>
          <a:prstGeom prst="roundRect">
            <a:avLst>
              <a:gd name="adj" fmla="val 375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93" name="Google Shape;93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4" name="Google Shape;94;p19"/>
          <p:cNvSpPr txBox="1"/>
          <p:nvPr>
            <p:ph type="ctrTitle"/>
          </p:nvPr>
        </p:nvSpPr>
        <p:spPr>
          <a:xfrm>
            <a:off x="1374725" y="787150"/>
            <a:ext cx="6534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9"/>
          <p:cNvSpPr txBox="1"/>
          <p:nvPr>
            <p:ph type="subTitle" idx="1"/>
          </p:nvPr>
        </p:nvSpPr>
        <p:spPr>
          <a:xfrm>
            <a:off x="1374725" y="1854625"/>
            <a:ext cx="3123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body" idx="2"/>
          </p:nvPr>
        </p:nvSpPr>
        <p:spPr>
          <a:xfrm>
            <a:off x="1374725" y="2459900"/>
            <a:ext cx="3123900" cy="20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7" name="Google Shape;97;p19"/>
          <p:cNvSpPr txBox="1"/>
          <p:nvPr>
            <p:ph type="subTitle" idx="3"/>
          </p:nvPr>
        </p:nvSpPr>
        <p:spPr>
          <a:xfrm>
            <a:off x="4785468" y="1854625"/>
            <a:ext cx="3123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type="body" idx="4"/>
          </p:nvPr>
        </p:nvSpPr>
        <p:spPr>
          <a:xfrm>
            <a:off x="4785468" y="2459900"/>
            <a:ext cx="3123900" cy="20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9" name="Google Shape;99;p19"/>
          <p:cNvSpPr/>
          <p:nvPr/>
        </p:nvSpPr>
        <p:spPr>
          <a:xfrm>
            <a:off x="868950" y="1899100"/>
            <a:ext cx="54300" cy="2578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2" name="Google Shape;102;p20"/>
          <p:cNvSpPr/>
          <p:nvPr/>
        </p:nvSpPr>
        <p:spPr>
          <a:xfrm>
            <a:off x="719025" y="1099600"/>
            <a:ext cx="3749700" cy="36252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20"/>
          <p:cNvSpPr/>
          <p:nvPr/>
        </p:nvSpPr>
        <p:spPr>
          <a:xfrm>
            <a:off x="4675275" y="1099600"/>
            <a:ext cx="3749700" cy="36252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20"/>
          <p:cNvSpPr txBox="1"/>
          <p:nvPr>
            <p:ph type="subTitle" idx="1"/>
          </p:nvPr>
        </p:nvSpPr>
        <p:spPr>
          <a:xfrm>
            <a:off x="1033200" y="1401134"/>
            <a:ext cx="3132000" cy="49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type="body" idx="2"/>
          </p:nvPr>
        </p:nvSpPr>
        <p:spPr>
          <a:xfrm>
            <a:off x="1033200" y="1963864"/>
            <a:ext cx="3132000" cy="24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06" name="Google Shape;106;p20"/>
          <p:cNvSpPr txBox="1"/>
          <p:nvPr>
            <p:ph type="subTitle" idx="3"/>
          </p:nvPr>
        </p:nvSpPr>
        <p:spPr>
          <a:xfrm>
            <a:off x="4989600" y="1401134"/>
            <a:ext cx="31320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type="body" idx="4"/>
          </p:nvPr>
        </p:nvSpPr>
        <p:spPr>
          <a:xfrm>
            <a:off x="4989600" y="1963864"/>
            <a:ext cx="3132000" cy="24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08" name="Google Shape;108;p20"/>
          <p:cNvSpPr txBox="1"/>
          <p:nvPr>
            <p:ph type="ctrTitle"/>
          </p:nvPr>
        </p:nvSpPr>
        <p:spPr>
          <a:xfrm>
            <a:off x="720000" y="323050"/>
            <a:ext cx="7707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20"/>
          <p:cNvSpPr/>
          <p:nvPr/>
        </p:nvSpPr>
        <p:spPr>
          <a:xfrm>
            <a:off x="720000" y="1630788"/>
            <a:ext cx="54300" cy="2578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4675275" y="1630788"/>
            <a:ext cx="54300" cy="2578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MAIN_POINT">
    <p:bg>
      <p:bgPr>
        <a:solidFill>
          <a:schemeClr val="accent2"/>
        </a:solid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-527350"/>
            <a:ext cx="9144000" cy="2055900"/>
          </a:xfrm>
          <a:prstGeom prst="roundRect">
            <a:avLst>
              <a:gd name="adj" fmla="val 9500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113" name="Google Shape;113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4" name="Google Shape;114;p21"/>
          <p:cNvSpPr txBox="1"/>
          <p:nvPr>
            <p:ph type="ctrTitle"/>
          </p:nvPr>
        </p:nvSpPr>
        <p:spPr>
          <a:xfrm>
            <a:off x="327600" y="371875"/>
            <a:ext cx="848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1"/>
          <p:cNvSpPr txBox="1"/>
          <p:nvPr>
            <p:ph type="body" idx="1"/>
          </p:nvPr>
        </p:nvSpPr>
        <p:spPr>
          <a:xfrm>
            <a:off x="327600" y="1790575"/>
            <a:ext cx="84828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SECTION_TITLE_AND_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0" y="1900350"/>
            <a:ext cx="3728700" cy="3243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85750" dist="762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118" name="Google Shape;118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9" name="Google Shape;119;p22"/>
          <p:cNvSpPr txBox="1"/>
          <p:nvPr>
            <p:ph type="ctrTitle"/>
          </p:nvPr>
        </p:nvSpPr>
        <p:spPr>
          <a:xfrm>
            <a:off x="4600800" y="363600"/>
            <a:ext cx="4201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22"/>
          <p:cNvSpPr txBox="1"/>
          <p:nvPr>
            <p:ph type="body" idx="1"/>
          </p:nvPr>
        </p:nvSpPr>
        <p:spPr>
          <a:xfrm>
            <a:off x="4600800" y="1044000"/>
            <a:ext cx="42012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1" name="Google Shape;121;p22"/>
          <p:cNvSpPr/>
          <p:nvPr>
            <p:ph type="pic" idx="2"/>
          </p:nvPr>
        </p:nvSpPr>
        <p:spPr>
          <a:xfrm>
            <a:off x="232275" y="199800"/>
            <a:ext cx="3947400" cy="4743900"/>
          </a:xfrm>
          <a:prstGeom prst="roundRect">
            <a:avLst>
              <a:gd name="adj" fmla="val 3296"/>
            </a:avLst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5415300" y="0"/>
            <a:ext cx="372870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85750" dist="762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124" name="Google Shape;124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5" name="Google Shape;125;p23"/>
          <p:cNvSpPr txBox="1"/>
          <p:nvPr>
            <p:ph type="ctrTitle"/>
          </p:nvPr>
        </p:nvSpPr>
        <p:spPr>
          <a:xfrm>
            <a:off x="430025" y="363150"/>
            <a:ext cx="4201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6" name="Google Shape;126;p23"/>
          <p:cNvSpPr txBox="1"/>
          <p:nvPr>
            <p:ph type="body" idx="1"/>
          </p:nvPr>
        </p:nvSpPr>
        <p:spPr>
          <a:xfrm>
            <a:off x="430025" y="1043550"/>
            <a:ext cx="42012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7" name="Google Shape;127;p23"/>
          <p:cNvSpPr/>
          <p:nvPr>
            <p:ph type="pic" idx="2"/>
          </p:nvPr>
        </p:nvSpPr>
        <p:spPr>
          <a:xfrm>
            <a:off x="4913500" y="199800"/>
            <a:ext cx="3947400" cy="4743900"/>
          </a:xfrm>
          <a:prstGeom prst="roundRect">
            <a:avLst>
              <a:gd name="adj" fmla="val 3296"/>
            </a:avLst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349200" y="1186450"/>
            <a:ext cx="8446200" cy="3625200"/>
          </a:xfrm>
          <a:prstGeom prst="roundRect">
            <a:avLst>
              <a:gd name="adj" fmla="val 2607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31" name="Google Shape;131;p24"/>
          <p:cNvCxnSpPr/>
          <p:nvPr/>
        </p:nvCxnSpPr>
        <p:spPr>
          <a:xfrm>
            <a:off x="3173475" y="1445547"/>
            <a:ext cx="0" cy="3268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4"/>
          <p:cNvCxnSpPr/>
          <p:nvPr/>
        </p:nvCxnSpPr>
        <p:spPr>
          <a:xfrm>
            <a:off x="5994100" y="1484784"/>
            <a:ext cx="0" cy="3268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4"/>
          <p:cNvSpPr txBox="1"/>
          <p:nvPr>
            <p:ph type="ctrTitle"/>
          </p:nvPr>
        </p:nvSpPr>
        <p:spPr>
          <a:xfrm>
            <a:off x="349200" y="202700"/>
            <a:ext cx="7916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4"/>
          <p:cNvSpPr txBox="1"/>
          <p:nvPr>
            <p:ph type="subTitle" idx="1"/>
          </p:nvPr>
        </p:nvSpPr>
        <p:spPr>
          <a:xfrm>
            <a:off x="565200" y="1380551"/>
            <a:ext cx="2332800" cy="58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type="body" idx="2"/>
          </p:nvPr>
        </p:nvSpPr>
        <p:spPr>
          <a:xfrm>
            <a:off x="565200" y="2078583"/>
            <a:ext cx="2332800" cy="25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6" name="Google Shape;136;p24"/>
          <p:cNvSpPr txBox="1"/>
          <p:nvPr>
            <p:ph type="subTitle" idx="3"/>
          </p:nvPr>
        </p:nvSpPr>
        <p:spPr>
          <a:xfrm>
            <a:off x="3405600" y="1380551"/>
            <a:ext cx="23328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type="body" idx="4"/>
          </p:nvPr>
        </p:nvSpPr>
        <p:spPr>
          <a:xfrm>
            <a:off x="3405600" y="2078583"/>
            <a:ext cx="2332800" cy="25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8" name="Google Shape;138;p24"/>
          <p:cNvSpPr txBox="1"/>
          <p:nvPr>
            <p:ph type="subTitle" idx="5"/>
          </p:nvPr>
        </p:nvSpPr>
        <p:spPr>
          <a:xfrm>
            <a:off x="6246000" y="1380551"/>
            <a:ext cx="23328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type="body" idx="6"/>
          </p:nvPr>
        </p:nvSpPr>
        <p:spPr>
          <a:xfrm>
            <a:off x="6246000" y="2078583"/>
            <a:ext cx="2332800" cy="25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0" name="Google Shape;140;p24"/>
          <p:cNvSpPr/>
          <p:nvPr/>
        </p:nvSpPr>
        <p:spPr>
          <a:xfrm>
            <a:off x="349200" y="1380550"/>
            <a:ext cx="54300" cy="3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Slide with 3 columns-v2">
  <p:cSld name="BLANK">
    <p:bg>
      <p:bgPr>
        <a:solidFill>
          <a:schemeClr val="accent2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3" name="Google Shape;143;p25"/>
          <p:cNvSpPr txBox="1"/>
          <p:nvPr>
            <p:ph type="subTitle" idx="1"/>
          </p:nvPr>
        </p:nvSpPr>
        <p:spPr>
          <a:xfrm>
            <a:off x="713175" y="1370025"/>
            <a:ext cx="24132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type="body" idx="2"/>
          </p:nvPr>
        </p:nvSpPr>
        <p:spPr>
          <a:xfrm>
            <a:off x="713175" y="1996433"/>
            <a:ext cx="2413200" cy="27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5" name="Google Shape;145;p25"/>
          <p:cNvSpPr txBox="1"/>
          <p:nvPr>
            <p:ph type="subTitle" idx="3"/>
          </p:nvPr>
        </p:nvSpPr>
        <p:spPr>
          <a:xfrm>
            <a:off x="3365400" y="1370025"/>
            <a:ext cx="24132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type="body" idx="4"/>
          </p:nvPr>
        </p:nvSpPr>
        <p:spPr>
          <a:xfrm>
            <a:off x="3365400" y="1996433"/>
            <a:ext cx="2413200" cy="27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7" name="Google Shape;147;p25"/>
          <p:cNvSpPr txBox="1"/>
          <p:nvPr>
            <p:ph type="subTitle" idx="5"/>
          </p:nvPr>
        </p:nvSpPr>
        <p:spPr>
          <a:xfrm>
            <a:off x="6017625" y="1370025"/>
            <a:ext cx="24132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type="body" idx="6"/>
          </p:nvPr>
        </p:nvSpPr>
        <p:spPr>
          <a:xfrm>
            <a:off x="6017625" y="1996408"/>
            <a:ext cx="2413200" cy="27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677400" y="228925"/>
            <a:ext cx="7789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25"/>
          <p:cNvSpPr/>
          <p:nvPr/>
        </p:nvSpPr>
        <p:spPr>
          <a:xfrm rot="5400000">
            <a:off x="1892625" y="-38075"/>
            <a:ext cx="54300" cy="241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51" name="Google Shape;151;p25"/>
          <p:cNvSpPr/>
          <p:nvPr/>
        </p:nvSpPr>
        <p:spPr>
          <a:xfrm rot="5400000">
            <a:off x="4544850" y="-50212"/>
            <a:ext cx="54300" cy="241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52" name="Google Shape;152;p25"/>
          <p:cNvSpPr/>
          <p:nvPr/>
        </p:nvSpPr>
        <p:spPr>
          <a:xfrm rot="5400000">
            <a:off x="7197075" y="-53337"/>
            <a:ext cx="54300" cy="241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CUSTOM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1191300" y="339450"/>
            <a:ext cx="7615800" cy="4464600"/>
          </a:xfrm>
          <a:prstGeom prst="roundRect">
            <a:avLst>
              <a:gd name="adj" fmla="val 2607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6"/>
          <p:cNvSpPr/>
          <p:nvPr/>
        </p:nvSpPr>
        <p:spPr>
          <a:xfrm>
            <a:off x="1191300" y="827675"/>
            <a:ext cx="22200" cy="934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26"/>
          <p:cNvSpPr/>
          <p:nvPr/>
        </p:nvSpPr>
        <p:spPr>
          <a:xfrm>
            <a:off x="1191300" y="2104650"/>
            <a:ext cx="22200" cy="934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6"/>
          <p:cNvSpPr txBox="1"/>
          <p:nvPr>
            <p:ph type="subTitle" idx="1"/>
          </p:nvPr>
        </p:nvSpPr>
        <p:spPr>
          <a:xfrm>
            <a:off x="1450575" y="664775"/>
            <a:ext cx="72837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type="body" idx="2"/>
          </p:nvPr>
        </p:nvSpPr>
        <p:spPr>
          <a:xfrm>
            <a:off x="1450575" y="1259985"/>
            <a:ext cx="7283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59" name="Google Shape;159;p26"/>
          <p:cNvSpPr txBox="1"/>
          <p:nvPr>
            <p:ph type="subTitle" idx="3"/>
          </p:nvPr>
        </p:nvSpPr>
        <p:spPr>
          <a:xfrm>
            <a:off x="1450575" y="1973995"/>
            <a:ext cx="72837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type="body" idx="4"/>
          </p:nvPr>
        </p:nvSpPr>
        <p:spPr>
          <a:xfrm>
            <a:off x="1450575" y="2569205"/>
            <a:ext cx="7283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61" name="Google Shape;161;p26"/>
          <p:cNvSpPr txBox="1"/>
          <p:nvPr>
            <p:ph type="subTitle" idx="5"/>
          </p:nvPr>
        </p:nvSpPr>
        <p:spPr>
          <a:xfrm>
            <a:off x="1450575" y="3283215"/>
            <a:ext cx="72837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type="body" idx="6"/>
          </p:nvPr>
        </p:nvSpPr>
        <p:spPr>
          <a:xfrm>
            <a:off x="1450575" y="3878425"/>
            <a:ext cx="7283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63" name="Google Shape;163;p26"/>
          <p:cNvSpPr/>
          <p:nvPr/>
        </p:nvSpPr>
        <p:spPr>
          <a:xfrm>
            <a:off x="1176900" y="3440125"/>
            <a:ext cx="51000" cy="934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1176900" y="2104650"/>
            <a:ext cx="51000" cy="934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1176900" y="827675"/>
            <a:ext cx="51000" cy="934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66" name="Google Shape;166;p26"/>
          <p:cNvSpPr txBox="1"/>
          <p:nvPr>
            <p:ph type="ctrTitle"/>
          </p:nvPr>
        </p:nvSpPr>
        <p:spPr>
          <a:xfrm rot="-5400000">
            <a:off x="-1586550" y="2298150"/>
            <a:ext cx="4287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1">
    <p:bg>
      <p:bgPr>
        <a:solidFill>
          <a:schemeClr val="lt1"/>
        </a:solidFill>
        <a:effectLst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0" y="1607400"/>
            <a:ext cx="9144000" cy="3536400"/>
          </a:xfrm>
          <a:prstGeom prst="round1Rect">
            <a:avLst>
              <a:gd name="adj" fmla="val 707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accent5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27"/>
          <p:cNvSpPr txBox="1"/>
          <p:nvPr>
            <p:ph type="subTitle" idx="1"/>
          </p:nvPr>
        </p:nvSpPr>
        <p:spPr>
          <a:xfrm>
            <a:off x="352800" y="1835125"/>
            <a:ext cx="1807200" cy="5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type="body" idx="2"/>
          </p:nvPr>
        </p:nvSpPr>
        <p:spPr>
          <a:xfrm>
            <a:off x="352800" y="2550950"/>
            <a:ext cx="1807200" cy="22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71" name="Google Shape;171;p27"/>
          <p:cNvSpPr txBox="1"/>
          <p:nvPr>
            <p:ph type="subTitle" idx="3"/>
          </p:nvPr>
        </p:nvSpPr>
        <p:spPr>
          <a:xfrm>
            <a:off x="2574000" y="1835125"/>
            <a:ext cx="1807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type="body" idx="4"/>
          </p:nvPr>
        </p:nvSpPr>
        <p:spPr>
          <a:xfrm>
            <a:off x="2574000" y="2550950"/>
            <a:ext cx="1807200" cy="2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73" name="Google Shape;173;p27"/>
          <p:cNvSpPr txBox="1"/>
          <p:nvPr>
            <p:ph type="subTitle" idx="5"/>
          </p:nvPr>
        </p:nvSpPr>
        <p:spPr>
          <a:xfrm>
            <a:off x="4788000" y="1835125"/>
            <a:ext cx="1807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type="body" idx="6"/>
          </p:nvPr>
        </p:nvSpPr>
        <p:spPr>
          <a:xfrm>
            <a:off x="4788000" y="2550950"/>
            <a:ext cx="1807200" cy="2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75" name="Google Shape;175;p27"/>
          <p:cNvSpPr txBox="1"/>
          <p:nvPr>
            <p:ph type="subTitle" idx="7"/>
          </p:nvPr>
        </p:nvSpPr>
        <p:spPr>
          <a:xfrm>
            <a:off x="7002000" y="1835125"/>
            <a:ext cx="1807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type="body" idx="8"/>
          </p:nvPr>
        </p:nvSpPr>
        <p:spPr>
          <a:xfrm>
            <a:off x="7002000" y="2550950"/>
            <a:ext cx="1807200" cy="2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77" name="Google Shape;177;p27"/>
          <p:cNvSpPr txBox="1"/>
          <p:nvPr>
            <p:ph type="ctrTitle"/>
          </p:nvPr>
        </p:nvSpPr>
        <p:spPr>
          <a:xfrm>
            <a:off x="352800" y="520325"/>
            <a:ext cx="7916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8" name="Google Shape;178;p27"/>
          <p:cNvSpPr/>
          <p:nvPr/>
        </p:nvSpPr>
        <p:spPr>
          <a:xfrm rot="5400000">
            <a:off x="1221000" y="739199"/>
            <a:ext cx="51900" cy="1788300"/>
          </a:xfrm>
          <a:prstGeom prst="roundRect">
            <a:avLst>
              <a:gd name="adj" fmla="val 2723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9" name="Google Shape;179;p27"/>
          <p:cNvSpPr/>
          <p:nvPr/>
        </p:nvSpPr>
        <p:spPr>
          <a:xfrm rot="5400000">
            <a:off x="3451650" y="739199"/>
            <a:ext cx="51900" cy="1788300"/>
          </a:xfrm>
          <a:prstGeom prst="roundRect">
            <a:avLst>
              <a:gd name="adj" fmla="val 2723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0" name="Google Shape;180;p27"/>
          <p:cNvSpPr/>
          <p:nvPr/>
        </p:nvSpPr>
        <p:spPr>
          <a:xfrm rot="5400000">
            <a:off x="5665650" y="739199"/>
            <a:ext cx="51900" cy="1788300"/>
          </a:xfrm>
          <a:prstGeom prst="roundRect">
            <a:avLst>
              <a:gd name="adj" fmla="val 2723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1" name="Google Shape;181;p27"/>
          <p:cNvSpPr/>
          <p:nvPr/>
        </p:nvSpPr>
        <p:spPr>
          <a:xfrm rot="5400000">
            <a:off x="7879650" y="739199"/>
            <a:ext cx="51900" cy="1788300"/>
          </a:xfrm>
          <a:prstGeom prst="roundRect">
            <a:avLst>
              <a:gd name="adj" fmla="val 2723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471500" y="1489575"/>
            <a:ext cx="1632600" cy="28308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28"/>
          <p:cNvSpPr/>
          <p:nvPr/>
        </p:nvSpPr>
        <p:spPr>
          <a:xfrm>
            <a:off x="7039925" y="1489575"/>
            <a:ext cx="1632600" cy="28308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8"/>
          <p:cNvSpPr/>
          <p:nvPr/>
        </p:nvSpPr>
        <p:spPr>
          <a:xfrm>
            <a:off x="2611275" y="1489575"/>
            <a:ext cx="1632600" cy="28308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6" name="Google Shape;186;p28"/>
          <p:cNvSpPr/>
          <p:nvPr/>
        </p:nvSpPr>
        <p:spPr>
          <a:xfrm>
            <a:off x="4751050" y="1489575"/>
            <a:ext cx="1632600" cy="28308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28"/>
          <p:cNvSpPr/>
          <p:nvPr/>
        </p:nvSpPr>
        <p:spPr>
          <a:xfrm>
            <a:off x="1035175" y="1733138"/>
            <a:ext cx="505200" cy="50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28"/>
          <p:cNvSpPr/>
          <p:nvPr/>
        </p:nvSpPr>
        <p:spPr>
          <a:xfrm>
            <a:off x="7603600" y="1733138"/>
            <a:ext cx="505200" cy="50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28"/>
          <p:cNvSpPr/>
          <p:nvPr/>
        </p:nvSpPr>
        <p:spPr>
          <a:xfrm>
            <a:off x="3174950" y="1733138"/>
            <a:ext cx="505200" cy="50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0" name="Google Shape;190;p28"/>
          <p:cNvSpPr/>
          <p:nvPr/>
        </p:nvSpPr>
        <p:spPr>
          <a:xfrm>
            <a:off x="5314725" y="1733138"/>
            <a:ext cx="505200" cy="50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8"/>
          <p:cNvSpPr txBox="1"/>
          <p:nvPr>
            <p:ph type="subTitle" idx="1"/>
          </p:nvPr>
        </p:nvSpPr>
        <p:spPr>
          <a:xfrm>
            <a:off x="619150" y="2385272"/>
            <a:ext cx="13356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92" name="Google Shape;192;p28"/>
          <p:cNvSpPr txBox="1"/>
          <p:nvPr>
            <p:ph type="body" idx="2"/>
          </p:nvPr>
        </p:nvSpPr>
        <p:spPr>
          <a:xfrm>
            <a:off x="619175" y="3077775"/>
            <a:ext cx="13356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type="subTitle" idx="3"/>
          </p:nvPr>
        </p:nvSpPr>
        <p:spPr>
          <a:xfrm>
            <a:off x="2761150" y="2385272"/>
            <a:ext cx="13356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type="body" idx="4"/>
          </p:nvPr>
        </p:nvSpPr>
        <p:spPr>
          <a:xfrm>
            <a:off x="2761175" y="3077775"/>
            <a:ext cx="13356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type="subTitle" idx="5"/>
          </p:nvPr>
        </p:nvSpPr>
        <p:spPr>
          <a:xfrm>
            <a:off x="4899550" y="2385272"/>
            <a:ext cx="13356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type="body" idx="6"/>
          </p:nvPr>
        </p:nvSpPr>
        <p:spPr>
          <a:xfrm>
            <a:off x="4899575" y="3077775"/>
            <a:ext cx="13356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type="subTitle" idx="7"/>
          </p:nvPr>
        </p:nvSpPr>
        <p:spPr>
          <a:xfrm>
            <a:off x="7189150" y="2385272"/>
            <a:ext cx="13356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198" name="Google Shape;198;p28"/>
          <p:cNvSpPr txBox="1"/>
          <p:nvPr>
            <p:ph type="body" idx="8"/>
          </p:nvPr>
        </p:nvSpPr>
        <p:spPr>
          <a:xfrm>
            <a:off x="7189175" y="3077775"/>
            <a:ext cx="13356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8"/>
          <p:cNvSpPr txBox="1"/>
          <p:nvPr>
            <p:ph type="ctrTitle"/>
          </p:nvPr>
        </p:nvSpPr>
        <p:spPr>
          <a:xfrm>
            <a:off x="613788" y="521775"/>
            <a:ext cx="7916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0" name="Google Shape;200;p28"/>
          <p:cNvSpPr txBox="1"/>
          <p:nvPr/>
        </p:nvSpPr>
        <p:spPr>
          <a:xfrm>
            <a:off x="1035175" y="1733138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01</a:t>
            </a:r>
            <a:endParaRPr sz="1600" b="1">
              <a:solidFill>
                <a:schemeClr val="accent1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7603600" y="1733138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04</a:t>
            </a:r>
            <a:endParaRPr sz="1600" b="1">
              <a:solidFill>
                <a:schemeClr val="accent1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3174950" y="1733138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02</a:t>
            </a:r>
            <a:endParaRPr sz="1600" b="1">
              <a:solidFill>
                <a:schemeClr val="accent1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314725" y="1733138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03</a:t>
            </a:r>
            <a:endParaRPr sz="1600" b="1">
              <a:solidFill>
                <a:schemeClr val="accent1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CUSTOM_3">
    <p:bg>
      <p:bgPr>
        <a:solidFill>
          <a:schemeClr val="lt1"/>
        </a:solidFill>
        <a:effectLst/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>
            <a:off x="1234350" y="1245025"/>
            <a:ext cx="6675300" cy="3233400"/>
          </a:xfrm>
          <a:prstGeom prst="roundRect">
            <a:avLst>
              <a:gd name="adj" fmla="val 4743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29"/>
          <p:cNvSpPr txBox="1"/>
          <p:nvPr>
            <p:ph type="subTitle" idx="1"/>
          </p:nvPr>
        </p:nvSpPr>
        <p:spPr>
          <a:xfrm>
            <a:off x="1760400" y="1961950"/>
            <a:ext cx="15732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type="body" idx="2"/>
          </p:nvPr>
        </p:nvSpPr>
        <p:spPr>
          <a:xfrm>
            <a:off x="1760400" y="2661650"/>
            <a:ext cx="1573200" cy="96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08" name="Google Shape;208;p29"/>
          <p:cNvSpPr txBox="1"/>
          <p:nvPr>
            <p:ph type="subTitle" idx="3"/>
          </p:nvPr>
        </p:nvSpPr>
        <p:spPr>
          <a:xfrm>
            <a:off x="3740400" y="1961950"/>
            <a:ext cx="15732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type="body" idx="4"/>
          </p:nvPr>
        </p:nvSpPr>
        <p:spPr>
          <a:xfrm>
            <a:off x="3740400" y="2661650"/>
            <a:ext cx="1573200" cy="96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10" name="Google Shape;210;p29"/>
          <p:cNvSpPr txBox="1"/>
          <p:nvPr>
            <p:ph type="subTitle" idx="5"/>
          </p:nvPr>
        </p:nvSpPr>
        <p:spPr>
          <a:xfrm>
            <a:off x="5810400" y="1961950"/>
            <a:ext cx="15732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type="body" idx="6"/>
          </p:nvPr>
        </p:nvSpPr>
        <p:spPr>
          <a:xfrm>
            <a:off x="5810400" y="2661650"/>
            <a:ext cx="1573200" cy="96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12" name="Google Shape;212;p29"/>
          <p:cNvSpPr txBox="1"/>
          <p:nvPr>
            <p:ph type="ctrTitle"/>
          </p:nvPr>
        </p:nvSpPr>
        <p:spPr>
          <a:xfrm>
            <a:off x="1177200" y="324875"/>
            <a:ext cx="6674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29"/>
          <p:cNvSpPr/>
          <p:nvPr/>
        </p:nvSpPr>
        <p:spPr>
          <a:xfrm rot="5400000">
            <a:off x="2524950" y="481375"/>
            <a:ext cx="44100" cy="157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14" name="Google Shape;214;p29"/>
          <p:cNvSpPr/>
          <p:nvPr/>
        </p:nvSpPr>
        <p:spPr>
          <a:xfrm rot="5400000">
            <a:off x="4504950" y="481375"/>
            <a:ext cx="44100" cy="157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15" name="Google Shape;215;p29"/>
          <p:cNvSpPr/>
          <p:nvPr/>
        </p:nvSpPr>
        <p:spPr>
          <a:xfrm rot="5400000">
            <a:off x="6574950" y="481375"/>
            <a:ext cx="44100" cy="157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16" name="Google Shape;216;p29"/>
          <p:cNvSpPr/>
          <p:nvPr/>
        </p:nvSpPr>
        <p:spPr>
          <a:xfrm rot="5400000">
            <a:off x="2524950" y="3670675"/>
            <a:ext cx="44100" cy="157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17" name="Google Shape;217;p29"/>
          <p:cNvSpPr/>
          <p:nvPr/>
        </p:nvSpPr>
        <p:spPr>
          <a:xfrm rot="5400000">
            <a:off x="4504950" y="3670675"/>
            <a:ext cx="44100" cy="157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18" name="Google Shape;218;p29"/>
          <p:cNvSpPr/>
          <p:nvPr/>
        </p:nvSpPr>
        <p:spPr>
          <a:xfrm rot="5400000">
            <a:off x="6574950" y="3670675"/>
            <a:ext cx="44100" cy="157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CUSTOM_4">
    <p:bg>
      <p:bgPr>
        <a:solidFill>
          <a:schemeClr val="accent2"/>
        </a:solidFill>
        <a:effectLst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/>
          <p:nvPr/>
        </p:nvSpPr>
        <p:spPr>
          <a:xfrm>
            <a:off x="1087175" y="406850"/>
            <a:ext cx="7623600" cy="13887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accent5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30"/>
          <p:cNvSpPr/>
          <p:nvPr/>
        </p:nvSpPr>
        <p:spPr>
          <a:xfrm>
            <a:off x="1087175" y="1877400"/>
            <a:ext cx="7623600" cy="13887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Google Shape;222;p30"/>
          <p:cNvSpPr/>
          <p:nvPr/>
        </p:nvSpPr>
        <p:spPr>
          <a:xfrm>
            <a:off x="1087175" y="3347950"/>
            <a:ext cx="7623600" cy="13887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30"/>
          <p:cNvSpPr txBox="1"/>
          <p:nvPr>
            <p:ph type="subTitle" idx="1"/>
          </p:nvPr>
        </p:nvSpPr>
        <p:spPr>
          <a:xfrm>
            <a:off x="1310975" y="591200"/>
            <a:ext cx="7176000" cy="39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24" name="Google Shape;224;p30"/>
          <p:cNvSpPr txBox="1"/>
          <p:nvPr>
            <p:ph type="body" idx="2"/>
          </p:nvPr>
        </p:nvSpPr>
        <p:spPr>
          <a:xfrm>
            <a:off x="1310975" y="1063975"/>
            <a:ext cx="72384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25" name="Google Shape;225;p30"/>
          <p:cNvSpPr txBox="1"/>
          <p:nvPr>
            <p:ph type="ctrTitle"/>
          </p:nvPr>
        </p:nvSpPr>
        <p:spPr>
          <a:xfrm rot="-5400000">
            <a:off x="-1630025" y="2289400"/>
            <a:ext cx="4347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type="subTitle" idx="3"/>
          </p:nvPr>
        </p:nvSpPr>
        <p:spPr>
          <a:xfrm>
            <a:off x="1310975" y="2061763"/>
            <a:ext cx="7176000" cy="39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type="body" idx="4"/>
          </p:nvPr>
        </p:nvSpPr>
        <p:spPr>
          <a:xfrm>
            <a:off x="1310975" y="2534538"/>
            <a:ext cx="7238400" cy="54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28" name="Google Shape;228;p30"/>
          <p:cNvSpPr txBox="1"/>
          <p:nvPr>
            <p:ph type="subTitle" idx="5"/>
          </p:nvPr>
        </p:nvSpPr>
        <p:spPr>
          <a:xfrm>
            <a:off x="1310975" y="3532325"/>
            <a:ext cx="71760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ricolage Grotesque SemiBold" panose="020B0605040402000204"/>
              <a:buNone/>
              <a:defRPr sz="16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type="body" idx="6"/>
          </p:nvPr>
        </p:nvSpPr>
        <p:spPr>
          <a:xfrm>
            <a:off x="1310975" y="4005100"/>
            <a:ext cx="7238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30" name="Google Shape;230;p30"/>
          <p:cNvSpPr/>
          <p:nvPr/>
        </p:nvSpPr>
        <p:spPr>
          <a:xfrm>
            <a:off x="1087175" y="591200"/>
            <a:ext cx="54300" cy="1020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1087175" y="2061750"/>
            <a:ext cx="54300" cy="1020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1087175" y="3532300"/>
            <a:ext cx="54300" cy="1020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CUSTOM_5">
    <p:bg>
      <p:bgPr>
        <a:solidFill>
          <a:schemeClr val="accent2"/>
        </a:solidFill>
        <a:effectLst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31"/>
          <p:cNvCxnSpPr/>
          <p:nvPr/>
        </p:nvCxnSpPr>
        <p:spPr>
          <a:xfrm>
            <a:off x="4959575" y="11450"/>
            <a:ext cx="0" cy="513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1"/>
          <p:cNvSpPr/>
          <p:nvPr/>
        </p:nvSpPr>
        <p:spPr>
          <a:xfrm>
            <a:off x="4840105" y="58066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31"/>
          <p:cNvSpPr/>
          <p:nvPr/>
        </p:nvSpPr>
        <p:spPr>
          <a:xfrm flipH="1">
            <a:off x="4815356" y="2122200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31"/>
          <p:cNvSpPr/>
          <p:nvPr/>
        </p:nvSpPr>
        <p:spPr>
          <a:xfrm>
            <a:off x="4815355" y="3541725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31"/>
          <p:cNvSpPr txBox="1"/>
          <p:nvPr>
            <p:ph type="subTitle" idx="1"/>
          </p:nvPr>
        </p:nvSpPr>
        <p:spPr>
          <a:xfrm>
            <a:off x="5275875" y="480600"/>
            <a:ext cx="344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type="body" idx="2"/>
          </p:nvPr>
        </p:nvSpPr>
        <p:spPr>
          <a:xfrm>
            <a:off x="5275875" y="972175"/>
            <a:ext cx="34437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40" name="Google Shape;240;p31"/>
          <p:cNvSpPr txBox="1"/>
          <p:nvPr>
            <p:ph type="subTitle" idx="3"/>
          </p:nvPr>
        </p:nvSpPr>
        <p:spPr>
          <a:xfrm>
            <a:off x="5275875" y="3477825"/>
            <a:ext cx="344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type="body" idx="4"/>
          </p:nvPr>
        </p:nvSpPr>
        <p:spPr>
          <a:xfrm>
            <a:off x="5275875" y="3969525"/>
            <a:ext cx="34437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42" name="Google Shape;242;p31"/>
          <p:cNvSpPr txBox="1"/>
          <p:nvPr>
            <p:ph type="subTitle" idx="5"/>
          </p:nvPr>
        </p:nvSpPr>
        <p:spPr>
          <a:xfrm>
            <a:off x="1130200" y="1998000"/>
            <a:ext cx="344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type="body" idx="6"/>
          </p:nvPr>
        </p:nvSpPr>
        <p:spPr>
          <a:xfrm>
            <a:off x="1130200" y="2489700"/>
            <a:ext cx="34437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44" name="Google Shape;244;p31"/>
          <p:cNvSpPr txBox="1"/>
          <p:nvPr>
            <p:ph type="ctrTitle"/>
          </p:nvPr>
        </p:nvSpPr>
        <p:spPr>
          <a:xfrm>
            <a:off x="727850" y="432175"/>
            <a:ext cx="33669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CUSTOM_6">
    <p:bg>
      <p:bgPr>
        <a:solidFill>
          <a:schemeClr val="lt1"/>
        </a:solidFill>
        <a:effectLst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-18000" y="1187400"/>
            <a:ext cx="9144000" cy="3990000"/>
          </a:xfrm>
          <a:prstGeom prst="round1Rect">
            <a:avLst>
              <a:gd name="adj" fmla="val 707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accent5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47" name="Google Shape;247;p32"/>
          <p:cNvCxnSpPr/>
          <p:nvPr/>
        </p:nvCxnSpPr>
        <p:spPr>
          <a:xfrm>
            <a:off x="1079125" y="1726525"/>
            <a:ext cx="7090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2"/>
          <p:cNvSpPr/>
          <p:nvPr/>
        </p:nvSpPr>
        <p:spPr>
          <a:xfrm>
            <a:off x="997405" y="1605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32"/>
          <p:cNvSpPr/>
          <p:nvPr/>
        </p:nvSpPr>
        <p:spPr>
          <a:xfrm>
            <a:off x="3510430" y="1605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32"/>
          <p:cNvSpPr/>
          <p:nvPr/>
        </p:nvSpPr>
        <p:spPr>
          <a:xfrm>
            <a:off x="6058505" y="1605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32"/>
          <p:cNvSpPr txBox="1"/>
          <p:nvPr>
            <p:ph type="subTitle" idx="1"/>
          </p:nvPr>
        </p:nvSpPr>
        <p:spPr>
          <a:xfrm>
            <a:off x="997400" y="1975475"/>
            <a:ext cx="2123700" cy="619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type="body" idx="2"/>
          </p:nvPr>
        </p:nvSpPr>
        <p:spPr>
          <a:xfrm>
            <a:off x="997400" y="2722725"/>
            <a:ext cx="2123700" cy="1965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53" name="Google Shape;253;p32"/>
          <p:cNvSpPr txBox="1"/>
          <p:nvPr>
            <p:ph type="subTitle" idx="3"/>
          </p:nvPr>
        </p:nvSpPr>
        <p:spPr>
          <a:xfrm>
            <a:off x="3510300" y="1975475"/>
            <a:ext cx="2123700" cy="619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type="body" idx="4"/>
          </p:nvPr>
        </p:nvSpPr>
        <p:spPr>
          <a:xfrm>
            <a:off x="3510300" y="2722725"/>
            <a:ext cx="2123700" cy="1965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55" name="Google Shape;255;p32"/>
          <p:cNvSpPr txBox="1"/>
          <p:nvPr>
            <p:ph type="subTitle" idx="5"/>
          </p:nvPr>
        </p:nvSpPr>
        <p:spPr>
          <a:xfrm>
            <a:off x="6059100" y="1975475"/>
            <a:ext cx="2123700" cy="619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type="body" idx="6"/>
          </p:nvPr>
        </p:nvSpPr>
        <p:spPr>
          <a:xfrm>
            <a:off x="6059100" y="2722725"/>
            <a:ext cx="2123700" cy="19650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57" name="Google Shape;257;p32"/>
          <p:cNvSpPr txBox="1"/>
          <p:nvPr>
            <p:ph type="ctrTitle"/>
          </p:nvPr>
        </p:nvSpPr>
        <p:spPr>
          <a:xfrm>
            <a:off x="903600" y="294550"/>
            <a:ext cx="7347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items on timeline 1">
  <p:cSld name="CUSTOM_7">
    <p:bg>
      <p:bgPr>
        <a:solidFill>
          <a:schemeClr val="accent2"/>
        </a:solidFill>
        <a:effectLst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3"/>
          <p:cNvCxnSpPr/>
          <p:nvPr/>
        </p:nvCxnSpPr>
        <p:spPr>
          <a:xfrm>
            <a:off x="0" y="1381475"/>
            <a:ext cx="9308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33"/>
          <p:cNvSpPr/>
          <p:nvPr/>
        </p:nvSpPr>
        <p:spPr>
          <a:xfrm>
            <a:off x="369055" y="125996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33"/>
          <p:cNvSpPr/>
          <p:nvPr/>
        </p:nvSpPr>
        <p:spPr>
          <a:xfrm>
            <a:off x="2690080" y="125996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33"/>
          <p:cNvSpPr/>
          <p:nvPr/>
        </p:nvSpPr>
        <p:spPr>
          <a:xfrm>
            <a:off x="4968255" y="125996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33"/>
          <p:cNvSpPr/>
          <p:nvPr/>
        </p:nvSpPr>
        <p:spPr>
          <a:xfrm>
            <a:off x="7246430" y="125996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33"/>
          <p:cNvSpPr txBox="1"/>
          <p:nvPr>
            <p:ph type="subTitle" idx="1"/>
          </p:nvPr>
        </p:nvSpPr>
        <p:spPr>
          <a:xfrm>
            <a:off x="352800" y="1626550"/>
            <a:ext cx="1839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65" name="Google Shape;265;p33"/>
          <p:cNvSpPr txBox="1"/>
          <p:nvPr>
            <p:ph type="body" idx="2"/>
          </p:nvPr>
        </p:nvSpPr>
        <p:spPr>
          <a:xfrm>
            <a:off x="352800" y="2336075"/>
            <a:ext cx="18396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66" name="Google Shape;266;p33"/>
          <p:cNvSpPr txBox="1"/>
          <p:nvPr>
            <p:ph type="subTitle" idx="3"/>
          </p:nvPr>
        </p:nvSpPr>
        <p:spPr>
          <a:xfrm>
            <a:off x="2635200" y="1626550"/>
            <a:ext cx="1839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type="body" idx="4"/>
          </p:nvPr>
        </p:nvSpPr>
        <p:spPr>
          <a:xfrm>
            <a:off x="2635200" y="2336075"/>
            <a:ext cx="18396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68" name="Google Shape;268;p33"/>
          <p:cNvSpPr txBox="1"/>
          <p:nvPr>
            <p:ph type="subTitle" idx="5"/>
          </p:nvPr>
        </p:nvSpPr>
        <p:spPr>
          <a:xfrm>
            <a:off x="4917600" y="1626550"/>
            <a:ext cx="1839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69" name="Google Shape;269;p33"/>
          <p:cNvSpPr txBox="1"/>
          <p:nvPr>
            <p:ph type="body" idx="6"/>
          </p:nvPr>
        </p:nvSpPr>
        <p:spPr>
          <a:xfrm>
            <a:off x="4917600" y="2336075"/>
            <a:ext cx="18396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70" name="Google Shape;270;p33"/>
          <p:cNvSpPr txBox="1"/>
          <p:nvPr>
            <p:ph type="subTitle" idx="7"/>
          </p:nvPr>
        </p:nvSpPr>
        <p:spPr>
          <a:xfrm>
            <a:off x="7200000" y="1626550"/>
            <a:ext cx="1839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type="body" idx="8"/>
          </p:nvPr>
        </p:nvSpPr>
        <p:spPr>
          <a:xfrm>
            <a:off x="7200000" y="2336075"/>
            <a:ext cx="18396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72" name="Google Shape;272;p33"/>
          <p:cNvSpPr txBox="1"/>
          <p:nvPr>
            <p:ph type="ctrTitle"/>
          </p:nvPr>
        </p:nvSpPr>
        <p:spPr>
          <a:xfrm>
            <a:off x="338400" y="313800"/>
            <a:ext cx="8467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/>
          <p:nvPr/>
        </p:nvSpPr>
        <p:spPr>
          <a:xfrm>
            <a:off x="-18000" y="0"/>
            <a:ext cx="8665200" cy="5177400"/>
          </a:xfrm>
          <a:prstGeom prst="round1Rect">
            <a:avLst>
              <a:gd name="adj" fmla="val 707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accent5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75;p34"/>
          <p:cNvSpPr txBox="1"/>
          <p:nvPr>
            <p:ph type="ctrTitle"/>
          </p:nvPr>
        </p:nvSpPr>
        <p:spPr>
          <a:xfrm>
            <a:off x="4218225" y="292650"/>
            <a:ext cx="3996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4"/>
          <p:cNvSpPr txBox="1"/>
          <p:nvPr>
            <p:ph type="body" idx="1"/>
          </p:nvPr>
        </p:nvSpPr>
        <p:spPr>
          <a:xfrm>
            <a:off x="4218225" y="1041375"/>
            <a:ext cx="3996000" cy="3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77" name="Google Shape;277;p34"/>
          <p:cNvSpPr/>
          <p:nvPr/>
        </p:nvSpPr>
        <p:spPr>
          <a:xfrm>
            <a:off x="424650" y="3455250"/>
            <a:ext cx="3430800" cy="1395600"/>
          </a:xfrm>
          <a:prstGeom prst="roundRect">
            <a:avLst>
              <a:gd name="adj" fmla="val 1314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34"/>
          <p:cNvSpPr txBox="1"/>
          <p:nvPr>
            <p:ph type="subTitle" idx="2"/>
          </p:nvPr>
        </p:nvSpPr>
        <p:spPr>
          <a:xfrm>
            <a:off x="723600" y="3732400"/>
            <a:ext cx="2829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79" name="Google Shape;279;p34"/>
          <p:cNvSpPr txBox="1"/>
          <p:nvPr>
            <p:ph type="body" idx="3"/>
          </p:nvPr>
        </p:nvSpPr>
        <p:spPr>
          <a:xfrm>
            <a:off x="723600" y="4168000"/>
            <a:ext cx="2829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80" name="Google Shape;280;p34"/>
          <p:cNvSpPr/>
          <p:nvPr>
            <p:ph type="pic" idx="4"/>
          </p:nvPr>
        </p:nvSpPr>
        <p:spPr>
          <a:xfrm>
            <a:off x="424650" y="292650"/>
            <a:ext cx="3385200" cy="3162600"/>
          </a:xfrm>
          <a:prstGeom prst="roundRect">
            <a:avLst>
              <a:gd name="adj" fmla="val 7101"/>
            </a:avLst>
          </a:prstGeom>
          <a:noFill/>
          <a:ln>
            <a:noFill/>
          </a:ln>
        </p:spPr>
      </p:sp>
      <p:sp>
        <p:nvSpPr>
          <p:cNvPr id="281" name="Google Shape;281;p34"/>
          <p:cNvSpPr/>
          <p:nvPr/>
        </p:nvSpPr>
        <p:spPr>
          <a:xfrm>
            <a:off x="424650" y="3643050"/>
            <a:ext cx="54300" cy="102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9">
    <p:bg>
      <p:bgPr>
        <a:solidFill>
          <a:schemeClr val="accent2"/>
        </a:solidFill>
        <a:effectLst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/>
          <p:nvPr/>
        </p:nvSpPr>
        <p:spPr>
          <a:xfrm flipH="1">
            <a:off x="1394350" y="-16950"/>
            <a:ext cx="7749600" cy="5177400"/>
          </a:xfrm>
          <a:prstGeom prst="round1Rect">
            <a:avLst>
              <a:gd name="adj" fmla="val 707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" name="Google Shape;284;p35"/>
          <p:cNvSpPr/>
          <p:nvPr>
            <p:ph type="pic" idx="2"/>
          </p:nvPr>
        </p:nvSpPr>
        <p:spPr>
          <a:xfrm>
            <a:off x="342000" y="1364400"/>
            <a:ext cx="2642400" cy="3096000"/>
          </a:xfrm>
          <a:prstGeom prst="roundRect">
            <a:avLst>
              <a:gd name="adj" fmla="val 8021"/>
            </a:avLst>
          </a:prstGeom>
          <a:noFill/>
          <a:ln>
            <a:noFill/>
          </a:ln>
        </p:spPr>
      </p:sp>
      <p:sp>
        <p:nvSpPr>
          <p:cNvPr id="285" name="Google Shape;285;p35"/>
          <p:cNvSpPr txBox="1"/>
          <p:nvPr>
            <p:ph type="subTitle" idx="1"/>
          </p:nvPr>
        </p:nvSpPr>
        <p:spPr>
          <a:xfrm>
            <a:off x="3637832" y="1585350"/>
            <a:ext cx="4942500" cy="40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286" name="Google Shape;286;p35"/>
          <p:cNvSpPr txBox="1"/>
          <p:nvPr>
            <p:ph type="body" idx="3"/>
          </p:nvPr>
        </p:nvSpPr>
        <p:spPr>
          <a:xfrm>
            <a:off x="3637832" y="2019094"/>
            <a:ext cx="4942500" cy="40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87" name="Google Shape;287;p35"/>
          <p:cNvSpPr txBox="1"/>
          <p:nvPr>
            <p:ph type="body" idx="4"/>
          </p:nvPr>
        </p:nvSpPr>
        <p:spPr>
          <a:xfrm>
            <a:off x="3626650" y="2773350"/>
            <a:ext cx="4942500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88" name="Google Shape;288;p35"/>
          <p:cNvSpPr txBox="1"/>
          <p:nvPr>
            <p:ph type="ctrTitle"/>
          </p:nvPr>
        </p:nvSpPr>
        <p:spPr>
          <a:xfrm>
            <a:off x="3626650" y="516125"/>
            <a:ext cx="4942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5"/>
          <p:cNvSpPr/>
          <p:nvPr/>
        </p:nvSpPr>
        <p:spPr>
          <a:xfrm>
            <a:off x="3507750" y="1585350"/>
            <a:ext cx="54300" cy="838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10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/>
          <p:nvPr>
            <p:ph type="pic" idx="2"/>
          </p:nvPr>
        </p:nvSpPr>
        <p:spPr>
          <a:xfrm>
            <a:off x="623800" y="1435975"/>
            <a:ext cx="3017700" cy="1968300"/>
          </a:xfrm>
          <a:prstGeom prst="roundRect">
            <a:avLst>
              <a:gd name="adj" fmla="val 8549"/>
            </a:avLst>
          </a:prstGeom>
          <a:noFill/>
          <a:ln>
            <a:noFill/>
          </a:ln>
        </p:spPr>
      </p:sp>
      <p:sp>
        <p:nvSpPr>
          <p:cNvPr id="292" name="Google Shape;292;p36"/>
          <p:cNvSpPr/>
          <p:nvPr/>
        </p:nvSpPr>
        <p:spPr>
          <a:xfrm>
            <a:off x="3873775" y="1437350"/>
            <a:ext cx="4646400" cy="31644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36"/>
          <p:cNvSpPr txBox="1"/>
          <p:nvPr>
            <p:ph type="body" idx="1"/>
          </p:nvPr>
        </p:nvSpPr>
        <p:spPr>
          <a:xfrm>
            <a:off x="4209650" y="1647650"/>
            <a:ext cx="3974700" cy="27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94" name="Google Shape;294;p36"/>
          <p:cNvSpPr/>
          <p:nvPr/>
        </p:nvSpPr>
        <p:spPr>
          <a:xfrm>
            <a:off x="623800" y="3404163"/>
            <a:ext cx="3017700" cy="1197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36"/>
          <p:cNvSpPr txBox="1"/>
          <p:nvPr>
            <p:ph type="subTitle" idx="3"/>
          </p:nvPr>
        </p:nvSpPr>
        <p:spPr>
          <a:xfrm>
            <a:off x="834775" y="3585175"/>
            <a:ext cx="259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96" name="Google Shape;296;p36"/>
          <p:cNvSpPr txBox="1"/>
          <p:nvPr>
            <p:ph type="body" idx="4"/>
          </p:nvPr>
        </p:nvSpPr>
        <p:spPr>
          <a:xfrm>
            <a:off x="834775" y="4018945"/>
            <a:ext cx="25920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97" name="Google Shape;297;p36"/>
          <p:cNvSpPr txBox="1"/>
          <p:nvPr>
            <p:ph type="ctrTitle"/>
          </p:nvPr>
        </p:nvSpPr>
        <p:spPr>
          <a:xfrm>
            <a:off x="623800" y="402350"/>
            <a:ext cx="7896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8" name="Google Shape;298;p36"/>
          <p:cNvSpPr/>
          <p:nvPr/>
        </p:nvSpPr>
        <p:spPr>
          <a:xfrm>
            <a:off x="623800" y="3583575"/>
            <a:ext cx="54300" cy="838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_1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/>
          <p:nvPr/>
        </p:nvSpPr>
        <p:spPr>
          <a:xfrm rot="5400000">
            <a:off x="-1449800" y="1441200"/>
            <a:ext cx="5160600" cy="2261100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37"/>
          <p:cNvSpPr txBox="1"/>
          <p:nvPr/>
        </p:nvSpPr>
        <p:spPr>
          <a:xfrm>
            <a:off x="1115825" y="1589600"/>
            <a:ext cx="994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Number</a:t>
            </a:r>
            <a:endParaRPr>
              <a:solidFill>
                <a:schemeClr val="dk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1137944" y="2642413"/>
            <a:ext cx="9723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Email</a:t>
            </a:r>
            <a:endParaRPr>
              <a:solidFill>
                <a:schemeClr val="dk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1115825" y="3695225"/>
            <a:ext cx="994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Site Link</a:t>
            </a:r>
            <a:endParaRPr>
              <a:solidFill>
                <a:schemeClr val="dk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04" name="Google Shape;304;p37"/>
          <p:cNvSpPr txBox="1"/>
          <p:nvPr>
            <p:ph type="ctrTitle"/>
          </p:nvPr>
        </p:nvSpPr>
        <p:spPr>
          <a:xfrm>
            <a:off x="2574000" y="464400"/>
            <a:ext cx="3121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37"/>
          <p:cNvSpPr txBox="1"/>
          <p:nvPr>
            <p:ph type="body" idx="1"/>
          </p:nvPr>
        </p:nvSpPr>
        <p:spPr>
          <a:xfrm>
            <a:off x="2574000" y="1569600"/>
            <a:ext cx="31212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06" name="Google Shape;306;p37"/>
          <p:cNvSpPr txBox="1"/>
          <p:nvPr>
            <p:ph type="body" idx="2"/>
          </p:nvPr>
        </p:nvSpPr>
        <p:spPr>
          <a:xfrm>
            <a:off x="2574000" y="2624400"/>
            <a:ext cx="31212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07" name="Google Shape;307;p37"/>
          <p:cNvSpPr txBox="1"/>
          <p:nvPr>
            <p:ph type="body" idx="3"/>
          </p:nvPr>
        </p:nvSpPr>
        <p:spPr>
          <a:xfrm>
            <a:off x="2574000" y="3679200"/>
            <a:ext cx="31212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08" name="Google Shape;308;p37"/>
          <p:cNvSpPr/>
          <p:nvPr>
            <p:ph type="pic" idx="4"/>
          </p:nvPr>
        </p:nvSpPr>
        <p:spPr>
          <a:xfrm>
            <a:off x="6159175" y="1364400"/>
            <a:ext cx="2540100" cy="3096000"/>
          </a:xfrm>
          <a:prstGeom prst="roundRect">
            <a:avLst>
              <a:gd name="adj" fmla="val 8021"/>
            </a:avLst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2">
  <p:cSld name="CUSTOM_12">
    <p:bg>
      <p:bgPr>
        <a:solidFill>
          <a:schemeClr val="lt1"/>
        </a:solidFill>
        <a:effectLst/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/>
          <p:nvPr/>
        </p:nvSpPr>
        <p:spPr>
          <a:xfrm>
            <a:off x="-22550" y="1824800"/>
            <a:ext cx="1930200" cy="331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3760525" y="345750"/>
            <a:ext cx="5045400" cy="4426800"/>
          </a:xfrm>
          <a:prstGeom prst="roundRect">
            <a:avLst>
              <a:gd name="adj" fmla="val 570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38"/>
          <p:cNvSpPr txBox="1"/>
          <p:nvPr>
            <p:ph type="ctrTitle"/>
          </p:nvPr>
        </p:nvSpPr>
        <p:spPr>
          <a:xfrm>
            <a:off x="451200" y="471600"/>
            <a:ext cx="295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38"/>
          <p:cNvSpPr txBox="1"/>
          <p:nvPr/>
        </p:nvSpPr>
        <p:spPr>
          <a:xfrm>
            <a:off x="4308650" y="698375"/>
            <a:ext cx="3948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Number</a:t>
            </a:r>
            <a:endParaRPr>
              <a:solidFill>
                <a:schemeClr val="dk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4308650" y="1565545"/>
            <a:ext cx="3948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Email</a:t>
            </a:r>
            <a:endParaRPr>
              <a:solidFill>
                <a:schemeClr val="dk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4308650" y="2432714"/>
            <a:ext cx="3948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Site Link</a:t>
            </a:r>
            <a:endParaRPr>
              <a:solidFill>
                <a:schemeClr val="dk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4308650" y="3299884"/>
            <a:ext cx="3948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Address</a:t>
            </a:r>
            <a:endParaRPr>
              <a:solidFill>
                <a:schemeClr val="dk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17" name="Google Shape;317;p38"/>
          <p:cNvSpPr txBox="1"/>
          <p:nvPr>
            <p:ph type="body" idx="1"/>
          </p:nvPr>
        </p:nvSpPr>
        <p:spPr>
          <a:xfrm>
            <a:off x="4308625" y="1018800"/>
            <a:ext cx="3949200" cy="381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18" name="Google Shape;318;p38"/>
          <p:cNvSpPr txBox="1"/>
          <p:nvPr>
            <p:ph type="body" idx="2"/>
          </p:nvPr>
        </p:nvSpPr>
        <p:spPr>
          <a:xfrm>
            <a:off x="4308625" y="1886400"/>
            <a:ext cx="3949200" cy="381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19" name="Google Shape;319;p38"/>
          <p:cNvSpPr txBox="1"/>
          <p:nvPr>
            <p:ph type="body" idx="3"/>
          </p:nvPr>
        </p:nvSpPr>
        <p:spPr>
          <a:xfrm>
            <a:off x="4308625" y="2754000"/>
            <a:ext cx="3949200" cy="3816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20" name="Google Shape;320;p38"/>
          <p:cNvSpPr txBox="1"/>
          <p:nvPr>
            <p:ph type="body" idx="4"/>
          </p:nvPr>
        </p:nvSpPr>
        <p:spPr>
          <a:xfrm>
            <a:off x="4308625" y="3618000"/>
            <a:ext cx="3949200" cy="824400"/>
          </a:xfrm>
          <a:prstGeom prst="rect">
            <a:avLst/>
          </a:prstGeom>
          <a:noFill/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21" name="Google Shape;321;p38"/>
          <p:cNvSpPr/>
          <p:nvPr/>
        </p:nvSpPr>
        <p:spPr>
          <a:xfrm>
            <a:off x="8751625" y="698375"/>
            <a:ext cx="54300" cy="374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2" name="Google Shape;322;p38"/>
          <p:cNvSpPr/>
          <p:nvPr>
            <p:ph type="pic" idx="5"/>
          </p:nvPr>
        </p:nvSpPr>
        <p:spPr>
          <a:xfrm>
            <a:off x="606600" y="1396800"/>
            <a:ext cx="2642400" cy="3096000"/>
          </a:xfrm>
          <a:prstGeom prst="roundRect">
            <a:avLst>
              <a:gd name="adj" fmla="val 8021"/>
            </a:avLst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CUSTOM_1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/>
          <p:nvPr/>
        </p:nvSpPr>
        <p:spPr>
          <a:xfrm>
            <a:off x="4714138" y="1010150"/>
            <a:ext cx="3734700" cy="3860100"/>
          </a:xfrm>
          <a:prstGeom prst="roundRect">
            <a:avLst>
              <a:gd name="adj" fmla="val 503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4714138" y="2431025"/>
            <a:ext cx="54300" cy="2188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695163" y="1010150"/>
            <a:ext cx="3734700" cy="3860100"/>
          </a:xfrm>
          <a:prstGeom prst="roundRect">
            <a:avLst>
              <a:gd name="adj" fmla="val 503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327" name="Google Shape;327;p39"/>
          <p:cNvSpPr txBox="1"/>
          <p:nvPr>
            <p:ph type="subTitle" idx="1"/>
          </p:nvPr>
        </p:nvSpPr>
        <p:spPr>
          <a:xfrm>
            <a:off x="995963" y="2521150"/>
            <a:ext cx="3238200" cy="362400"/>
          </a:xfrm>
          <a:prstGeom prst="rect">
            <a:avLst/>
          </a:prstGeom>
          <a:noFill/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28" name="Google Shape;328;p39"/>
          <p:cNvSpPr txBox="1"/>
          <p:nvPr>
            <p:ph type="body" idx="2"/>
          </p:nvPr>
        </p:nvSpPr>
        <p:spPr>
          <a:xfrm>
            <a:off x="995963" y="3053450"/>
            <a:ext cx="3238200" cy="1656300"/>
          </a:xfrm>
          <a:prstGeom prst="rect">
            <a:avLst/>
          </a:prstGeom>
          <a:noFill/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29" name="Google Shape;329;p39"/>
          <p:cNvSpPr txBox="1"/>
          <p:nvPr>
            <p:ph type="ctrTitle"/>
          </p:nvPr>
        </p:nvSpPr>
        <p:spPr>
          <a:xfrm>
            <a:off x="776350" y="230025"/>
            <a:ext cx="7929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0" name="Google Shape;330;p39"/>
          <p:cNvSpPr txBox="1"/>
          <p:nvPr>
            <p:ph type="subTitle" idx="3"/>
          </p:nvPr>
        </p:nvSpPr>
        <p:spPr>
          <a:xfrm>
            <a:off x="5030938" y="2521150"/>
            <a:ext cx="3238200" cy="362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31" name="Google Shape;331;p39"/>
          <p:cNvSpPr txBox="1"/>
          <p:nvPr>
            <p:ph type="body" idx="4"/>
          </p:nvPr>
        </p:nvSpPr>
        <p:spPr>
          <a:xfrm>
            <a:off x="5030938" y="3053450"/>
            <a:ext cx="3238200" cy="1656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32" name="Google Shape;332;p39"/>
          <p:cNvSpPr/>
          <p:nvPr>
            <p:ph type="pic" idx="5"/>
          </p:nvPr>
        </p:nvSpPr>
        <p:spPr>
          <a:xfrm>
            <a:off x="995963" y="1267575"/>
            <a:ext cx="1129200" cy="1129200"/>
          </a:xfrm>
          <a:prstGeom prst="roundRect">
            <a:avLst>
              <a:gd name="adj" fmla="val 11134"/>
            </a:avLst>
          </a:prstGeom>
          <a:noFill/>
          <a:ln>
            <a:noFill/>
          </a:ln>
        </p:spPr>
      </p:sp>
      <p:sp>
        <p:nvSpPr>
          <p:cNvPr id="333" name="Google Shape;333;p39"/>
          <p:cNvSpPr/>
          <p:nvPr>
            <p:ph type="pic" idx="6"/>
          </p:nvPr>
        </p:nvSpPr>
        <p:spPr>
          <a:xfrm>
            <a:off x="5030938" y="1267575"/>
            <a:ext cx="1129200" cy="1129200"/>
          </a:xfrm>
          <a:prstGeom prst="roundRect">
            <a:avLst>
              <a:gd name="adj" fmla="val 11134"/>
            </a:avLst>
          </a:prstGeom>
          <a:noFill/>
          <a:ln>
            <a:noFill/>
          </a:ln>
        </p:spPr>
      </p:sp>
      <p:sp>
        <p:nvSpPr>
          <p:cNvPr id="334" name="Google Shape;334;p39"/>
          <p:cNvSpPr/>
          <p:nvPr/>
        </p:nvSpPr>
        <p:spPr>
          <a:xfrm>
            <a:off x="695163" y="2431025"/>
            <a:ext cx="54300" cy="2188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CUSTOM_14">
    <p:bg>
      <p:bgPr>
        <a:solidFill>
          <a:schemeClr val="accent2"/>
        </a:solidFill>
        <a:effectLst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ctrTitle"/>
          </p:nvPr>
        </p:nvSpPr>
        <p:spPr>
          <a:xfrm>
            <a:off x="354592" y="305375"/>
            <a:ext cx="84525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0"/>
          <p:cNvSpPr txBox="1"/>
          <p:nvPr>
            <p:ph type="subTitle" idx="1"/>
          </p:nvPr>
        </p:nvSpPr>
        <p:spPr>
          <a:xfrm>
            <a:off x="464200" y="2263063"/>
            <a:ext cx="2598300" cy="504300"/>
          </a:xfrm>
          <a:prstGeom prst="rect">
            <a:avLst/>
          </a:prstGeom>
          <a:noFill/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38" name="Google Shape;338;p40"/>
          <p:cNvSpPr txBox="1"/>
          <p:nvPr>
            <p:ph type="body" idx="2"/>
          </p:nvPr>
        </p:nvSpPr>
        <p:spPr>
          <a:xfrm>
            <a:off x="464200" y="2855950"/>
            <a:ext cx="2598300" cy="1923900"/>
          </a:xfrm>
          <a:prstGeom prst="rect">
            <a:avLst/>
          </a:prstGeom>
          <a:noFill/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39" name="Google Shape;339;p40"/>
          <p:cNvSpPr/>
          <p:nvPr>
            <p:ph type="pic" idx="3"/>
          </p:nvPr>
        </p:nvSpPr>
        <p:spPr>
          <a:xfrm>
            <a:off x="460650" y="1176925"/>
            <a:ext cx="878700" cy="878700"/>
          </a:xfrm>
          <a:prstGeom prst="roundRect">
            <a:avLst>
              <a:gd name="adj" fmla="val 11134"/>
            </a:avLst>
          </a:prstGeom>
          <a:noFill/>
          <a:ln>
            <a:noFill/>
          </a:ln>
        </p:spPr>
      </p:sp>
      <p:sp>
        <p:nvSpPr>
          <p:cNvPr id="340" name="Google Shape;340;p40"/>
          <p:cNvSpPr txBox="1"/>
          <p:nvPr>
            <p:ph type="subTitle" idx="4"/>
          </p:nvPr>
        </p:nvSpPr>
        <p:spPr>
          <a:xfrm>
            <a:off x="3281700" y="2269013"/>
            <a:ext cx="2598300" cy="504300"/>
          </a:xfrm>
          <a:prstGeom prst="rect">
            <a:avLst/>
          </a:prstGeom>
          <a:noFill/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41" name="Google Shape;341;p40"/>
          <p:cNvSpPr txBox="1"/>
          <p:nvPr>
            <p:ph type="body" idx="5"/>
          </p:nvPr>
        </p:nvSpPr>
        <p:spPr>
          <a:xfrm>
            <a:off x="3281700" y="2861397"/>
            <a:ext cx="2598300" cy="1923900"/>
          </a:xfrm>
          <a:prstGeom prst="rect">
            <a:avLst/>
          </a:prstGeom>
          <a:noFill/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42" name="Google Shape;342;p40"/>
          <p:cNvSpPr/>
          <p:nvPr>
            <p:ph type="pic" idx="6"/>
          </p:nvPr>
        </p:nvSpPr>
        <p:spPr>
          <a:xfrm>
            <a:off x="3278150" y="1182875"/>
            <a:ext cx="878700" cy="878700"/>
          </a:xfrm>
          <a:prstGeom prst="roundRect">
            <a:avLst>
              <a:gd name="adj" fmla="val 11134"/>
            </a:avLst>
          </a:prstGeom>
          <a:noFill/>
          <a:ln>
            <a:noFill/>
          </a:ln>
        </p:spPr>
      </p:sp>
      <p:sp>
        <p:nvSpPr>
          <p:cNvPr id="343" name="Google Shape;343;p40"/>
          <p:cNvSpPr txBox="1"/>
          <p:nvPr>
            <p:ph type="subTitle" idx="7"/>
          </p:nvPr>
        </p:nvSpPr>
        <p:spPr>
          <a:xfrm>
            <a:off x="6102750" y="2269013"/>
            <a:ext cx="2598300" cy="504300"/>
          </a:xfrm>
          <a:prstGeom prst="rect">
            <a:avLst/>
          </a:prstGeom>
          <a:noFill/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44" name="Google Shape;344;p40"/>
          <p:cNvSpPr txBox="1"/>
          <p:nvPr>
            <p:ph type="body" idx="8"/>
          </p:nvPr>
        </p:nvSpPr>
        <p:spPr>
          <a:xfrm>
            <a:off x="6102750" y="2861397"/>
            <a:ext cx="2598300" cy="1923900"/>
          </a:xfrm>
          <a:prstGeom prst="rect">
            <a:avLst/>
          </a:prstGeom>
          <a:noFill/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45" name="Google Shape;345;p40"/>
          <p:cNvSpPr/>
          <p:nvPr>
            <p:ph type="pic" idx="9"/>
          </p:nvPr>
        </p:nvSpPr>
        <p:spPr>
          <a:xfrm>
            <a:off x="6099200" y="1182875"/>
            <a:ext cx="878700" cy="878700"/>
          </a:xfrm>
          <a:prstGeom prst="roundRect">
            <a:avLst>
              <a:gd name="adj" fmla="val 11134"/>
            </a:avLst>
          </a:prstGeom>
          <a:noFill/>
          <a:ln>
            <a:noFill/>
          </a:ln>
        </p:spPr>
      </p:sp>
      <p:sp>
        <p:nvSpPr>
          <p:cNvPr id="346" name="Google Shape;346;p40"/>
          <p:cNvSpPr/>
          <p:nvPr/>
        </p:nvSpPr>
        <p:spPr>
          <a:xfrm rot="5400000">
            <a:off x="2283400" y="878075"/>
            <a:ext cx="50700" cy="1488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47" name="Google Shape;347;p40"/>
          <p:cNvSpPr/>
          <p:nvPr/>
        </p:nvSpPr>
        <p:spPr>
          <a:xfrm rot="5400000">
            <a:off x="5102675" y="872125"/>
            <a:ext cx="50700" cy="1488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48" name="Google Shape;348;p40"/>
          <p:cNvSpPr/>
          <p:nvPr/>
        </p:nvSpPr>
        <p:spPr>
          <a:xfrm rot="5400000">
            <a:off x="7923725" y="872125"/>
            <a:ext cx="50700" cy="1488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1">
  <p:cSld name="CUSTOM_16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type="title"/>
          </p:nvPr>
        </p:nvSpPr>
        <p:spPr>
          <a:xfrm>
            <a:off x="527600" y="445025"/>
            <a:ext cx="8304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1" name="Google Shape;351;p41"/>
          <p:cNvSpPr/>
          <p:nvPr/>
        </p:nvSpPr>
        <p:spPr>
          <a:xfrm>
            <a:off x="381650" y="1578475"/>
            <a:ext cx="2650200" cy="21648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accent5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41"/>
          <p:cNvSpPr/>
          <p:nvPr/>
        </p:nvSpPr>
        <p:spPr>
          <a:xfrm>
            <a:off x="3255750" y="1578475"/>
            <a:ext cx="2650200" cy="21648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accent5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41"/>
          <p:cNvSpPr/>
          <p:nvPr/>
        </p:nvSpPr>
        <p:spPr>
          <a:xfrm>
            <a:off x="6129850" y="1578475"/>
            <a:ext cx="2650200" cy="2164800"/>
          </a:xfrm>
          <a:prstGeom prst="roundRect">
            <a:avLst>
              <a:gd name="adj" fmla="val 8846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accent5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41"/>
          <p:cNvSpPr txBox="1"/>
          <p:nvPr/>
        </p:nvSpPr>
        <p:spPr>
          <a:xfrm>
            <a:off x="527600" y="1757575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01</a:t>
            </a:r>
            <a:endParaRPr sz="16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55" name="Google Shape;355;p41"/>
          <p:cNvSpPr txBox="1"/>
          <p:nvPr>
            <p:ph type="subTitle" idx="1"/>
          </p:nvPr>
        </p:nvSpPr>
        <p:spPr>
          <a:xfrm>
            <a:off x="527600" y="2215975"/>
            <a:ext cx="2358300" cy="4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56" name="Google Shape;356;p41"/>
          <p:cNvSpPr txBox="1"/>
          <p:nvPr>
            <p:ph type="body" idx="2"/>
          </p:nvPr>
        </p:nvSpPr>
        <p:spPr>
          <a:xfrm>
            <a:off x="527600" y="2745150"/>
            <a:ext cx="2358300" cy="81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57" name="Google Shape;357;p41"/>
          <p:cNvSpPr txBox="1"/>
          <p:nvPr/>
        </p:nvSpPr>
        <p:spPr>
          <a:xfrm>
            <a:off x="3401700" y="1757588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02</a:t>
            </a:r>
            <a:endParaRPr sz="16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58" name="Google Shape;358;p41"/>
          <p:cNvSpPr txBox="1"/>
          <p:nvPr>
            <p:ph type="subTitle" idx="3"/>
          </p:nvPr>
        </p:nvSpPr>
        <p:spPr>
          <a:xfrm>
            <a:off x="3401700" y="2215988"/>
            <a:ext cx="23583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59" name="Google Shape;359;p41"/>
          <p:cNvSpPr txBox="1"/>
          <p:nvPr>
            <p:ph type="body" idx="4"/>
          </p:nvPr>
        </p:nvSpPr>
        <p:spPr>
          <a:xfrm>
            <a:off x="3401700" y="2745163"/>
            <a:ext cx="23583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60" name="Google Shape;360;p41"/>
          <p:cNvSpPr txBox="1"/>
          <p:nvPr/>
        </p:nvSpPr>
        <p:spPr>
          <a:xfrm>
            <a:off x="6275800" y="1757588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03</a:t>
            </a:r>
            <a:endParaRPr sz="16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61" name="Google Shape;361;p41"/>
          <p:cNvSpPr txBox="1"/>
          <p:nvPr>
            <p:ph type="subTitle" idx="5"/>
          </p:nvPr>
        </p:nvSpPr>
        <p:spPr>
          <a:xfrm>
            <a:off x="6275800" y="2215988"/>
            <a:ext cx="23583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type="body" idx="6"/>
          </p:nvPr>
        </p:nvSpPr>
        <p:spPr>
          <a:xfrm>
            <a:off x="6275800" y="2745163"/>
            <a:ext cx="23583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63" name="Google Shape;363;p41"/>
          <p:cNvSpPr/>
          <p:nvPr/>
        </p:nvSpPr>
        <p:spPr>
          <a:xfrm>
            <a:off x="381650" y="2215975"/>
            <a:ext cx="54300" cy="1322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3255750" y="2215975"/>
            <a:ext cx="54300" cy="1322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6129850" y="2215975"/>
            <a:ext cx="54300" cy="1322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2">
  <p:cSld name="CUSTOM_17">
    <p:bg>
      <p:bgPr>
        <a:solidFill>
          <a:schemeClr val="accent2"/>
        </a:solidFill>
        <a:effectLst/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/>
          <p:nvPr/>
        </p:nvSpPr>
        <p:spPr>
          <a:xfrm rot="5400000">
            <a:off x="1640275" y="1471975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68" name="Google Shape;368;p42"/>
          <p:cNvSpPr txBox="1"/>
          <p:nvPr/>
        </p:nvSpPr>
        <p:spPr>
          <a:xfrm>
            <a:off x="1425025" y="1360625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01</a:t>
            </a:r>
            <a:endParaRPr sz="2400">
              <a:solidFill>
                <a:schemeClr val="l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69" name="Google Shape;369;p42"/>
          <p:cNvSpPr txBox="1"/>
          <p:nvPr>
            <p:ph type="subTitle" idx="1"/>
          </p:nvPr>
        </p:nvSpPr>
        <p:spPr>
          <a:xfrm>
            <a:off x="747625" y="2077750"/>
            <a:ext cx="18396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70" name="Google Shape;370;p42"/>
          <p:cNvSpPr txBox="1"/>
          <p:nvPr>
            <p:ph type="body" idx="2"/>
          </p:nvPr>
        </p:nvSpPr>
        <p:spPr>
          <a:xfrm>
            <a:off x="747625" y="2703975"/>
            <a:ext cx="18396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71" name="Google Shape;371;p42"/>
          <p:cNvSpPr/>
          <p:nvPr/>
        </p:nvSpPr>
        <p:spPr>
          <a:xfrm rot="5400000">
            <a:off x="4434900" y="1471975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2" name="Google Shape;372;p42"/>
          <p:cNvSpPr txBox="1"/>
          <p:nvPr/>
        </p:nvSpPr>
        <p:spPr>
          <a:xfrm>
            <a:off x="4219650" y="1360625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02</a:t>
            </a:r>
            <a:endParaRPr sz="2400">
              <a:solidFill>
                <a:schemeClr val="l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73" name="Google Shape;373;p42"/>
          <p:cNvSpPr txBox="1"/>
          <p:nvPr>
            <p:ph type="subTitle" idx="3"/>
          </p:nvPr>
        </p:nvSpPr>
        <p:spPr>
          <a:xfrm>
            <a:off x="3542250" y="2077750"/>
            <a:ext cx="18396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74" name="Google Shape;374;p42"/>
          <p:cNvSpPr txBox="1"/>
          <p:nvPr>
            <p:ph type="body" idx="4"/>
          </p:nvPr>
        </p:nvSpPr>
        <p:spPr>
          <a:xfrm>
            <a:off x="3542250" y="2703975"/>
            <a:ext cx="18396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75" name="Google Shape;375;p42"/>
          <p:cNvSpPr/>
          <p:nvPr/>
        </p:nvSpPr>
        <p:spPr>
          <a:xfrm rot="5400000">
            <a:off x="7449425" y="1471975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7234175" y="1360625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03</a:t>
            </a:r>
            <a:endParaRPr sz="2400">
              <a:solidFill>
                <a:schemeClr val="l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77" name="Google Shape;377;p42"/>
          <p:cNvSpPr txBox="1"/>
          <p:nvPr>
            <p:ph type="subTitle" idx="5"/>
          </p:nvPr>
        </p:nvSpPr>
        <p:spPr>
          <a:xfrm>
            <a:off x="6556775" y="2077750"/>
            <a:ext cx="18396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type="body" idx="6"/>
          </p:nvPr>
        </p:nvSpPr>
        <p:spPr>
          <a:xfrm>
            <a:off x="6556775" y="2703975"/>
            <a:ext cx="18396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79" name="Google Shape;379;p42"/>
          <p:cNvSpPr txBox="1"/>
          <p:nvPr>
            <p:ph type="title"/>
          </p:nvPr>
        </p:nvSpPr>
        <p:spPr>
          <a:xfrm>
            <a:off x="363150" y="489525"/>
            <a:ext cx="8417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3">
  <p:cSld name="CUSTOM_18">
    <p:bg>
      <p:bgPr>
        <a:solidFill>
          <a:schemeClr val="accent1"/>
        </a:solidFill>
        <a:effectLst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/>
          <p:nvPr/>
        </p:nvSpPr>
        <p:spPr>
          <a:xfrm>
            <a:off x="4077100" y="591100"/>
            <a:ext cx="54300" cy="1055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82" name="Google Shape;382;p43"/>
          <p:cNvSpPr txBox="1"/>
          <p:nvPr/>
        </p:nvSpPr>
        <p:spPr>
          <a:xfrm>
            <a:off x="3444050" y="591100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01</a:t>
            </a:r>
            <a:endParaRPr sz="2400">
              <a:solidFill>
                <a:schemeClr val="accent2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83" name="Google Shape;383;p43"/>
          <p:cNvSpPr txBox="1"/>
          <p:nvPr>
            <p:ph type="subTitle" idx="1"/>
          </p:nvPr>
        </p:nvSpPr>
        <p:spPr>
          <a:xfrm>
            <a:off x="4321100" y="591100"/>
            <a:ext cx="4344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84" name="Google Shape;384;p43"/>
          <p:cNvSpPr txBox="1"/>
          <p:nvPr>
            <p:ph type="body" idx="2"/>
          </p:nvPr>
        </p:nvSpPr>
        <p:spPr>
          <a:xfrm>
            <a:off x="4321100" y="973525"/>
            <a:ext cx="43443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43"/>
          <p:cNvSpPr/>
          <p:nvPr/>
        </p:nvSpPr>
        <p:spPr>
          <a:xfrm>
            <a:off x="4077100" y="2044200"/>
            <a:ext cx="54300" cy="1055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86" name="Google Shape;386;p43"/>
          <p:cNvSpPr txBox="1"/>
          <p:nvPr/>
        </p:nvSpPr>
        <p:spPr>
          <a:xfrm>
            <a:off x="3444050" y="2044200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02</a:t>
            </a:r>
            <a:endParaRPr sz="2400">
              <a:solidFill>
                <a:schemeClr val="accent2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87" name="Google Shape;387;p43"/>
          <p:cNvSpPr txBox="1"/>
          <p:nvPr>
            <p:ph type="subTitle" idx="3"/>
          </p:nvPr>
        </p:nvSpPr>
        <p:spPr>
          <a:xfrm>
            <a:off x="4321100" y="2044200"/>
            <a:ext cx="4344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type="body" idx="4"/>
          </p:nvPr>
        </p:nvSpPr>
        <p:spPr>
          <a:xfrm>
            <a:off x="4321100" y="2426625"/>
            <a:ext cx="43443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9" name="Google Shape;389;p43"/>
          <p:cNvSpPr/>
          <p:nvPr/>
        </p:nvSpPr>
        <p:spPr>
          <a:xfrm>
            <a:off x="4077100" y="3497300"/>
            <a:ext cx="54300" cy="1055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3444050" y="3497300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03</a:t>
            </a:r>
            <a:endParaRPr sz="2400">
              <a:solidFill>
                <a:schemeClr val="accent2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391" name="Google Shape;391;p43"/>
          <p:cNvSpPr txBox="1"/>
          <p:nvPr>
            <p:ph type="subTitle" idx="5"/>
          </p:nvPr>
        </p:nvSpPr>
        <p:spPr>
          <a:xfrm>
            <a:off x="4321100" y="3497300"/>
            <a:ext cx="4344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l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92" name="Google Shape;392;p43"/>
          <p:cNvSpPr txBox="1"/>
          <p:nvPr>
            <p:ph type="body" idx="6"/>
          </p:nvPr>
        </p:nvSpPr>
        <p:spPr>
          <a:xfrm>
            <a:off x="4321100" y="3879725"/>
            <a:ext cx="43443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43"/>
          <p:cNvSpPr txBox="1"/>
          <p:nvPr>
            <p:ph type="title"/>
          </p:nvPr>
        </p:nvSpPr>
        <p:spPr>
          <a:xfrm>
            <a:off x="324425" y="2298150"/>
            <a:ext cx="2881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1 ">
  <p:cSld name="CUSTOM_19">
    <p:bg>
      <p:bgPr>
        <a:solidFill>
          <a:schemeClr val="lt1"/>
        </a:solidFill>
        <a:effectLst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/>
          <p:nvPr/>
        </p:nvSpPr>
        <p:spPr>
          <a:xfrm>
            <a:off x="7923300" y="-5025"/>
            <a:ext cx="1220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396" name="Google Shape;396;p44"/>
          <p:cNvSpPr/>
          <p:nvPr/>
        </p:nvSpPr>
        <p:spPr>
          <a:xfrm>
            <a:off x="4266850" y="346913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97" name="Google Shape;397;p44"/>
          <p:cNvSpPr txBox="1"/>
          <p:nvPr>
            <p:ph type="subTitle" idx="1"/>
          </p:nvPr>
        </p:nvSpPr>
        <p:spPr>
          <a:xfrm>
            <a:off x="5271000" y="429555"/>
            <a:ext cx="3328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398" name="Google Shape;398;p44"/>
          <p:cNvSpPr txBox="1"/>
          <p:nvPr>
            <p:ph type="body" idx="2"/>
          </p:nvPr>
        </p:nvSpPr>
        <p:spPr>
          <a:xfrm>
            <a:off x="5271000" y="823173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99" name="Google Shape;399;p44"/>
          <p:cNvSpPr/>
          <p:nvPr/>
        </p:nvSpPr>
        <p:spPr>
          <a:xfrm>
            <a:off x="4266850" y="1450938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00" name="Google Shape;400;p44"/>
          <p:cNvSpPr/>
          <p:nvPr/>
        </p:nvSpPr>
        <p:spPr>
          <a:xfrm>
            <a:off x="4266850" y="2637613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4266850" y="3824288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02" name="Google Shape;402;p44"/>
          <p:cNvSpPr txBox="1"/>
          <p:nvPr>
            <p:ph type="title"/>
          </p:nvPr>
        </p:nvSpPr>
        <p:spPr>
          <a:xfrm>
            <a:off x="699325" y="2269425"/>
            <a:ext cx="2693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3" name="Google Shape;403;p44"/>
          <p:cNvSpPr txBox="1"/>
          <p:nvPr/>
        </p:nvSpPr>
        <p:spPr>
          <a:xfrm>
            <a:off x="4573072" y="6262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01</a:t>
            </a:r>
            <a:endParaRPr sz="24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04" name="Google Shape;404;p44"/>
          <p:cNvSpPr txBox="1"/>
          <p:nvPr/>
        </p:nvSpPr>
        <p:spPr>
          <a:xfrm>
            <a:off x="4573072" y="1730245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02</a:t>
            </a:r>
            <a:endParaRPr sz="24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4573072" y="29169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03</a:t>
            </a:r>
            <a:endParaRPr sz="24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4573072" y="4103595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04</a:t>
            </a:r>
            <a:endParaRPr sz="24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07" name="Google Shape;407;p44"/>
          <p:cNvSpPr txBox="1"/>
          <p:nvPr>
            <p:ph type="subTitle" idx="3"/>
          </p:nvPr>
        </p:nvSpPr>
        <p:spPr>
          <a:xfrm>
            <a:off x="5271000" y="1533593"/>
            <a:ext cx="3328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08" name="Google Shape;408;p44"/>
          <p:cNvSpPr txBox="1"/>
          <p:nvPr>
            <p:ph type="body" idx="4"/>
          </p:nvPr>
        </p:nvSpPr>
        <p:spPr>
          <a:xfrm>
            <a:off x="5271000" y="1927211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09" name="Google Shape;409;p44"/>
          <p:cNvSpPr txBox="1"/>
          <p:nvPr>
            <p:ph type="subTitle" idx="5"/>
          </p:nvPr>
        </p:nvSpPr>
        <p:spPr>
          <a:xfrm>
            <a:off x="5271000" y="2730505"/>
            <a:ext cx="3328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10" name="Google Shape;410;p44"/>
          <p:cNvSpPr txBox="1"/>
          <p:nvPr>
            <p:ph type="body" idx="6"/>
          </p:nvPr>
        </p:nvSpPr>
        <p:spPr>
          <a:xfrm>
            <a:off x="5271000" y="3124123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11" name="Google Shape;411;p44"/>
          <p:cNvSpPr txBox="1"/>
          <p:nvPr>
            <p:ph type="subTitle" idx="7"/>
          </p:nvPr>
        </p:nvSpPr>
        <p:spPr>
          <a:xfrm>
            <a:off x="5271000" y="3906943"/>
            <a:ext cx="3328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12" name="Google Shape;412;p44"/>
          <p:cNvSpPr txBox="1"/>
          <p:nvPr>
            <p:ph type="body" idx="8"/>
          </p:nvPr>
        </p:nvSpPr>
        <p:spPr>
          <a:xfrm>
            <a:off x="5271000" y="4300561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2">
  <p:cSld name="CUSTOM_20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/>
          <p:nvPr/>
        </p:nvSpPr>
        <p:spPr>
          <a:xfrm>
            <a:off x="0" y="0"/>
            <a:ext cx="1264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413950" y="305575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16" name="Google Shape;416;p45"/>
          <p:cNvSpPr txBox="1"/>
          <p:nvPr>
            <p:ph type="subTitle" idx="1"/>
          </p:nvPr>
        </p:nvSpPr>
        <p:spPr>
          <a:xfrm>
            <a:off x="1418100" y="388200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17" name="Google Shape;417;p45"/>
          <p:cNvSpPr txBox="1"/>
          <p:nvPr>
            <p:ph type="body" idx="2"/>
          </p:nvPr>
        </p:nvSpPr>
        <p:spPr>
          <a:xfrm>
            <a:off x="1418100" y="781825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18" name="Google Shape;418;p45"/>
          <p:cNvSpPr/>
          <p:nvPr/>
        </p:nvSpPr>
        <p:spPr>
          <a:xfrm>
            <a:off x="413950" y="1492250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413950" y="2678925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413950" y="3865600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21" name="Google Shape;421;p45"/>
          <p:cNvSpPr txBox="1"/>
          <p:nvPr/>
        </p:nvSpPr>
        <p:spPr>
          <a:xfrm>
            <a:off x="720172" y="584882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01</a:t>
            </a:r>
            <a:endParaRPr sz="2400">
              <a:solidFill>
                <a:schemeClr val="accent2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22" name="Google Shape;422;p45"/>
          <p:cNvSpPr txBox="1"/>
          <p:nvPr/>
        </p:nvSpPr>
        <p:spPr>
          <a:xfrm>
            <a:off x="720172" y="1771557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02</a:t>
            </a:r>
            <a:endParaRPr sz="2400">
              <a:solidFill>
                <a:schemeClr val="accent2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23" name="Google Shape;423;p45"/>
          <p:cNvSpPr txBox="1"/>
          <p:nvPr/>
        </p:nvSpPr>
        <p:spPr>
          <a:xfrm>
            <a:off x="720172" y="2958232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03</a:t>
            </a:r>
            <a:endParaRPr sz="2400">
              <a:solidFill>
                <a:schemeClr val="accent2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720172" y="4144907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04</a:t>
            </a:r>
            <a:endParaRPr sz="2400">
              <a:solidFill>
                <a:schemeClr val="accent2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25" name="Google Shape;425;p45"/>
          <p:cNvSpPr txBox="1"/>
          <p:nvPr>
            <p:ph type="title"/>
          </p:nvPr>
        </p:nvSpPr>
        <p:spPr>
          <a:xfrm>
            <a:off x="5822250" y="2298150"/>
            <a:ext cx="2693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6" name="Google Shape;426;p45"/>
          <p:cNvSpPr txBox="1"/>
          <p:nvPr>
            <p:ph type="subTitle" idx="3"/>
          </p:nvPr>
        </p:nvSpPr>
        <p:spPr>
          <a:xfrm>
            <a:off x="1418100" y="1574888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27" name="Google Shape;427;p45"/>
          <p:cNvSpPr txBox="1"/>
          <p:nvPr>
            <p:ph type="body" idx="4"/>
          </p:nvPr>
        </p:nvSpPr>
        <p:spPr>
          <a:xfrm>
            <a:off x="1418100" y="1968513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28" name="Google Shape;428;p45"/>
          <p:cNvSpPr txBox="1"/>
          <p:nvPr>
            <p:ph type="subTitle" idx="5"/>
          </p:nvPr>
        </p:nvSpPr>
        <p:spPr>
          <a:xfrm>
            <a:off x="1418100" y="2761563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29" name="Google Shape;429;p45"/>
          <p:cNvSpPr txBox="1"/>
          <p:nvPr>
            <p:ph type="body" idx="6"/>
          </p:nvPr>
        </p:nvSpPr>
        <p:spPr>
          <a:xfrm>
            <a:off x="1418100" y="3155188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30" name="Google Shape;430;p45"/>
          <p:cNvSpPr txBox="1"/>
          <p:nvPr>
            <p:ph type="subTitle" idx="7"/>
          </p:nvPr>
        </p:nvSpPr>
        <p:spPr>
          <a:xfrm>
            <a:off x="1418100" y="3948225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31" name="Google Shape;431;p45"/>
          <p:cNvSpPr txBox="1"/>
          <p:nvPr>
            <p:ph type="body" idx="8"/>
          </p:nvPr>
        </p:nvSpPr>
        <p:spPr>
          <a:xfrm>
            <a:off x="1418100" y="4341850"/>
            <a:ext cx="33282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3">
  <p:cSld name="CUSTOM_2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6"/>
          <p:cNvSpPr/>
          <p:nvPr/>
        </p:nvSpPr>
        <p:spPr>
          <a:xfrm>
            <a:off x="-125" y="1712000"/>
            <a:ext cx="9144000" cy="343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cxnSp>
        <p:nvCxnSpPr>
          <p:cNvPr id="434" name="Google Shape;434;p46"/>
          <p:cNvCxnSpPr/>
          <p:nvPr/>
        </p:nvCxnSpPr>
        <p:spPr>
          <a:xfrm>
            <a:off x="0" y="1714250"/>
            <a:ext cx="9308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5" name="Google Shape;435;p46"/>
          <p:cNvSpPr/>
          <p:nvPr/>
        </p:nvSpPr>
        <p:spPr>
          <a:xfrm>
            <a:off x="352789" y="1363824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46"/>
          <p:cNvSpPr/>
          <p:nvPr/>
        </p:nvSpPr>
        <p:spPr>
          <a:xfrm>
            <a:off x="2690080" y="1833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46"/>
          <p:cNvSpPr/>
          <p:nvPr/>
        </p:nvSpPr>
        <p:spPr>
          <a:xfrm>
            <a:off x="4968255" y="1833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46"/>
          <p:cNvSpPr/>
          <p:nvPr/>
        </p:nvSpPr>
        <p:spPr>
          <a:xfrm>
            <a:off x="7246430" y="1833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46"/>
          <p:cNvSpPr txBox="1"/>
          <p:nvPr>
            <p:ph type="subTitle" idx="1"/>
          </p:nvPr>
        </p:nvSpPr>
        <p:spPr>
          <a:xfrm>
            <a:off x="352800" y="2199600"/>
            <a:ext cx="1839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40" name="Google Shape;440;p46"/>
          <p:cNvSpPr txBox="1"/>
          <p:nvPr>
            <p:ph type="body" idx="2"/>
          </p:nvPr>
        </p:nvSpPr>
        <p:spPr>
          <a:xfrm>
            <a:off x="352800" y="2779700"/>
            <a:ext cx="18396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41" name="Google Shape;441;p46"/>
          <p:cNvSpPr txBox="1"/>
          <p:nvPr>
            <p:ph type="subTitle" idx="3"/>
          </p:nvPr>
        </p:nvSpPr>
        <p:spPr>
          <a:xfrm>
            <a:off x="2635200" y="2199600"/>
            <a:ext cx="1839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42" name="Google Shape;442;p46"/>
          <p:cNvSpPr txBox="1"/>
          <p:nvPr>
            <p:ph type="body" idx="4"/>
          </p:nvPr>
        </p:nvSpPr>
        <p:spPr>
          <a:xfrm>
            <a:off x="2635200" y="2779700"/>
            <a:ext cx="18396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43" name="Google Shape;443;p46"/>
          <p:cNvSpPr txBox="1"/>
          <p:nvPr>
            <p:ph type="subTitle" idx="5"/>
          </p:nvPr>
        </p:nvSpPr>
        <p:spPr>
          <a:xfrm>
            <a:off x="4917600" y="2199600"/>
            <a:ext cx="1839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44" name="Google Shape;444;p46"/>
          <p:cNvSpPr txBox="1"/>
          <p:nvPr>
            <p:ph type="body" idx="6"/>
          </p:nvPr>
        </p:nvSpPr>
        <p:spPr>
          <a:xfrm>
            <a:off x="4917600" y="2779700"/>
            <a:ext cx="18396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45" name="Google Shape;445;p46"/>
          <p:cNvSpPr txBox="1"/>
          <p:nvPr>
            <p:ph type="subTitle" idx="7"/>
          </p:nvPr>
        </p:nvSpPr>
        <p:spPr>
          <a:xfrm>
            <a:off x="7200000" y="2199600"/>
            <a:ext cx="1839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46" name="Google Shape;446;p46"/>
          <p:cNvSpPr txBox="1"/>
          <p:nvPr>
            <p:ph type="body" idx="8"/>
          </p:nvPr>
        </p:nvSpPr>
        <p:spPr>
          <a:xfrm>
            <a:off x="7200000" y="2779700"/>
            <a:ext cx="18396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47" name="Google Shape;447;p46"/>
          <p:cNvSpPr txBox="1"/>
          <p:nvPr/>
        </p:nvSpPr>
        <p:spPr>
          <a:xfrm>
            <a:off x="490197" y="1507545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01</a:t>
            </a:r>
            <a:endParaRPr sz="20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48" name="Google Shape;448;p46"/>
          <p:cNvSpPr/>
          <p:nvPr/>
        </p:nvSpPr>
        <p:spPr>
          <a:xfrm>
            <a:off x="2660514" y="1363824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9" name="Google Shape;449;p46"/>
          <p:cNvSpPr txBox="1"/>
          <p:nvPr/>
        </p:nvSpPr>
        <p:spPr>
          <a:xfrm>
            <a:off x="2797922" y="15132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02</a:t>
            </a:r>
            <a:endParaRPr sz="20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50" name="Google Shape;450;p46"/>
          <p:cNvSpPr/>
          <p:nvPr/>
        </p:nvSpPr>
        <p:spPr>
          <a:xfrm>
            <a:off x="4953464" y="1363824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1" name="Google Shape;451;p46"/>
          <p:cNvSpPr txBox="1"/>
          <p:nvPr/>
        </p:nvSpPr>
        <p:spPr>
          <a:xfrm>
            <a:off x="5090872" y="15132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03</a:t>
            </a:r>
            <a:endParaRPr sz="20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52" name="Google Shape;452;p46"/>
          <p:cNvSpPr/>
          <p:nvPr/>
        </p:nvSpPr>
        <p:spPr>
          <a:xfrm>
            <a:off x="7199989" y="1363824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46"/>
          <p:cNvSpPr txBox="1"/>
          <p:nvPr/>
        </p:nvSpPr>
        <p:spPr>
          <a:xfrm>
            <a:off x="7337397" y="15132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04</a:t>
            </a:r>
            <a:endParaRPr sz="20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54" name="Google Shape;454;p46"/>
          <p:cNvSpPr txBox="1"/>
          <p:nvPr>
            <p:ph type="title"/>
          </p:nvPr>
        </p:nvSpPr>
        <p:spPr>
          <a:xfrm>
            <a:off x="363150" y="489525"/>
            <a:ext cx="8417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1">
  <p:cSld name="CUSTOM_25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7"/>
          <p:cNvSpPr/>
          <p:nvPr/>
        </p:nvSpPr>
        <p:spPr>
          <a:xfrm>
            <a:off x="2500" y="1536525"/>
            <a:ext cx="9144000" cy="3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ricolage Grotesque Light" panose="020B0605040402000204"/>
              <a:ea typeface="Bricolage Grotesque Light" panose="020B0605040402000204"/>
              <a:cs typeface="Bricolage Grotesque Light" panose="020B0605040402000204"/>
              <a:sym typeface="Bricolage Grotesque Light" panose="020B0605040402000204"/>
            </a:endParaRPr>
          </a:p>
        </p:txBody>
      </p:sp>
      <p:sp>
        <p:nvSpPr>
          <p:cNvPr id="457" name="Google Shape;457;p47"/>
          <p:cNvSpPr txBox="1"/>
          <p:nvPr/>
        </p:nvSpPr>
        <p:spPr>
          <a:xfrm>
            <a:off x="462414" y="1502525"/>
            <a:ext cx="451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01</a:t>
            </a:r>
            <a:endParaRPr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cxnSp>
        <p:nvCxnSpPr>
          <p:cNvPr id="458" name="Google Shape;458;p47"/>
          <p:cNvCxnSpPr/>
          <p:nvPr/>
        </p:nvCxnSpPr>
        <p:spPr>
          <a:xfrm>
            <a:off x="1117141" y="1715958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59" name="Google Shape;459;p47"/>
          <p:cNvSpPr txBox="1"/>
          <p:nvPr/>
        </p:nvSpPr>
        <p:spPr>
          <a:xfrm>
            <a:off x="2148851" y="1502525"/>
            <a:ext cx="451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02</a:t>
            </a:r>
            <a:endParaRPr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cxnSp>
        <p:nvCxnSpPr>
          <p:cNvPr id="460" name="Google Shape;460;p47"/>
          <p:cNvCxnSpPr/>
          <p:nvPr/>
        </p:nvCxnSpPr>
        <p:spPr>
          <a:xfrm>
            <a:off x="2803578" y="1715958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1" name="Google Shape;461;p47"/>
          <p:cNvSpPr txBox="1"/>
          <p:nvPr/>
        </p:nvSpPr>
        <p:spPr>
          <a:xfrm>
            <a:off x="3877676" y="1502525"/>
            <a:ext cx="451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03</a:t>
            </a:r>
            <a:endParaRPr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cxnSp>
        <p:nvCxnSpPr>
          <p:cNvPr id="462" name="Google Shape;462;p47"/>
          <p:cNvCxnSpPr/>
          <p:nvPr/>
        </p:nvCxnSpPr>
        <p:spPr>
          <a:xfrm>
            <a:off x="4532402" y="1715958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3" name="Google Shape;463;p47"/>
          <p:cNvSpPr txBox="1"/>
          <p:nvPr/>
        </p:nvSpPr>
        <p:spPr>
          <a:xfrm>
            <a:off x="5606500" y="1502525"/>
            <a:ext cx="451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04</a:t>
            </a:r>
            <a:endParaRPr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cxnSp>
        <p:nvCxnSpPr>
          <p:cNvPr id="464" name="Google Shape;464;p47"/>
          <p:cNvCxnSpPr/>
          <p:nvPr/>
        </p:nvCxnSpPr>
        <p:spPr>
          <a:xfrm>
            <a:off x="6261227" y="1715958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5" name="Google Shape;465;p47"/>
          <p:cNvSpPr txBox="1"/>
          <p:nvPr/>
        </p:nvSpPr>
        <p:spPr>
          <a:xfrm>
            <a:off x="7292938" y="1502525"/>
            <a:ext cx="451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05</a:t>
            </a:r>
            <a:endParaRPr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66" name="Google Shape;466;p47"/>
          <p:cNvSpPr txBox="1"/>
          <p:nvPr>
            <p:ph type="subTitle" idx="1"/>
          </p:nvPr>
        </p:nvSpPr>
        <p:spPr>
          <a:xfrm>
            <a:off x="588200" y="2092250"/>
            <a:ext cx="1266600" cy="611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67" name="Google Shape;467;p47"/>
          <p:cNvSpPr txBox="1"/>
          <p:nvPr>
            <p:ph type="body" idx="2"/>
          </p:nvPr>
        </p:nvSpPr>
        <p:spPr>
          <a:xfrm>
            <a:off x="588200" y="2814076"/>
            <a:ext cx="1266600" cy="1674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68" name="Google Shape;468;p47"/>
          <p:cNvSpPr txBox="1"/>
          <p:nvPr>
            <p:ph type="subTitle" idx="3"/>
          </p:nvPr>
        </p:nvSpPr>
        <p:spPr>
          <a:xfrm>
            <a:off x="2274597" y="2092250"/>
            <a:ext cx="1266600" cy="611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69" name="Google Shape;469;p47"/>
          <p:cNvSpPr txBox="1"/>
          <p:nvPr>
            <p:ph type="body" idx="4"/>
          </p:nvPr>
        </p:nvSpPr>
        <p:spPr>
          <a:xfrm>
            <a:off x="2274597" y="2814076"/>
            <a:ext cx="1266600" cy="1674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70" name="Google Shape;470;p47"/>
          <p:cNvSpPr txBox="1"/>
          <p:nvPr>
            <p:ph type="subTitle" idx="5"/>
          </p:nvPr>
        </p:nvSpPr>
        <p:spPr>
          <a:xfrm>
            <a:off x="4003412" y="2092250"/>
            <a:ext cx="1266600" cy="611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71" name="Google Shape;471;p47"/>
          <p:cNvSpPr txBox="1"/>
          <p:nvPr>
            <p:ph type="body" idx="6"/>
          </p:nvPr>
        </p:nvSpPr>
        <p:spPr>
          <a:xfrm>
            <a:off x="4003412" y="2814076"/>
            <a:ext cx="1266600" cy="1674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72" name="Google Shape;472;p47"/>
          <p:cNvSpPr txBox="1"/>
          <p:nvPr>
            <p:ph type="subTitle" idx="7"/>
          </p:nvPr>
        </p:nvSpPr>
        <p:spPr>
          <a:xfrm>
            <a:off x="5732228" y="2092250"/>
            <a:ext cx="1266600" cy="611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73" name="Google Shape;473;p47"/>
          <p:cNvSpPr txBox="1"/>
          <p:nvPr>
            <p:ph type="body" idx="8"/>
          </p:nvPr>
        </p:nvSpPr>
        <p:spPr>
          <a:xfrm>
            <a:off x="5732228" y="2814076"/>
            <a:ext cx="1266600" cy="1674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74" name="Google Shape;474;p47"/>
          <p:cNvSpPr txBox="1"/>
          <p:nvPr>
            <p:ph type="subTitle" idx="9"/>
          </p:nvPr>
        </p:nvSpPr>
        <p:spPr>
          <a:xfrm>
            <a:off x="7418625" y="2092250"/>
            <a:ext cx="1266600" cy="6111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75" name="Google Shape;475;p47"/>
          <p:cNvSpPr txBox="1"/>
          <p:nvPr>
            <p:ph type="body" idx="13"/>
          </p:nvPr>
        </p:nvSpPr>
        <p:spPr>
          <a:xfrm>
            <a:off x="7418625" y="2814076"/>
            <a:ext cx="1266600" cy="16749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76" name="Google Shape;476;p47"/>
          <p:cNvSpPr txBox="1"/>
          <p:nvPr>
            <p:ph type="title"/>
          </p:nvPr>
        </p:nvSpPr>
        <p:spPr>
          <a:xfrm>
            <a:off x="363150" y="458725"/>
            <a:ext cx="8417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2">
  <p:cSld name="CUSTOM_23">
    <p:bg>
      <p:bgPr>
        <a:solidFill>
          <a:schemeClr val="accent2"/>
        </a:solidFill>
        <a:effectLst/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"/>
          <p:cNvSpPr/>
          <p:nvPr/>
        </p:nvSpPr>
        <p:spPr>
          <a:xfrm>
            <a:off x="950889" y="1156537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9" name="Google Shape;479;p48"/>
          <p:cNvSpPr txBox="1"/>
          <p:nvPr>
            <p:ph type="subTitle" idx="1"/>
          </p:nvPr>
        </p:nvSpPr>
        <p:spPr>
          <a:xfrm>
            <a:off x="582800" y="2009463"/>
            <a:ext cx="1448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80" name="Google Shape;480;p48"/>
          <p:cNvSpPr txBox="1"/>
          <p:nvPr>
            <p:ph type="body" idx="2"/>
          </p:nvPr>
        </p:nvSpPr>
        <p:spPr>
          <a:xfrm>
            <a:off x="582800" y="2546163"/>
            <a:ext cx="14484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81" name="Google Shape;481;p48"/>
          <p:cNvSpPr/>
          <p:nvPr/>
        </p:nvSpPr>
        <p:spPr>
          <a:xfrm>
            <a:off x="2587814" y="2009487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48"/>
          <p:cNvSpPr txBox="1"/>
          <p:nvPr>
            <p:ph type="subTitle" idx="3"/>
          </p:nvPr>
        </p:nvSpPr>
        <p:spPr>
          <a:xfrm>
            <a:off x="2219725" y="2862413"/>
            <a:ext cx="1448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83" name="Google Shape;483;p48"/>
          <p:cNvSpPr txBox="1"/>
          <p:nvPr>
            <p:ph type="body" idx="4"/>
          </p:nvPr>
        </p:nvSpPr>
        <p:spPr>
          <a:xfrm>
            <a:off x="2219725" y="3399113"/>
            <a:ext cx="14484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84" name="Google Shape;484;p48"/>
          <p:cNvSpPr/>
          <p:nvPr/>
        </p:nvSpPr>
        <p:spPr>
          <a:xfrm>
            <a:off x="4224739" y="1156537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48"/>
          <p:cNvSpPr txBox="1"/>
          <p:nvPr>
            <p:ph type="subTitle" idx="5"/>
          </p:nvPr>
        </p:nvSpPr>
        <p:spPr>
          <a:xfrm>
            <a:off x="3856650" y="2009463"/>
            <a:ext cx="1448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86" name="Google Shape;486;p48"/>
          <p:cNvSpPr txBox="1"/>
          <p:nvPr>
            <p:ph type="body" idx="6"/>
          </p:nvPr>
        </p:nvSpPr>
        <p:spPr>
          <a:xfrm>
            <a:off x="3856650" y="2546163"/>
            <a:ext cx="14484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87" name="Google Shape;487;p48"/>
          <p:cNvSpPr/>
          <p:nvPr/>
        </p:nvSpPr>
        <p:spPr>
          <a:xfrm>
            <a:off x="5861664" y="2009487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48"/>
          <p:cNvSpPr txBox="1"/>
          <p:nvPr>
            <p:ph type="subTitle" idx="7"/>
          </p:nvPr>
        </p:nvSpPr>
        <p:spPr>
          <a:xfrm>
            <a:off x="5493575" y="2862413"/>
            <a:ext cx="1448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89" name="Google Shape;489;p48"/>
          <p:cNvSpPr txBox="1"/>
          <p:nvPr>
            <p:ph type="body" idx="8"/>
          </p:nvPr>
        </p:nvSpPr>
        <p:spPr>
          <a:xfrm>
            <a:off x="5493575" y="3399113"/>
            <a:ext cx="14484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90" name="Google Shape;490;p48"/>
          <p:cNvSpPr/>
          <p:nvPr/>
        </p:nvSpPr>
        <p:spPr>
          <a:xfrm>
            <a:off x="7498589" y="1157112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48"/>
          <p:cNvSpPr txBox="1"/>
          <p:nvPr>
            <p:ph type="subTitle" idx="9"/>
          </p:nvPr>
        </p:nvSpPr>
        <p:spPr>
          <a:xfrm>
            <a:off x="7130500" y="2010038"/>
            <a:ext cx="1448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492" name="Google Shape;492;p48"/>
          <p:cNvSpPr txBox="1"/>
          <p:nvPr>
            <p:ph type="body" idx="13"/>
          </p:nvPr>
        </p:nvSpPr>
        <p:spPr>
          <a:xfrm>
            <a:off x="7130500" y="2546738"/>
            <a:ext cx="14484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493" name="Google Shape;493;p48"/>
          <p:cNvSpPr txBox="1"/>
          <p:nvPr>
            <p:ph type="title"/>
          </p:nvPr>
        </p:nvSpPr>
        <p:spPr>
          <a:xfrm>
            <a:off x="363150" y="326475"/>
            <a:ext cx="8417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4" name="Google Shape;494;p48"/>
          <p:cNvSpPr txBox="1"/>
          <p:nvPr/>
        </p:nvSpPr>
        <p:spPr>
          <a:xfrm>
            <a:off x="1088297" y="1305932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01</a:t>
            </a:r>
            <a:endParaRPr sz="20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95" name="Google Shape;495;p48"/>
          <p:cNvSpPr txBox="1"/>
          <p:nvPr/>
        </p:nvSpPr>
        <p:spPr>
          <a:xfrm>
            <a:off x="2725222" y="2158882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02</a:t>
            </a:r>
            <a:endParaRPr sz="20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96" name="Google Shape;496;p48"/>
          <p:cNvSpPr txBox="1"/>
          <p:nvPr/>
        </p:nvSpPr>
        <p:spPr>
          <a:xfrm>
            <a:off x="4362147" y="1305932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03</a:t>
            </a:r>
            <a:endParaRPr sz="20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97" name="Google Shape;497;p48"/>
          <p:cNvSpPr txBox="1"/>
          <p:nvPr/>
        </p:nvSpPr>
        <p:spPr>
          <a:xfrm>
            <a:off x="5999072" y="2158882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04</a:t>
            </a:r>
            <a:endParaRPr sz="20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98" name="Google Shape;498;p48"/>
          <p:cNvSpPr txBox="1"/>
          <p:nvPr/>
        </p:nvSpPr>
        <p:spPr>
          <a:xfrm>
            <a:off x="7635997" y="1306507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05</a:t>
            </a:r>
            <a:endParaRPr sz="20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499" name="Google Shape;499;p48"/>
          <p:cNvSpPr/>
          <p:nvPr/>
        </p:nvSpPr>
        <p:spPr>
          <a:xfrm rot="5400000">
            <a:off x="2918575" y="772125"/>
            <a:ext cx="50700" cy="1488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00" name="Google Shape;500;p48"/>
          <p:cNvSpPr/>
          <p:nvPr/>
        </p:nvSpPr>
        <p:spPr>
          <a:xfrm rot="5400000">
            <a:off x="6192425" y="772125"/>
            <a:ext cx="50700" cy="1488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3">
  <p:cSld name="CUSTOM_24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/>
          <p:nvPr/>
        </p:nvSpPr>
        <p:spPr>
          <a:xfrm>
            <a:off x="350333" y="797288"/>
            <a:ext cx="2379000" cy="1623000"/>
          </a:xfrm>
          <a:prstGeom prst="roundRect">
            <a:avLst>
              <a:gd name="adj" fmla="val 7477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49"/>
          <p:cNvSpPr/>
          <p:nvPr/>
        </p:nvSpPr>
        <p:spPr>
          <a:xfrm>
            <a:off x="1951890" y="462063"/>
            <a:ext cx="610500" cy="610500"/>
          </a:xfrm>
          <a:prstGeom prst="roundRect">
            <a:avLst>
              <a:gd name="adj" fmla="val 22758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49"/>
          <p:cNvSpPr txBox="1"/>
          <p:nvPr>
            <p:ph type="subTitle" idx="1"/>
          </p:nvPr>
        </p:nvSpPr>
        <p:spPr>
          <a:xfrm>
            <a:off x="442901" y="1112008"/>
            <a:ext cx="20778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505" name="Google Shape;505;p49"/>
          <p:cNvSpPr txBox="1"/>
          <p:nvPr>
            <p:ph type="body" idx="2"/>
          </p:nvPr>
        </p:nvSpPr>
        <p:spPr>
          <a:xfrm>
            <a:off x="442901" y="1665714"/>
            <a:ext cx="2077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06" name="Google Shape;506;p49"/>
          <p:cNvSpPr/>
          <p:nvPr/>
        </p:nvSpPr>
        <p:spPr>
          <a:xfrm>
            <a:off x="3056318" y="797288"/>
            <a:ext cx="2379000" cy="1623000"/>
          </a:xfrm>
          <a:prstGeom prst="roundRect">
            <a:avLst>
              <a:gd name="adj" fmla="val 7462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49"/>
          <p:cNvSpPr/>
          <p:nvPr/>
        </p:nvSpPr>
        <p:spPr>
          <a:xfrm>
            <a:off x="4657875" y="462063"/>
            <a:ext cx="610500" cy="610500"/>
          </a:xfrm>
          <a:prstGeom prst="roundRect">
            <a:avLst>
              <a:gd name="adj" fmla="val 22758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49"/>
          <p:cNvSpPr txBox="1"/>
          <p:nvPr>
            <p:ph type="subTitle" idx="3"/>
          </p:nvPr>
        </p:nvSpPr>
        <p:spPr>
          <a:xfrm>
            <a:off x="3148886" y="1112008"/>
            <a:ext cx="20778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509" name="Google Shape;509;p49"/>
          <p:cNvSpPr txBox="1"/>
          <p:nvPr>
            <p:ph type="body" idx="4"/>
          </p:nvPr>
        </p:nvSpPr>
        <p:spPr>
          <a:xfrm>
            <a:off x="3148886" y="1665714"/>
            <a:ext cx="2077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10" name="Google Shape;510;p49"/>
          <p:cNvSpPr/>
          <p:nvPr/>
        </p:nvSpPr>
        <p:spPr>
          <a:xfrm>
            <a:off x="5762303" y="797288"/>
            <a:ext cx="2379000" cy="1623000"/>
          </a:xfrm>
          <a:prstGeom prst="roundRect">
            <a:avLst>
              <a:gd name="adj" fmla="val 6951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1" name="Google Shape;511;p49"/>
          <p:cNvSpPr/>
          <p:nvPr/>
        </p:nvSpPr>
        <p:spPr>
          <a:xfrm>
            <a:off x="7363860" y="462063"/>
            <a:ext cx="610500" cy="610500"/>
          </a:xfrm>
          <a:prstGeom prst="roundRect">
            <a:avLst>
              <a:gd name="adj" fmla="val 22758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2" name="Google Shape;512;p49"/>
          <p:cNvSpPr txBox="1"/>
          <p:nvPr>
            <p:ph type="subTitle" idx="5"/>
          </p:nvPr>
        </p:nvSpPr>
        <p:spPr>
          <a:xfrm>
            <a:off x="5854871" y="1112008"/>
            <a:ext cx="20778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513" name="Google Shape;513;p49"/>
          <p:cNvSpPr txBox="1"/>
          <p:nvPr>
            <p:ph type="body" idx="6"/>
          </p:nvPr>
        </p:nvSpPr>
        <p:spPr>
          <a:xfrm>
            <a:off x="5854871" y="1665714"/>
            <a:ext cx="2077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14" name="Google Shape;514;p49"/>
          <p:cNvSpPr/>
          <p:nvPr/>
        </p:nvSpPr>
        <p:spPr>
          <a:xfrm>
            <a:off x="3605538" y="3058436"/>
            <a:ext cx="2379000" cy="1623000"/>
          </a:xfrm>
          <a:prstGeom prst="roundRect">
            <a:avLst>
              <a:gd name="adj" fmla="val 689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49"/>
          <p:cNvSpPr/>
          <p:nvPr/>
        </p:nvSpPr>
        <p:spPr>
          <a:xfrm>
            <a:off x="5207095" y="2723211"/>
            <a:ext cx="610500" cy="610500"/>
          </a:xfrm>
          <a:prstGeom prst="roundRect">
            <a:avLst>
              <a:gd name="adj" fmla="val 22758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49"/>
          <p:cNvSpPr txBox="1"/>
          <p:nvPr>
            <p:ph type="subTitle" idx="7"/>
          </p:nvPr>
        </p:nvSpPr>
        <p:spPr>
          <a:xfrm>
            <a:off x="3698106" y="3373156"/>
            <a:ext cx="20778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517" name="Google Shape;517;p49"/>
          <p:cNvSpPr txBox="1"/>
          <p:nvPr>
            <p:ph type="body" idx="8"/>
          </p:nvPr>
        </p:nvSpPr>
        <p:spPr>
          <a:xfrm>
            <a:off x="3698106" y="3926862"/>
            <a:ext cx="2077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18" name="Google Shape;518;p49"/>
          <p:cNvSpPr/>
          <p:nvPr/>
        </p:nvSpPr>
        <p:spPr>
          <a:xfrm>
            <a:off x="6414663" y="3058436"/>
            <a:ext cx="2379000" cy="1623000"/>
          </a:xfrm>
          <a:prstGeom prst="roundRect">
            <a:avLst>
              <a:gd name="adj" fmla="val 7925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49"/>
          <p:cNvSpPr/>
          <p:nvPr/>
        </p:nvSpPr>
        <p:spPr>
          <a:xfrm>
            <a:off x="8016220" y="2723211"/>
            <a:ext cx="610500" cy="610500"/>
          </a:xfrm>
          <a:prstGeom prst="roundRect">
            <a:avLst>
              <a:gd name="adj" fmla="val 22758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49"/>
          <p:cNvSpPr txBox="1"/>
          <p:nvPr>
            <p:ph type="subTitle" idx="9"/>
          </p:nvPr>
        </p:nvSpPr>
        <p:spPr>
          <a:xfrm>
            <a:off x="6507231" y="3373156"/>
            <a:ext cx="20778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icolage Grotesque SemiBold" panose="020B0605040402000204"/>
              <a:buNone/>
              <a:defRPr sz="1400"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ricolage Grotesque SemiBold" panose="020B0605040402000204"/>
              <a:buNone/>
              <a:defRPr>
                <a:solidFill>
                  <a:schemeClr val="dk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defRPr>
            </a:lvl9pPr>
          </a:lstStyle>
          <a:p/>
        </p:txBody>
      </p:sp>
      <p:sp>
        <p:nvSpPr>
          <p:cNvPr id="521" name="Google Shape;521;p49"/>
          <p:cNvSpPr txBox="1"/>
          <p:nvPr>
            <p:ph type="body" idx="13"/>
          </p:nvPr>
        </p:nvSpPr>
        <p:spPr>
          <a:xfrm>
            <a:off x="6507231" y="3926862"/>
            <a:ext cx="2077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22" name="Google Shape;522;p49"/>
          <p:cNvSpPr txBox="1"/>
          <p:nvPr>
            <p:ph type="title"/>
          </p:nvPr>
        </p:nvSpPr>
        <p:spPr>
          <a:xfrm>
            <a:off x="246775" y="3347338"/>
            <a:ext cx="30315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3" name="Google Shape;523;p49"/>
          <p:cNvSpPr txBox="1"/>
          <p:nvPr/>
        </p:nvSpPr>
        <p:spPr>
          <a:xfrm>
            <a:off x="2069677" y="590125"/>
            <a:ext cx="375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01</a:t>
            </a:r>
            <a:endParaRPr sz="18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524" name="Google Shape;524;p49"/>
          <p:cNvSpPr txBox="1"/>
          <p:nvPr/>
        </p:nvSpPr>
        <p:spPr>
          <a:xfrm>
            <a:off x="4775662" y="590125"/>
            <a:ext cx="375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02</a:t>
            </a:r>
            <a:endParaRPr sz="18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525" name="Google Shape;525;p49"/>
          <p:cNvSpPr txBox="1"/>
          <p:nvPr/>
        </p:nvSpPr>
        <p:spPr>
          <a:xfrm>
            <a:off x="7481647" y="590125"/>
            <a:ext cx="375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03</a:t>
            </a:r>
            <a:endParaRPr sz="18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526" name="Google Shape;526;p49"/>
          <p:cNvSpPr txBox="1"/>
          <p:nvPr/>
        </p:nvSpPr>
        <p:spPr>
          <a:xfrm>
            <a:off x="5324882" y="2851274"/>
            <a:ext cx="375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04</a:t>
            </a:r>
            <a:endParaRPr sz="18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  <p:sp>
        <p:nvSpPr>
          <p:cNvPr id="527" name="Google Shape;527;p49"/>
          <p:cNvSpPr txBox="1"/>
          <p:nvPr/>
        </p:nvSpPr>
        <p:spPr>
          <a:xfrm>
            <a:off x="8134007" y="2851274"/>
            <a:ext cx="375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Bricolage Grotesque SemiBold" panose="020B0605040402000204"/>
                <a:ea typeface="Bricolage Grotesque SemiBold" panose="020B0605040402000204"/>
                <a:cs typeface="Bricolage Grotesque SemiBold" panose="020B0605040402000204"/>
                <a:sym typeface="Bricolage Grotesque SemiBold" panose="020B0605040402000204"/>
              </a:rPr>
              <a:t>05</a:t>
            </a:r>
            <a:endParaRPr sz="1800">
              <a:solidFill>
                <a:schemeClr val="accent1"/>
              </a:solidFill>
              <a:latin typeface="Bricolage Grotesque SemiBold" panose="020B0605040402000204"/>
              <a:ea typeface="Bricolage Grotesque SemiBold" panose="020B0605040402000204"/>
              <a:cs typeface="Bricolage Grotesque SemiBold" panose="020B0605040402000204"/>
              <a:sym typeface="Bricolage Grotesque SemiBold" panose="020B060504040200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1">
  <p:cSld name="CUSTOM_2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type="title"/>
          </p:nvPr>
        </p:nvSpPr>
        <p:spPr>
          <a:xfrm>
            <a:off x="395375" y="1065158"/>
            <a:ext cx="44790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50"/>
          <p:cNvSpPr/>
          <p:nvPr/>
        </p:nvSpPr>
        <p:spPr>
          <a:xfrm>
            <a:off x="5358825" y="685950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1" name="Google Shape;531;p50"/>
          <p:cNvSpPr/>
          <p:nvPr/>
        </p:nvSpPr>
        <p:spPr>
          <a:xfrm>
            <a:off x="5358875" y="1795175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2" name="Google Shape;532;p50"/>
          <p:cNvSpPr/>
          <p:nvPr/>
        </p:nvSpPr>
        <p:spPr>
          <a:xfrm>
            <a:off x="5358925" y="2904388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3" name="Google Shape;533;p50"/>
          <p:cNvSpPr/>
          <p:nvPr/>
        </p:nvSpPr>
        <p:spPr>
          <a:xfrm>
            <a:off x="5358825" y="4013613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4" name="Google Shape;534;p50"/>
          <p:cNvSpPr txBox="1"/>
          <p:nvPr>
            <p:ph type="body" idx="1"/>
          </p:nvPr>
        </p:nvSpPr>
        <p:spPr>
          <a:xfrm>
            <a:off x="6029075" y="567300"/>
            <a:ext cx="23940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5" name="Google Shape;535;p50"/>
          <p:cNvSpPr txBox="1"/>
          <p:nvPr>
            <p:ph type="body" idx="2"/>
          </p:nvPr>
        </p:nvSpPr>
        <p:spPr>
          <a:xfrm>
            <a:off x="6029104" y="1676528"/>
            <a:ext cx="23940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6" name="Google Shape;536;p50"/>
          <p:cNvSpPr txBox="1"/>
          <p:nvPr>
            <p:ph type="body" idx="3"/>
          </p:nvPr>
        </p:nvSpPr>
        <p:spPr>
          <a:xfrm>
            <a:off x="6029134" y="2785744"/>
            <a:ext cx="23940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7" name="Google Shape;537;p50"/>
          <p:cNvSpPr txBox="1"/>
          <p:nvPr>
            <p:ph type="body" idx="4"/>
          </p:nvPr>
        </p:nvSpPr>
        <p:spPr>
          <a:xfrm>
            <a:off x="6029075" y="3894973"/>
            <a:ext cx="23940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8" name="Google Shape;538;p50"/>
          <p:cNvSpPr txBox="1"/>
          <p:nvPr>
            <p:ph type="subTitle" idx="5"/>
          </p:nvPr>
        </p:nvSpPr>
        <p:spPr>
          <a:xfrm>
            <a:off x="5426175" y="760350"/>
            <a:ext cx="3189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39" name="Google Shape;539;p50"/>
          <p:cNvSpPr txBox="1"/>
          <p:nvPr>
            <p:ph type="subTitle" idx="6"/>
          </p:nvPr>
        </p:nvSpPr>
        <p:spPr>
          <a:xfrm>
            <a:off x="5426175" y="1869575"/>
            <a:ext cx="3189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40" name="Google Shape;540;p50"/>
          <p:cNvSpPr txBox="1"/>
          <p:nvPr>
            <p:ph type="subTitle" idx="7"/>
          </p:nvPr>
        </p:nvSpPr>
        <p:spPr>
          <a:xfrm>
            <a:off x="5426175" y="2978800"/>
            <a:ext cx="3189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41" name="Google Shape;541;p50"/>
          <p:cNvSpPr txBox="1"/>
          <p:nvPr>
            <p:ph type="subTitle" idx="8"/>
          </p:nvPr>
        </p:nvSpPr>
        <p:spPr>
          <a:xfrm>
            <a:off x="5426175" y="4088025"/>
            <a:ext cx="3189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42" name="Google Shape;542;p50"/>
          <p:cNvSpPr/>
          <p:nvPr/>
        </p:nvSpPr>
        <p:spPr>
          <a:xfrm rot="5400000">
            <a:off x="2594525" y="-17850"/>
            <a:ext cx="80700" cy="1488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2">
  <p:cSld name="CUSTOM_27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/>
          <p:nvPr/>
        </p:nvSpPr>
        <p:spPr>
          <a:xfrm>
            <a:off x="5400425" y="346900"/>
            <a:ext cx="33588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45" name="Google Shape;545;p51"/>
          <p:cNvSpPr/>
          <p:nvPr/>
        </p:nvSpPr>
        <p:spPr>
          <a:xfrm>
            <a:off x="5551888" y="545950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46" name="Google Shape;546;p51"/>
          <p:cNvSpPr txBox="1"/>
          <p:nvPr>
            <p:ph type="body" idx="1"/>
          </p:nvPr>
        </p:nvSpPr>
        <p:spPr>
          <a:xfrm>
            <a:off x="6318163" y="462563"/>
            <a:ext cx="22896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7" name="Google Shape;547;p51"/>
          <p:cNvSpPr/>
          <p:nvPr/>
        </p:nvSpPr>
        <p:spPr>
          <a:xfrm>
            <a:off x="5400425" y="1450925"/>
            <a:ext cx="33588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48" name="Google Shape;548;p51"/>
          <p:cNvSpPr/>
          <p:nvPr/>
        </p:nvSpPr>
        <p:spPr>
          <a:xfrm>
            <a:off x="5551888" y="1649975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49" name="Google Shape;549;p51"/>
          <p:cNvSpPr/>
          <p:nvPr/>
        </p:nvSpPr>
        <p:spPr>
          <a:xfrm>
            <a:off x="5400425" y="2637600"/>
            <a:ext cx="33588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50" name="Google Shape;550;p51"/>
          <p:cNvSpPr/>
          <p:nvPr/>
        </p:nvSpPr>
        <p:spPr>
          <a:xfrm>
            <a:off x="5551888" y="2836650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51" name="Google Shape;551;p51"/>
          <p:cNvSpPr/>
          <p:nvPr/>
        </p:nvSpPr>
        <p:spPr>
          <a:xfrm>
            <a:off x="5400425" y="3824275"/>
            <a:ext cx="33588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52" name="Google Shape;552;p51"/>
          <p:cNvSpPr/>
          <p:nvPr/>
        </p:nvSpPr>
        <p:spPr>
          <a:xfrm>
            <a:off x="5551888" y="4023325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53" name="Google Shape;553;p51"/>
          <p:cNvSpPr/>
          <p:nvPr/>
        </p:nvSpPr>
        <p:spPr>
          <a:xfrm>
            <a:off x="-523450" y="125"/>
            <a:ext cx="5319900" cy="5143500"/>
          </a:xfrm>
          <a:prstGeom prst="roundRect">
            <a:avLst>
              <a:gd name="adj" fmla="val 4378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54" name="Google Shape;554;p51"/>
          <p:cNvSpPr txBox="1"/>
          <p:nvPr>
            <p:ph type="title"/>
          </p:nvPr>
        </p:nvSpPr>
        <p:spPr>
          <a:xfrm>
            <a:off x="515625" y="2298275"/>
            <a:ext cx="3756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5" name="Google Shape;555;p51"/>
          <p:cNvSpPr txBox="1"/>
          <p:nvPr>
            <p:ph type="body" idx="2"/>
          </p:nvPr>
        </p:nvSpPr>
        <p:spPr>
          <a:xfrm>
            <a:off x="6318163" y="1550088"/>
            <a:ext cx="22896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6" name="Google Shape;556;p51"/>
          <p:cNvSpPr txBox="1"/>
          <p:nvPr>
            <p:ph type="body" idx="3"/>
          </p:nvPr>
        </p:nvSpPr>
        <p:spPr>
          <a:xfrm>
            <a:off x="6318163" y="2753413"/>
            <a:ext cx="22896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7" name="Google Shape;557;p51"/>
          <p:cNvSpPr txBox="1"/>
          <p:nvPr>
            <p:ph type="body" idx="4"/>
          </p:nvPr>
        </p:nvSpPr>
        <p:spPr>
          <a:xfrm>
            <a:off x="6318163" y="3939938"/>
            <a:ext cx="22896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8" name="Google Shape;558;p51"/>
          <p:cNvSpPr txBox="1"/>
          <p:nvPr>
            <p:ph type="subTitle" idx="5"/>
          </p:nvPr>
        </p:nvSpPr>
        <p:spPr>
          <a:xfrm>
            <a:off x="5661550" y="653813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59" name="Google Shape;559;p51"/>
          <p:cNvSpPr txBox="1"/>
          <p:nvPr>
            <p:ph type="subTitle" idx="6"/>
          </p:nvPr>
        </p:nvSpPr>
        <p:spPr>
          <a:xfrm>
            <a:off x="5661550" y="1745225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60" name="Google Shape;560;p51"/>
          <p:cNvSpPr txBox="1"/>
          <p:nvPr>
            <p:ph type="subTitle" idx="7"/>
          </p:nvPr>
        </p:nvSpPr>
        <p:spPr>
          <a:xfrm>
            <a:off x="5661550" y="2944638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61" name="Google Shape;561;p51"/>
          <p:cNvSpPr txBox="1"/>
          <p:nvPr>
            <p:ph type="subTitle" idx="8"/>
          </p:nvPr>
        </p:nvSpPr>
        <p:spPr>
          <a:xfrm>
            <a:off x="5661550" y="4144063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1">
  <p:cSld name="CUSTOM_28">
    <p:bg>
      <p:bgPr>
        <a:solidFill>
          <a:schemeClr val="accent2"/>
        </a:solidFill>
        <a:effectLst/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/>
          <p:nvPr/>
        </p:nvSpPr>
        <p:spPr>
          <a:xfrm>
            <a:off x="2899450" y="1710963"/>
            <a:ext cx="33588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64" name="Google Shape;564;p52"/>
          <p:cNvSpPr/>
          <p:nvPr/>
        </p:nvSpPr>
        <p:spPr>
          <a:xfrm>
            <a:off x="2899450" y="2750488"/>
            <a:ext cx="33588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65" name="Google Shape;565;p52"/>
          <p:cNvSpPr/>
          <p:nvPr/>
        </p:nvSpPr>
        <p:spPr>
          <a:xfrm>
            <a:off x="2906350" y="3790013"/>
            <a:ext cx="3358800" cy="972300"/>
          </a:xfrm>
          <a:prstGeom prst="roundRect">
            <a:avLst>
              <a:gd name="adj" fmla="val 1428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66" name="Google Shape;566;p52"/>
          <p:cNvSpPr txBox="1"/>
          <p:nvPr>
            <p:ph type="title"/>
          </p:nvPr>
        </p:nvSpPr>
        <p:spPr>
          <a:xfrm>
            <a:off x="1891975" y="498250"/>
            <a:ext cx="53601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p52"/>
          <p:cNvSpPr txBox="1"/>
          <p:nvPr>
            <p:ph type="body" idx="1"/>
          </p:nvPr>
        </p:nvSpPr>
        <p:spPr>
          <a:xfrm>
            <a:off x="3793042" y="1871375"/>
            <a:ext cx="22827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68" name="Google Shape;568;p52"/>
          <p:cNvSpPr/>
          <p:nvPr/>
        </p:nvSpPr>
        <p:spPr>
          <a:xfrm>
            <a:off x="3111800" y="1990013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9" name="Google Shape;569;p52"/>
          <p:cNvSpPr txBox="1"/>
          <p:nvPr>
            <p:ph type="body" idx="2"/>
          </p:nvPr>
        </p:nvSpPr>
        <p:spPr>
          <a:xfrm>
            <a:off x="3789361" y="2901042"/>
            <a:ext cx="22827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0" name="Google Shape;570;p52"/>
          <p:cNvSpPr/>
          <p:nvPr/>
        </p:nvSpPr>
        <p:spPr>
          <a:xfrm>
            <a:off x="3104900" y="3019675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1" name="Google Shape;571;p52"/>
          <p:cNvSpPr txBox="1"/>
          <p:nvPr>
            <p:ph type="body" idx="3"/>
          </p:nvPr>
        </p:nvSpPr>
        <p:spPr>
          <a:xfrm>
            <a:off x="3786000" y="3930722"/>
            <a:ext cx="22827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72" name="Google Shape;572;p52"/>
          <p:cNvSpPr/>
          <p:nvPr/>
        </p:nvSpPr>
        <p:spPr>
          <a:xfrm>
            <a:off x="3098600" y="4049350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3" name="Google Shape;573;p52"/>
          <p:cNvSpPr txBox="1"/>
          <p:nvPr>
            <p:ph type="subTitle" idx="4"/>
          </p:nvPr>
        </p:nvSpPr>
        <p:spPr>
          <a:xfrm>
            <a:off x="3161150" y="2018013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74" name="Google Shape;574;p52"/>
          <p:cNvSpPr txBox="1"/>
          <p:nvPr>
            <p:ph type="subTitle" idx="5"/>
          </p:nvPr>
        </p:nvSpPr>
        <p:spPr>
          <a:xfrm>
            <a:off x="3147950" y="3067375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75" name="Google Shape;575;p52"/>
          <p:cNvSpPr txBox="1"/>
          <p:nvPr>
            <p:ph type="subTitle" idx="6"/>
          </p:nvPr>
        </p:nvSpPr>
        <p:spPr>
          <a:xfrm>
            <a:off x="3147950" y="4097063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2">
  <p:cSld name="CUSTOM_4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/>
          <p:nvPr/>
        </p:nvSpPr>
        <p:spPr>
          <a:xfrm>
            <a:off x="4726575" y="257125"/>
            <a:ext cx="3748200" cy="4628100"/>
          </a:xfrm>
          <a:prstGeom prst="roundRect">
            <a:avLst>
              <a:gd name="adj" fmla="val 547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8" name="Google Shape;578;p53"/>
          <p:cNvSpPr/>
          <p:nvPr/>
        </p:nvSpPr>
        <p:spPr>
          <a:xfrm>
            <a:off x="4950175" y="471425"/>
            <a:ext cx="3310500" cy="12462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9" name="Google Shape;579;p53"/>
          <p:cNvSpPr/>
          <p:nvPr/>
        </p:nvSpPr>
        <p:spPr>
          <a:xfrm>
            <a:off x="4950175" y="1952900"/>
            <a:ext cx="3310500" cy="12462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0" name="Google Shape;580;p53"/>
          <p:cNvSpPr/>
          <p:nvPr/>
        </p:nvSpPr>
        <p:spPr>
          <a:xfrm>
            <a:off x="4950175" y="3434375"/>
            <a:ext cx="3310500" cy="12462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1" name="Google Shape;581;p53"/>
          <p:cNvSpPr/>
          <p:nvPr/>
        </p:nvSpPr>
        <p:spPr>
          <a:xfrm>
            <a:off x="5141737" y="811625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2" name="Google Shape;582;p53"/>
          <p:cNvSpPr/>
          <p:nvPr/>
        </p:nvSpPr>
        <p:spPr>
          <a:xfrm>
            <a:off x="5141737" y="2293100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3" name="Google Shape;583;p53"/>
          <p:cNvSpPr/>
          <p:nvPr/>
        </p:nvSpPr>
        <p:spPr>
          <a:xfrm>
            <a:off x="5141737" y="3774575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4" name="Google Shape;584;p53"/>
          <p:cNvSpPr txBox="1"/>
          <p:nvPr>
            <p:ph type="title"/>
          </p:nvPr>
        </p:nvSpPr>
        <p:spPr>
          <a:xfrm>
            <a:off x="435325" y="2288275"/>
            <a:ext cx="39075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5" name="Google Shape;585;p53"/>
          <p:cNvSpPr txBox="1"/>
          <p:nvPr>
            <p:ph type="subTitle" idx="1"/>
          </p:nvPr>
        </p:nvSpPr>
        <p:spPr>
          <a:xfrm>
            <a:off x="5141725" y="811625"/>
            <a:ext cx="5658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86" name="Google Shape;586;p53"/>
          <p:cNvSpPr txBox="1"/>
          <p:nvPr>
            <p:ph type="body" idx="2"/>
          </p:nvPr>
        </p:nvSpPr>
        <p:spPr>
          <a:xfrm>
            <a:off x="5939524" y="749075"/>
            <a:ext cx="21099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7" name="Google Shape;587;p53"/>
          <p:cNvSpPr txBox="1"/>
          <p:nvPr>
            <p:ph type="body" idx="3"/>
          </p:nvPr>
        </p:nvSpPr>
        <p:spPr>
          <a:xfrm>
            <a:off x="5939524" y="2230550"/>
            <a:ext cx="21099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8" name="Google Shape;588;p53"/>
          <p:cNvSpPr txBox="1"/>
          <p:nvPr>
            <p:ph type="body" idx="4"/>
          </p:nvPr>
        </p:nvSpPr>
        <p:spPr>
          <a:xfrm>
            <a:off x="5939524" y="3712025"/>
            <a:ext cx="21099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9" name="Google Shape;589;p53"/>
          <p:cNvSpPr txBox="1"/>
          <p:nvPr>
            <p:ph type="subTitle" idx="5"/>
          </p:nvPr>
        </p:nvSpPr>
        <p:spPr>
          <a:xfrm>
            <a:off x="5141725" y="2288275"/>
            <a:ext cx="5658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90" name="Google Shape;590;p53"/>
          <p:cNvSpPr txBox="1"/>
          <p:nvPr>
            <p:ph type="subTitle" idx="6"/>
          </p:nvPr>
        </p:nvSpPr>
        <p:spPr>
          <a:xfrm>
            <a:off x="5141725" y="3774575"/>
            <a:ext cx="5658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1">
  <p:cSld name="CUSTOM_30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3" name="Google Shape;593;p54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name="adj" fmla="val 7340"/>
            </a:avLst>
          </a:prstGeom>
          <a:solidFill>
            <a:schemeClr val="accent2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4" name="Google Shape;594;p54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5" name="Google Shape;595;p54"/>
          <p:cNvSpPr txBox="1"/>
          <p:nvPr>
            <p:ph type="subTitle" idx="1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96" name="Google Shape;596;p54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name="adj" fmla="val 7340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7" name="Google Shape;597;p54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8" name="Google Shape;598;p54"/>
          <p:cNvSpPr txBox="1"/>
          <p:nvPr>
            <p:ph type="subTitle" idx="2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599" name="Google Shape;599;p54"/>
          <p:cNvSpPr txBox="1"/>
          <p:nvPr>
            <p:ph type="body" idx="3"/>
          </p:nvPr>
        </p:nvSpPr>
        <p:spPr>
          <a:xfrm>
            <a:off x="1536513" y="29309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00" name="Google Shape;600;p54"/>
          <p:cNvSpPr txBox="1"/>
          <p:nvPr>
            <p:ph type="body" idx="4"/>
          </p:nvPr>
        </p:nvSpPr>
        <p:spPr>
          <a:xfrm>
            <a:off x="5047088" y="29309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2">
  <p:cSld name="CUSTOM_31">
    <p:bg>
      <p:bgPr>
        <a:solidFill>
          <a:schemeClr val="accent2"/>
        </a:solidFill>
        <a:effectLst/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5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name="adj" fmla="val 7340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3" name="Google Shape;603;p55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4" name="Google Shape;604;p55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name="adj" fmla="val 7340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5" name="Google Shape;605;p55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6" name="Google Shape;606;p55"/>
          <p:cNvSpPr txBox="1"/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7" name="Google Shape;607;p55"/>
          <p:cNvSpPr txBox="1"/>
          <p:nvPr>
            <p:ph type="subTitle" idx="1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08" name="Google Shape;608;p55"/>
          <p:cNvSpPr txBox="1"/>
          <p:nvPr>
            <p:ph type="subTitle" idx="2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l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09" name="Google Shape;609;p55"/>
          <p:cNvSpPr txBox="1"/>
          <p:nvPr>
            <p:ph type="body" idx="3"/>
          </p:nvPr>
        </p:nvSpPr>
        <p:spPr>
          <a:xfrm>
            <a:off x="1541551" y="29557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10" name="Google Shape;610;p55"/>
          <p:cNvSpPr txBox="1"/>
          <p:nvPr>
            <p:ph type="body" idx="4"/>
          </p:nvPr>
        </p:nvSpPr>
        <p:spPr>
          <a:xfrm>
            <a:off x="5052126" y="29557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1">
  <p:cSld name="CUSTOM_32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6"/>
          <p:cNvSpPr/>
          <p:nvPr/>
        </p:nvSpPr>
        <p:spPr>
          <a:xfrm>
            <a:off x="4389025" y="125"/>
            <a:ext cx="6993300" cy="5143500"/>
          </a:xfrm>
          <a:prstGeom prst="roundRect">
            <a:avLst>
              <a:gd name="adj" fmla="val 547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3" name="Google Shape;613;p56"/>
          <p:cNvSpPr/>
          <p:nvPr/>
        </p:nvSpPr>
        <p:spPr>
          <a:xfrm>
            <a:off x="4902600" y="2628825"/>
            <a:ext cx="3358800" cy="9951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4" name="Google Shape;614;p56"/>
          <p:cNvSpPr txBox="1"/>
          <p:nvPr>
            <p:ph type="title"/>
          </p:nvPr>
        </p:nvSpPr>
        <p:spPr>
          <a:xfrm>
            <a:off x="600625" y="2288275"/>
            <a:ext cx="26625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5" name="Google Shape;615;p56"/>
          <p:cNvSpPr/>
          <p:nvPr/>
        </p:nvSpPr>
        <p:spPr>
          <a:xfrm>
            <a:off x="4902600" y="410375"/>
            <a:ext cx="3358800" cy="9951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6" name="Google Shape;616;p56"/>
          <p:cNvSpPr/>
          <p:nvPr/>
        </p:nvSpPr>
        <p:spPr>
          <a:xfrm>
            <a:off x="4902600" y="1519588"/>
            <a:ext cx="3358800" cy="9951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4902600" y="3738050"/>
            <a:ext cx="3358800" cy="9951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8" name="Google Shape;618;p56"/>
          <p:cNvSpPr/>
          <p:nvPr/>
        </p:nvSpPr>
        <p:spPr>
          <a:xfrm>
            <a:off x="5058525" y="681125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9" name="Google Shape;619;p56"/>
          <p:cNvSpPr/>
          <p:nvPr/>
        </p:nvSpPr>
        <p:spPr>
          <a:xfrm>
            <a:off x="5045625" y="1785525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0" name="Google Shape;620;p56"/>
          <p:cNvSpPr/>
          <p:nvPr/>
        </p:nvSpPr>
        <p:spPr>
          <a:xfrm>
            <a:off x="5045625" y="2894150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5045625" y="4003963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2" name="Google Shape;622;p56"/>
          <p:cNvSpPr txBox="1"/>
          <p:nvPr>
            <p:ph type="subTitle" idx="1"/>
          </p:nvPr>
        </p:nvSpPr>
        <p:spPr>
          <a:xfrm>
            <a:off x="5114625" y="7460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23" name="Google Shape;623;p56"/>
          <p:cNvSpPr txBox="1"/>
          <p:nvPr>
            <p:ph type="subTitle" idx="2"/>
          </p:nvPr>
        </p:nvSpPr>
        <p:spPr>
          <a:xfrm>
            <a:off x="5101725" y="185530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24" name="Google Shape;624;p56"/>
          <p:cNvSpPr txBox="1"/>
          <p:nvPr>
            <p:ph type="subTitle" idx="3"/>
          </p:nvPr>
        </p:nvSpPr>
        <p:spPr>
          <a:xfrm>
            <a:off x="5114625" y="296452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25" name="Google Shape;625;p56"/>
          <p:cNvSpPr txBox="1"/>
          <p:nvPr>
            <p:ph type="subTitle" idx="4"/>
          </p:nvPr>
        </p:nvSpPr>
        <p:spPr>
          <a:xfrm>
            <a:off x="5101725" y="407375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26" name="Google Shape;626;p56"/>
          <p:cNvSpPr txBox="1"/>
          <p:nvPr>
            <p:ph type="body" idx="5"/>
          </p:nvPr>
        </p:nvSpPr>
        <p:spPr>
          <a:xfrm>
            <a:off x="5697100" y="564300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27" name="Google Shape;627;p56"/>
          <p:cNvSpPr txBox="1"/>
          <p:nvPr>
            <p:ph type="body" idx="6"/>
          </p:nvPr>
        </p:nvSpPr>
        <p:spPr>
          <a:xfrm>
            <a:off x="5697100" y="1668703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28" name="Google Shape;628;p56"/>
          <p:cNvSpPr txBox="1"/>
          <p:nvPr>
            <p:ph type="body" idx="7"/>
          </p:nvPr>
        </p:nvSpPr>
        <p:spPr>
          <a:xfrm>
            <a:off x="5697100" y="2777332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29" name="Google Shape;629;p56"/>
          <p:cNvSpPr txBox="1"/>
          <p:nvPr>
            <p:ph type="body" idx="8"/>
          </p:nvPr>
        </p:nvSpPr>
        <p:spPr>
          <a:xfrm>
            <a:off x="5697100" y="3887148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2">
  <p:cSld name="CUSTOM_33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7"/>
          <p:cNvSpPr/>
          <p:nvPr/>
        </p:nvSpPr>
        <p:spPr>
          <a:xfrm>
            <a:off x="256800" y="1346325"/>
            <a:ext cx="8630400" cy="4469400"/>
          </a:xfrm>
          <a:prstGeom prst="roundRect">
            <a:avLst>
              <a:gd name="adj" fmla="val 585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32" name="Google Shape;632;p57"/>
          <p:cNvSpPr txBox="1"/>
          <p:nvPr>
            <p:ph type="title"/>
          </p:nvPr>
        </p:nvSpPr>
        <p:spPr>
          <a:xfrm>
            <a:off x="902250" y="383275"/>
            <a:ext cx="71541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3" name="Google Shape;633;p57"/>
          <p:cNvSpPr/>
          <p:nvPr/>
        </p:nvSpPr>
        <p:spPr>
          <a:xfrm>
            <a:off x="4683025" y="2172875"/>
            <a:ext cx="2876400" cy="9390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4" name="Google Shape;634;p57"/>
          <p:cNvSpPr/>
          <p:nvPr/>
        </p:nvSpPr>
        <p:spPr>
          <a:xfrm>
            <a:off x="4863312" y="2359475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5" name="Google Shape;635;p57"/>
          <p:cNvSpPr txBox="1"/>
          <p:nvPr>
            <p:ph type="subTitle" idx="1"/>
          </p:nvPr>
        </p:nvSpPr>
        <p:spPr>
          <a:xfrm>
            <a:off x="4975500" y="248052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36" name="Google Shape;636;p57"/>
          <p:cNvSpPr/>
          <p:nvPr/>
        </p:nvSpPr>
        <p:spPr>
          <a:xfrm>
            <a:off x="4683025" y="3472975"/>
            <a:ext cx="2876400" cy="9390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7" name="Google Shape;637;p57"/>
          <p:cNvSpPr/>
          <p:nvPr/>
        </p:nvSpPr>
        <p:spPr>
          <a:xfrm>
            <a:off x="4863312" y="3659575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8" name="Google Shape;638;p57"/>
          <p:cNvSpPr txBox="1"/>
          <p:nvPr>
            <p:ph type="subTitle" idx="2"/>
          </p:nvPr>
        </p:nvSpPr>
        <p:spPr>
          <a:xfrm>
            <a:off x="4975500" y="378062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39" name="Google Shape;639;p57"/>
          <p:cNvSpPr/>
          <p:nvPr/>
        </p:nvSpPr>
        <p:spPr>
          <a:xfrm>
            <a:off x="1399175" y="2172875"/>
            <a:ext cx="2876400" cy="9390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0" name="Google Shape;640;p57"/>
          <p:cNvSpPr/>
          <p:nvPr/>
        </p:nvSpPr>
        <p:spPr>
          <a:xfrm>
            <a:off x="1579462" y="2359475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1" name="Google Shape;641;p57"/>
          <p:cNvSpPr/>
          <p:nvPr/>
        </p:nvSpPr>
        <p:spPr>
          <a:xfrm>
            <a:off x="1399175" y="3472975"/>
            <a:ext cx="2876400" cy="9390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2" name="Google Shape;642;p57"/>
          <p:cNvSpPr/>
          <p:nvPr/>
        </p:nvSpPr>
        <p:spPr>
          <a:xfrm>
            <a:off x="1579462" y="3659575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3" name="Google Shape;643;p57"/>
          <p:cNvSpPr txBox="1"/>
          <p:nvPr>
            <p:ph type="body" idx="3"/>
          </p:nvPr>
        </p:nvSpPr>
        <p:spPr>
          <a:xfrm>
            <a:off x="5559500" y="2320025"/>
            <a:ext cx="1780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4" name="Google Shape;644;p57"/>
          <p:cNvSpPr txBox="1"/>
          <p:nvPr>
            <p:ph type="body" idx="4"/>
          </p:nvPr>
        </p:nvSpPr>
        <p:spPr>
          <a:xfrm>
            <a:off x="5559500" y="3620125"/>
            <a:ext cx="1780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5" name="Google Shape;645;p57"/>
          <p:cNvSpPr txBox="1"/>
          <p:nvPr>
            <p:ph type="subTitle" idx="5"/>
          </p:nvPr>
        </p:nvSpPr>
        <p:spPr>
          <a:xfrm>
            <a:off x="1691650" y="248052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46" name="Google Shape;646;p57"/>
          <p:cNvSpPr txBox="1"/>
          <p:nvPr>
            <p:ph type="subTitle" idx="6"/>
          </p:nvPr>
        </p:nvSpPr>
        <p:spPr>
          <a:xfrm>
            <a:off x="1691650" y="378062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47" name="Google Shape;647;p57"/>
          <p:cNvSpPr txBox="1"/>
          <p:nvPr>
            <p:ph type="body" idx="7"/>
          </p:nvPr>
        </p:nvSpPr>
        <p:spPr>
          <a:xfrm>
            <a:off x="2275650" y="2320025"/>
            <a:ext cx="1780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8" name="Google Shape;648;p57"/>
          <p:cNvSpPr txBox="1"/>
          <p:nvPr>
            <p:ph type="body" idx="8"/>
          </p:nvPr>
        </p:nvSpPr>
        <p:spPr>
          <a:xfrm>
            <a:off x="2275650" y="3620125"/>
            <a:ext cx="1780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1">
  <p:cSld name="CUSTOM_34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8"/>
          <p:cNvSpPr/>
          <p:nvPr/>
        </p:nvSpPr>
        <p:spPr>
          <a:xfrm>
            <a:off x="0" y="1557100"/>
            <a:ext cx="9144000" cy="4186200"/>
          </a:xfrm>
          <a:prstGeom prst="roundRect">
            <a:avLst>
              <a:gd name="adj" fmla="val 64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51" name="Google Shape;651;p58"/>
          <p:cNvSpPr/>
          <p:nvPr/>
        </p:nvSpPr>
        <p:spPr>
          <a:xfrm rot="5400000">
            <a:off x="1640275" y="2671850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52" name="Google Shape;652;p58"/>
          <p:cNvSpPr/>
          <p:nvPr/>
        </p:nvSpPr>
        <p:spPr>
          <a:xfrm rot="5400000">
            <a:off x="4434900" y="2671850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53" name="Google Shape;653;p58"/>
          <p:cNvSpPr/>
          <p:nvPr/>
        </p:nvSpPr>
        <p:spPr>
          <a:xfrm rot="5400000">
            <a:off x="7449425" y="2671850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54" name="Google Shape;654;p58"/>
          <p:cNvSpPr txBox="1"/>
          <p:nvPr>
            <p:ph type="title"/>
          </p:nvPr>
        </p:nvSpPr>
        <p:spPr>
          <a:xfrm>
            <a:off x="363150" y="361325"/>
            <a:ext cx="84177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5" name="Google Shape;655;p58"/>
          <p:cNvSpPr txBox="1"/>
          <p:nvPr>
            <p:ph type="subTitle" idx="1"/>
          </p:nvPr>
        </p:nvSpPr>
        <p:spPr>
          <a:xfrm>
            <a:off x="1489975" y="2604650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56" name="Google Shape;656;p58"/>
          <p:cNvSpPr txBox="1"/>
          <p:nvPr>
            <p:ph type="subTitle" idx="2"/>
          </p:nvPr>
        </p:nvSpPr>
        <p:spPr>
          <a:xfrm>
            <a:off x="4293450" y="2604650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57" name="Google Shape;657;p58"/>
          <p:cNvSpPr txBox="1"/>
          <p:nvPr>
            <p:ph type="subTitle" idx="3"/>
          </p:nvPr>
        </p:nvSpPr>
        <p:spPr>
          <a:xfrm>
            <a:off x="7307975" y="2604650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dk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58" name="Google Shape;658;p58"/>
          <p:cNvSpPr txBox="1"/>
          <p:nvPr>
            <p:ph type="body" idx="4"/>
          </p:nvPr>
        </p:nvSpPr>
        <p:spPr>
          <a:xfrm>
            <a:off x="747625" y="3397950"/>
            <a:ext cx="18396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9" name="Google Shape;659;p58"/>
          <p:cNvSpPr txBox="1"/>
          <p:nvPr>
            <p:ph type="body" idx="5"/>
          </p:nvPr>
        </p:nvSpPr>
        <p:spPr>
          <a:xfrm>
            <a:off x="3551100" y="3397950"/>
            <a:ext cx="18396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0" name="Google Shape;660;p58"/>
          <p:cNvSpPr txBox="1"/>
          <p:nvPr>
            <p:ph type="body" idx="6"/>
          </p:nvPr>
        </p:nvSpPr>
        <p:spPr>
          <a:xfrm>
            <a:off x="6565625" y="3397950"/>
            <a:ext cx="18396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2">
  <p:cSld name="CUSTOM_35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/>
          <p:nvPr/>
        </p:nvSpPr>
        <p:spPr>
          <a:xfrm>
            <a:off x="7464300" y="-18325"/>
            <a:ext cx="1679700" cy="516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63" name="Google Shape;663;p59"/>
          <p:cNvSpPr/>
          <p:nvPr/>
        </p:nvSpPr>
        <p:spPr>
          <a:xfrm>
            <a:off x="4950175" y="471425"/>
            <a:ext cx="3310500" cy="1246200"/>
          </a:xfrm>
          <a:prstGeom prst="roundRect">
            <a:avLst>
              <a:gd name="adj" fmla="val 1209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4" name="Google Shape;664;p59"/>
          <p:cNvSpPr/>
          <p:nvPr/>
        </p:nvSpPr>
        <p:spPr>
          <a:xfrm>
            <a:off x="5141737" y="811625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5" name="Google Shape;665;p59"/>
          <p:cNvSpPr txBox="1"/>
          <p:nvPr>
            <p:ph type="body" idx="1"/>
          </p:nvPr>
        </p:nvSpPr>
        <p:spPr>
          <a:xfrm>
            <a:off x="5932775" y="640475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6" name="Google Shape;666;p59"/>
          <p:cNvSpPr/>
          <p:nvPr/>
        </p:nvSpPr>
        <p:spPr>
          <a:xfrm>
            <a:off x="4950175" y="1952900"/>
            <a:ext cx="3310500" cy="1246200"/>
          </a:xfrm>
          <a:prstGeom prst="roundRect">
            <a:avLst>
              <a:gd name="adj" fmla="val 1209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7" name="Google Shape;667;p59"/>
          <p:cNvSpPr/>
          <p:nvPr/>
        </p:nvSpPr>
        <p:spPr>
          <a:xfrm>
            <a:off x="5141737" y="2293100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8" name="Google Shape;668;p59"/>
          <p:cNvSpPr txBox="1"/>
          <p:nvPr>
            <p:ph type="body" idx="2"/>
          </p:nvPr>
        </p:nvSpPr>
        <p:spPr>
          <a:xfrm>
            <a:off x="5932775" y="2121950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9" name="Google Shape;669;p59"/>
          <p:cNvSpPr/>
          <p:nvPr/>
        </p:nvSpPr>
        <p:spPr>
          <a:xfrm>
            <a:off x="4950175" y="3434375"/>
            <a:ext cx="3310500" cy="1246200"/>
          </a:xfrm>
          <a:prstGeom prst="roundRect">
            <a:avLst>
              <a:gd name="adj" fmla="val 12094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0" name="Google Shape;670;p59"/>
          <p:cNvSpPr/>
          <p:nvPr/>
        </p:nvSpPr>
        <p:spPr>
          <a:xfrm>
            <a:off x="5141737" y="3774575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1" name="Google Shape;671;p59"/>
          <p:cNvSpPr txBox="1"/>
          <p:nvPr>
            <p:ph type="body" idx="3"/>
          </p:nvPr>
        </p:nvSpPr>
        <p:spPr>
          <a:xfrm>
            <a:off x="5932775" y="3603425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72" name="Google Shape;672;p59"/>
          <p:cNvSpPr txBox="1"/>
          <p:nvPr>
            <p:ph type="title"/>
          </p:nvPr>
        </p:nvSpPr>
        <p:spPr>
          <a:xfrm>
            <a:off x="491350" y="2288850"/>
            <a:ext cx="39075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3" name="Google Shape;673;p59"/>
          <p:cNvSpPr txBox="1"/>
          <p:nvPr>
            <p:ph type="subTitle" idx="4"/>
          </p:nvPr>
        </p:nvSpPr>
        <p:spPr>
          <a:xfrm>
            <a:off x="5253925" y="9326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74" name="Google Shape;674;p59"/>
          <p:cNvSpPr txBox="1"/>
          <p:nvPr>
            <p:ph type="subTitle" idx="5"/>
          </p:nvPr>
        </p:nvSpPr>
        <p:spPr>
          <a:xfrm>
            <a:off x="5253925" y="241415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75" name="Google Shape;675;p59"/>
          <p:cNvSpPr txBox="1"/>
          <p:nvPr>
            <p:ph type="subTitle" idx="6"/>
          </p:nvPr>
        </p:nvSpPr>
        <p:spPr>
          <a:xfrm>
            <a:off x="5253925" y="390511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2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1">
  <p:cSld name="CUSTOM_36">
    <p:bg>
      <p:bgPr>
        <a:solidFill>
          <a:schemeClr val="accent3"/>
        </a:solidFill>
        <a:effectLst/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0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8" name="Google Shape;678;p60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9" name="Google Shape;679;p60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0" name="Google Shape;680;p60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1" name="Google Shape;681;p60"/>
          <p:cNvSpPr txBox="1"/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2" name="Google Shape;682;p60"/>
          <p:cNvSpPr txBox="1"/>
          <p:nvPr>
            <p:ph type="body" idx="1"/>
          </p:nvPr>
        </p:nvSpPr>
        <p:spPr>
          <a:xfrm>
            <a:off x="1541563" y="29557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83" name="Google Shape;683;p60"/>
          <p:cNvSpPr txBox="1"/>
          <p:nvPr>
            <p:ph type="body" idx="2"/>
          </p:nvPr>
        </p:nvSpPr>
        <p:spPr>
          <a:xfrm>
            <a:off x="5052138" y="29557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84" name="Google Shape;684;p60"/>
          <p:cNvSpPr txBox="1"/>
          <p:nvPr>
            <p:ph type="subTitle" idx="3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85" name="Google Shape;685;p60"/>
          <p:cNvSpPr txBox="1"/>
          <p:nvPr>
            <p:ph type="subTitle" idx="4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2">
  <p:cSld name="CUSTOM_37">
    <p:bg>
      <p:bgPr>
        <a:solidFill>
          <a:schemeClr val="accent2"/>
        </a:solidFill>
        <a:effectLst/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1"/>
          <p:cNvSpPr txBox="1"/>
          <p:nvPr>
            <p:ph type="title"/>
          </p:nvPr>
        </p:nvSpPr>
        <p:spPr>
          <a:xfrm>
            <a:off x="2231850" y="522951"/>
            <a:ext cx="48279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8" name="Google Shape;688;p61"/>
          <p:cNvSpPr/>
          <p:nvPr/>
        </p:nvSpPr>
        <p:spPr>
          <a:xfrm>
            <a:off x="2461500" y="2176813"/>
            <a:ext cx="4221000" cy="925500"/>
          </a:xfrm>
          <a:prstGeom prst="roundRect">
            <a:avLst>
              <a:gd name="adj" fmla="val 734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9" name="Google Shape;689;p61"/>
          <p:cNvSpPr/>
          <p:nvPr/>
        </p:nvSpPr>
        <p:spPr>
          <a:xfrm>
            <a:off x="3161700" y="2176813"/>
            <a:ext cx="3520800" cy="9255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0" name="Google Shape;690;p61"/>
          <p:cNvSpPr/>
          <p:nvPr/>
        </p:nvSpPr>
        <p:spPr>
          <a:xfrm>
            <a:off x="3313008" y="2403008"/>
            <a:ext cx="497700" cy="497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1" name="Google Shape;691;p61"/>
          <p:cNvSpPr txBox="1"/>
          <p:nvPr>
            <p:ph type="body" idx="1"/>
          </p:nvPr>
        </p:nvSpPr>
        <p:spPr>
          <a:xfrm>
            <a:off x="4017000" y="2378413"/>
            <a:ext cx="24693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92" name="Google Shape;692;p61"/>
          <p:cNvSpPr/>
          <p:nvPr/>
        </p:nvSpPr>
        <p:spPr>
          <a:xfrm>
            <a:off x="2461500" y="3617888"/>
            <a:ext cx="4221000" cy="925500"/>
          </a:xfrm>
          <a:prstGeom prst="roundRect">
            <a:avLst>
              <a:gd name="adj" fmla="val 734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3" name="Google Shape;693;p61"/>
          <p:cNvSpPr/>
          <p:nvPr/>
        </p:nvSpPr>
        <p:spPr>
          <a:xfrm>
            <a:off x="2461500" y="3617888"/>
            <a:ext cx="3520800" cy="9255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4" name="Google Shape;694;p61"/>
          <p:cNvSpPr/>
          <p:nvPr/>
        </p:nvSpPr>
        <p:spPr>
          <a:xfrm>
            <a:off x="2635258" y="3844083"/>
            <a:ext cx="497700" cy="497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5" name="Google Shape;695;p61"/>
          <p:cNvSpPr txBox="1"/>
          <p:nvPr>
            <p:ph type="body" idx="2"/>
          </p:nvPr>
        </p:nvSpPr>
        <p:spPr>
          <a:xfrm>
            <a:off x="3339250" y="3819488"/>
            <a:ext cx="24693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96" name="Google Shape;696;p61"/>
          <p:cNvSpPr txBox="1"/>
          <p:nvPr>
            <p:ph type="subTitle" idx="3"/>
          </p:nvPr>
        </p:nvSpPr>
        <p:spPr>
          <a:xfrm>
            <a:off x="3384400" y="2472763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  <p:sp>
        <p:nvSpPr>
          <p:cNvPr id="697" name="Google Shape;697;p61"/>
          <p:cNvSpPr txBox="1"/>
          <p:nvPr>
            <p:ph type="subTitle" idx="4"/>
          </p:nvPr>
        </p:nvSpPr>
        <p:spPr>
          <a:xfrm>
            <a:off x="2706650" y="3913838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icolage Grotesque" panose="020B0605040402000204"/>
              <a:buNone/>
              <a:defRPr sz="18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1">
  <p:cSld name="CUSTOM_38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2"/>
          <p:cNvSpPr txBox="1"/>
          <p:nvPr>
            <p:ph type="title"/>
          </p:nvPr>
        </p:nvSpPr>
        <p:spPr>
          <a:xfrm>
            <a:off x="1649100" y="657388"/>
            <a:ext cx="5845800" cy="1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0" name="Google Shape;700;p62"/>
          <p:cNvSpPr/>
          <p:nvPr/>
        </p:nvSpPr>
        <p:spPr>
          <a:xfrm>
            <a:off x="1649100" y="2299363"/>
            <a:ext cx="5845800" cy="935400"/>
          </a:xfrm>
          <a:prstGeom prst="roundRect">
            <a:avLst>
              <a:gd name="adj" fmla="val 119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1" name="Google Shape;701;p62"/>
          <p:cNvSpPr/>
          <p:nvPr/>
        </p:nvSpPr>
        <p:spPr>
          <a:xfrm>
            <a:off x="1649204" y="2299363"/>
            <a:ext cx="2922900" cy="935400"/>
          </a:xfrm>
          <a:prstGeom prst="roundRect">
            <a:avLst>
              <a:gd name="adj" fmla="val 11978"/>
            </a:avLst>
          </a:prstGeom>
          <a:solidFill>
            <a:schemeClr val="accent2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2" name="Google Shape;702;p62"/>
          <p:cNvSpPr txBox="1"/>
          <p:nvPr>
            <p:ph type="body" idx="1"/>
          </p:nvPr>
        </p:nvSpPr>
        <p:spPr>
          <a:xfrm>
            <a:off x="1862500" y="2479663"/>
            <a:ext cx="2496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3" name="Google Shape;703;p62"/>
          <p:cNvSpPr txBox="1"/>
          <p:nvPr>
            <p:ph type="body" idx="2"/>
          </p:nvPr>
        </p:nvSpPr>
        <p:spPr>
          <a:xfrm>
            <a:off x="4779025" y="2479663"/>
            <a:ext cx="2496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2">
  <p:cSld name="CUSTOM_39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3"/>
          <p:cNvSpPr/>
          <p:nvPr/>
        </p:nvSpPr>
        <p:spPr>
          <a:xfrm>
            <a:off x="0" y="1557100"/>
            <a:ext cx="9144000" cy="4224000"/>
          </a:xfrm>
          <a:prstGeom prst="roundRect">
            <a:avLst>
              <a:gd name="adj" fmla="val 6410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06" name="Google Shape;706;p63"/>
          <p:cNvSpPr/>
          <p:nvPr/>
        </p:nvSpPr>
        <p:spPr>
          <a:xfrm>
            <a:off x="432100" y="2891650"/>
            <a:ext cx="4072800" cy="9174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63"/>
          <p:cNvSpPr/>
          <p:nvPr/>
        </p:nvSpPr>
        <p:spPr>
          <a:xfrm>
            <a:off x="612387" y="3082750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8" name="Google Shape;708;p63"/>
          <p:cNvSpPr txBox="1"/>
          <p:nvPr>
            <p:ph type="body" idx="1"/>
          </p:nvPr>
        </p:nvSpPr>
        <p:spPr>
          <a:xfrm>
            <a:off x="1308575" y="3082750"/>
            <a:ext cx="3053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09" name="Google Shape;709;p63"/>
          <p:cNvSpPr/>
          <p:nvPr/>
        </p:nvSpPr>
        <p:spPr>
          <a:xfrm>
            <a:off x="4661700" y="2891650"/>
            <a:ext cx="4072800" cy="9174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0" name="Google Shape;710;p63"/>
          <p:cNvSpPr/>
          <p:nvPr/>
        </p:nvSpPr>
        <p:spPr>
          <a:xfrm>
            <a:off x="4841987" y="3082750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1" name="Google Shape;711;p63"/>
          <p:cNvSpPr txBox="1"/>
          <p:nvPr>
            <p:ph type="body" idx="2"/>
          </p:nvPr>
        </p:nvSpPr>
        <p:spPr>
          <a:xfrm>
            <a:off x="5538175" y="3082750"/>
            <a:ext cx="3053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12" name="Google Shape;712;p63"/>
          <p:cNvSpPr txBox="1"/>
          <p:nvPr>
            <p:ph type="title"/>
          </p:nvPr>
        </p:nvSpPr>
        <p:spPr>
          <a:xfrm>
            <a:off x="382775" y="383275"/>
            <a:ext cx="8408400" cy="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3">
  <p:cSld name="CUSTOM_40">
    <p:bg>
      <p:bgPr>
        <a:solidFill>
          <a:schemeClr val="lt1"/>
        </a:solidFill>
        <a:effectLst/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/>
          <p:nvPr/>
        </p:nvSpPr>
        <p:spPr>
          <a:xfrm>
            <a:off x="437625" y="0"/>
            <a:ext cx="10177500" cy="5143500"/>
          </a:xfrm>
          <a:prstGeom prst="roundRect">
            <a:avLst>
              <a:gd name="adj" fmla="val 6065"/>
            </a:avLst>
          </a:prstGeom>
          <a:solidFill>
            <a:schemeClr val="accent3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15" name="Google Shape;715;p64"/>
          <p:cNvSpPr/>
          <p:nvPr/>
        </p:nvSpPr>
        <p:spPr>
          <a:xfrm>
            <a:off x="1961813" y="2373675"/>
            <a:ext cx="2442600" cy="995100"/>
          </a:xfrm>
          <a:prstGeom prst="roundRect">
            <a:avLst>
              <a:gd name="adj" fmla="val 11978"/>
            </a:avLst>
          </a:prstGeom>
          <a:solidFill>
            <a:schemeClr val="lt1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6" name="Google Shape;716;p64"/>
          <p:cNvSpPr txBox="1"/>
          <p:nvPr>
            <p:ph type="body" idx="1"/>
          </p:nvPr>
        </p:nvSpPr>
        <p:spPr>
          <a:xfrm>
            <a:off x="2165663" y="2516625"/>
            <a:ext cx="203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17" name="Google Shape;717;p64"/>
          <p:cNvSpPr/>
          <p:nvPr/>
        </p:nvSpPr>
        <p:spPr>
          <a:xfrm>
            <a:off x="936400" y="2373675"/>
            <a:ext cx="1025400" cy="995100"/>
          </a:xfrm>
          <a:prstGeom prst="roundRect">
            <a:avLst>
              <a:gd name="adj" fmla="val 1209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8" name="Google Shape;718;p64"/>
          <p:cNvSpPr/>
          <p:nvPr/>
        </p:nvSpPr>
        <p:spPr>
          <a:xfrm>
            <a:off x="1154938" y="2636650"/>
            <a:ext cx="588324" cy="469158"/>
          </a:xfrm>
          <a:custGeom>
            <a:avLst/>
            <a:gdLst/>
            <a:ahLst/>
            <a:cxnLst/>
            <a:rect l="l" t="t" r="r" b="b"/>
            <a:pathLst>
              <a:path w="36440" h="29059" extrusionOk="0">
                <a:moveTo>
                  <a:pt x="30766" y="0"/>
                </a:moveTo>
                <a:lnTo>
                  <a:pt x="13056" y="17710"/>
                </a:lnTo>
                <a:lnTo>
                  <a:pt x="5675" y="10328"/>
                </a:lnTo>
                <a:lnTo>
                  <a:pt x="0" y="16002"/>
                </a:lnTo>
                <a:lnTo>
                  <a:pt x="13056" y="29058"/>
                </a:lnTo>
                <a:lnTo>
                  <a:pt x="36440" y="5675"/>
                </a:lnTo>
                <a:lnTo>
                  <a:pt x="307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9" name="Google Shape;719;p64"/>
          <p:cNvSpPr/>
          <p:nvPr/>
        </p:nvSpPr>
        <p:spPr>
          <a:xfrm>
            <a:off x="4739588" y="2373675"/>
            <a:ext cx="1025400" cy="995100"/>
          </a:xfrm>
          <a:prstGeom prst="roundRect">
            <a:avLst>
              <a:gd name="adj" fmla="val 1209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0" name="Google Shape;720;p64"/>
          <p:cNvSpPr/>
          <p:nvPr/>
        </p:nvSpPr>
        <p:spPr>
          <a:xfrm>
            <a:off x="4949312" y="2576963"/>
            <a:ext cx="588285" cy="588518"/>
          </a:xfrm>
          <a:custGeom>
            <a:avLst/>
            <a:gdLst/>
            <a:ahLst/>
            <a:cxnLst/>
            <a:rect l="l" t="t" r="r" b="b"/>
            <a:pathLst>
              <a:path w="40425" h="40441" extrusionOk="0">
                <a:moveTo>
                  <a:pt x="8705" y="0"/>
                </a:moveTo>
                <a:lnTo>
                  <a:pt x="1" y="8705"/>
                </a:lnTo>
                <a:lnTo>
                  <a:pt x="11517" y="20221"/>
                </a:lnTo>
                <a:lnTo>
                  <a:pt x="1" y="31720"/>
                </a:lnTo>
                <a:lnTo>
                  <a:pt x="8705" y="40441"/>
                </a:lnTo>
                <a:lnTo>
                  <a:pt x="20221" y="28925"/>
                </a:lnTo>
                <a:lnTo>
                  <a:pt x="31720" y="40441"/>
                </a:lnTo>
                <a:lnTo>
                  <a:pt x="40424" y="31720"/>
                </a:lnTo>
                <a:lnTo>
                  <a:pt x="28925" y="20221"/>
                </a:lnTo>
                <a:lnTo>
                  <a:pt x="40424" y="8705"/>
                </a:lnTo>
                <a:lnTo>
                  <a:pt x="31720" y="0"/>
                </a:lnTo>
                <a:lnTo>
                  <a:pt x="20221" y="11517"/>
                </a:lnTo>
                <a:lnTo>
                  <a:pt x="87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64"/>
          <p:cNvSpPr/>
          <p:nvPr/>
        </p:nvSpPr>
        <p:spPr>
          <a:xfrm>
            <a:off x="5764988" y="2373675"/>
            <a:ext cx="2442600" cy="995100"/>
          </a:xfrm>
          <a:prstGeom prst="roundRect">
            <a:avLst>
              <a:gd name="adj" fmla="val 11978"/>
            </a:avLst>
          </a:prstGeom>
          <a:solidFill>
            <a:schemeClr val="lt1"/>
          </a:solidFill>
          <a:ln>
            <a:noFill/>
          </a:ln>
          <a:effectLst>
            <a:outerShdw blurRad="285750" dist="76200" dir="5400000" algn="bl" rotWithShape="0">
              <a:schemeClr val="dk2">
                <a:alpha val="1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2" name="Google Shape;722;p64"/>
          <p:cNvSpPr txBox="1"/>
          <p:nvPr>
            <p:ph type="body" idx="2"/>
          </p:nvPr>
        </p:nvSpPr>
        <p:spPr>
          <a:xfrm>
            <a:off x="5968838" y="2516625"/>
            <a:ext cx="203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3" name="Google Shape;723;p64"/>
          <p:cNvSpPr txBox="1"/>
          <p:nvPr>
            <p:ph type="title"/>
          </p:nvPr>
        </p:nvSpPr>
        <p:spPr>
          <a:xfrm>
            <a:off x="1638150" y="738850"/>
            <a:ext cx="58677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6"/>
          <p:cNvSpPr/>
          <p:nvPr/>
        </p:nvSpPr>
        <p:spPr>
          <a:xfrm>
            <a:off x="5039950" y="0"/>
            <a:ext cx="4104000" cy="25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30" name="Google Shape;730;p66"/>
          <p:cNvSpPr txBox="1"/>
          <p:nvPr>
            <p:ph type="ctrTitle"/>
          </p:nvPr>
        </p:nvSpPr>
        <p:spPr>
          <a:xfrm>
            <a:off x="311708" y="2793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1" name="Google Shape;731;p66"/>
          <p:cNvSpPr txBox="1"/>
          <p:nvPr>
            <p:ph type="subTitle" idx="1"/>
          </p:nvPr>
        </p:nvSpPr>
        <p:spPr>
          <a:xfrm>
            <a:off x="5447800" y="483135"/>
            <a:ext cx="3195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32" name="Google Shape;732;p6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33" name="Google Shape;733;p66"/>
          <p:cNvSpPr/>
          <p:nvPr>
            <p:ph type="pic" idx="2"/>
          </p:nvPr>
        </p:nvSpPr>
        <p:spPr>
          <a:xfrm>
            <a:off x="3150" y="225"/>
            <a:ext cx="5036700" cy="2532300"/>
          </a:xfrm>
          <a:prstGeom prst="rect">
            <a:avLst/>
          </a:prstGeom>
          <a:noFill/>
          <a:ln>
            <a:noFill/>
          </a:ln>
        </p:spPr>
      </p:sp>
      <p:sp>
        <p:nvSpPr>
          <p:cNvPr id="734" name="Google Shape;734;p66"/>
          <p:cNvSpPr txBox="1"/>
          <p:nvPr>
            <p:ph type="body" idx="3"/>
          </p:nvPr>
        </p:nvSpPr>
        <p:spPr>
          <a:xfrm>
            <a:off x="5544400" y="792485"/>
            <a:ext cx="3001800" cy="11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CUSTOM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2. about us">
  <p:cSld name="TITLE_AND_BODY">
    <p:bg>
      <p:bgPr>
        <a:solidFill>
          <a:schemeClr val="accent1"/>
        </a:solidFill>
        <a:effectLst/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8"/>
          <p:cNvSpPr txBox="1"/>
          <p:nvPr>
            <p:ph type="title"/>
          </p:nvPr>
        </p:nvSpPr>
        <p:spPr>
          <a:xfrm>
            <a:off x="311700" y="445025"/>
            <a:ext cx="43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39" name="Google Shape;739;p68"/>
          <p:cNvSpPr txBox="1"/>
          <p:nvPr>
            <p:ph type="body" idx="1"/>
          </p:nvPr>
        </p:nvSpPr>
        <p:spPr>
          <a:xfrm>
            <a:off x="311700" y="1152475"/>
            <a:ext cx="434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0" name="Google Shape;740;p6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41" name="Google Shape;741;p68"/>
          <p:cNvSpPr/>
          <p:nvPr>
            <p:ph type="pic" idx="2"/>
          </p:nvPr>
        </p:nvSpPr>
        <p:spPr>
          <a:xfrm>
            <a:off x="4967700" y="-14100"/>
            <a:ext cx="41763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Slide with 4 items on timeline 1">
  <p:cSld name="TITLE_AND_TWO_COLUMNS">
    <p:bg>
      <p:bgPr>
        <a:solidFill>
          <a:schemeClr val="accent1"/>
        </a:solidFill>
        <a:effectLst/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3" name="Google Shape;743;p69"/>
          <p:cNvCxnSpPr>
            <a:endCxn id="744" idx="4"/>
          </p:cNvCxnSpPr>
          <p:nvPr/>
        </p:nvCxnSpPr>
        <p:spPr>
          <a:xfrm>
            <a:off x="1412400" y="2146200"/>
            <a:ext cx="0" cy="901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5" name="Google Shape;745;p6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46" name="Google Shape;746;p6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47" name="Google Shape;747;p69"/>
          <p:cNvSpPr/>
          <p:nvPr/>
        </p:nvSpPr>
        <p:spPr>
          <a:xfrm>
            <a:off x="-6325" y="2897700"/>
            <a:ext cx="9150300" cy="7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298550" y="2819700"/>
            <a:ext cx="227700" cy="22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48" name="Google Shape;748;p69"/>
          <p:cNvSpPr/>
          <p:nvPr/>
        </p:nvSpPr>
        <p:spPr>
          <a:xfrm>
            <a:off x="3404950" y="2819700"/>
            <a:ext cx="227700" cy="22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49" name="Google Shape;749;p69"/>
          <p:cNvSpPr/>
          <p:nvPr/>
        </p:nvSpPr>
        <p:spPr>
          <a:xfrm>
            <a:off x="5511350" y="2819700"/>
            <a:ext cx="227700" cy="22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50" name="Google Shape;750;p69"/>
          <p:cNvSpPr/>
          <p:nvPr/>
        </p:nvSpPr>
        <p:spPr>
          <a:xfrm>
            <a:off x="7617750" y="2819700"/>
            <a:ext cx="227700" cy="22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51" name="Google Shape;751;p69"/>
          <p:cNvSpPr txBox="1"/>
          <p:nvPr>
            <p:ph type="subTitle" idx="1"/>
          </p:nvPr>
        </p:nvSpPr>
        <p:spPr>
          <a:xfrm>
            <a:off x="385800" y="1172450"/>
            <a:ext cx="20532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52" name="Google Shape;752;p69"/>
          <p:cNvSpPr txBox="1"/>
          <p:nvPr>
            <p:ph type="body" idx="2"/>
          </p:nvPr>
        </p:nvSpPr>
        <p:spPr>
          <a:xfrm>
            <a:off x="351600" y="1465503"/>
            <a:ext cx="21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53" name="Google Shape;753;p69"/>
          <p:cNvSpPr txBox="1"/>
          <p:nvPr>
            <p:ph type="subTitle" idx="3"/>
          </p:nvPr>
        </p:nvSpPr>
        <p:spPr>
          <a:xfrm>
            <a:off x="2492200" y="3898525"/>
            <a:ext cx="20532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54" name="Google Shape;754;p69"/>
          <p:cNvSpPr txBox="1"/>
          <p:nvPr>
            <p:ph type="body" idx="4"/>
          </p:nvPr>
        </p:nvSpPr>
        <p:spPr>
          <a:xfrm>
            <a:off x="2458000" y="4191578"/>
            <a:ext cx="21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55" name="Google Shape;755;p69"/>
          <p:cNvSpPr txBox="1"/>
          <p:nvPr>
            <p:ph type="subTitle" idx="5"/>
          </p:nvPr>
        </p:nvSpPr>
        <p:spPr>
          <a:xfrm>
            <a:off x="4598600" y="1172450"/>
            <a:ext cx="20532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56" name="Google Shape;756;p69"/>
          <p:cNvSpPr txBox="1"/>
          <p:nvPr>
            <p:ph type="body" idx="6"/>
          </p:nvPr>
        </p:nvSpPr>
        <p:spPr>
          <a:xfrm>
            <a:off x="4564400" y="1465503"/>
            <a:ext cx="21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57" name="Google Shape;757;p69"/>
          <p:cNvSpPr txBox="1"/>
          <p:nvPr>
            <p:ph type="subTitle" idx="7"/>
          </p:nvPr>
        </p:nvSpPr>
        <p:spPr>
          <a:xfrm>
            <a:off x="6705000" y="3898525"/>
            <a:ext cx="20532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58" name="Google Shape;758;p69"/>
          <p:cNvSpPr txBox="1"/>
          <p:nvPr>
            <p:ph type="body" idx="8"/>
          </p:nvPr>
        </p:nvSpPr>
        <p:spPr>
          <a:xfrm>
            <a:off x="6670800" y="4191578"/>
            <a:ext cx="21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759" name="Google Shape;759;p69"/>
          <p:cNvCxnSpPr>
            <a:stCxn id="748" idx="4"/>
          </p:cNvCxnSpPr>
          <p:nvPr/>
        </p:nvCxnSpPr>
        <p:spPr>
          <a:xfrm>
            <a:off x="3518800" y="3047400"/>
            <a:ext cx="0" cy="665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69"/>
          <p:cNvCxnSpPr>
            <a:endCxn id="749" idx="4"/>
          </p:cNvCxnSpPr>
          <p:nvPr/>
        </p:nvCxnSpPr>
        <p:spPr>
          <a:xfrm>
            <a:off x="5625200" y="2138100"/>
            <a:ext cx="0" cy="909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69"/>
          <p:cNvCxnSpPr>
            <a:stCxn id="750" idx="0"/>
          </p:cNvCxnSpPr>
          <p:nvPr/>
        </p:nvCxnSpPr>
        <p:spPr>
          <a:xfrm>
            <a:off x="7731600" y="2819700"/>
            <a:ext cx="0" cy="893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TITLE_AND_TWO_COLUMNS_1">
    <p:bg>
      <p:bgPr>
        <a:solidFill>
          <a:schemeClr val="accent1"/>
        </a:solidFill>
        <a:effectLst/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3" name="Google Shape;763;p70"/>
          <p:cNvCxnSpPr>
            <a:endCxn id="764" idx="4"/>
          </p:cNvCxnSpPr>
          <p:nvPr/>
        </p:nvCxnSpPr>
        <p:spPr>
          <a:xfrm>
            <a:off x="1566325" y="2146200"/>
            <a:ext cx="0" cy="901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7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66" name="Google Shape;766;p7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67" name="Google Shape;767;p70"/>
          <p:cNvSpPr/>
          <p:nvPr/>
        </p:nvSpPr>
        <p:spPr>
          <a:xfrm>
            <a:off x="-6325" y="2897700"/>
            <a:ext cx="9150300" cy="7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64" name="Google Shape;764;p70"/>
          <p:cNvSpPr/>
          <p:nvPr/>
        </p:nvSpPr>
        <p:spPr>
          <a:xfrm>
            <a:off x="1452475" y="2819700"/>
            <a:ext cx="227700" cy="22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68" name="Google Shape;768;p70"/>
          <p:cNvSpPr/>
          <p:nvPr/>
        </p:nvSpPr>
        <p:spPr>
          <a:xfrm>
            <a:off x="4472088" y="2819700"/>
            <a:ext cx="227700" cy="22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69" name="Google Shape;769;p70"/>
          <p:cNvSpPr/>
          <p:nvPr/>
        </p:nvSpPr>
        <p:spPr>
          <a:xfrm>
            <a:off x="7377850" y="2819700"/>
            <a:ext cx="227700" cy="22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70" name="Google Shape;770;p70"/>
          <p:cNvSpPr txBox="1"/>
          <p:nvPr>
            <p:ph type="subTitle" idx="1"/>
          </p:nvPr>
        </p:nvSpPr>
        <p:spPr>
          <a:xfrm>
            <a:off x="539725" y="1172450"/>
            <a:ext cx="20532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71" name="Google Shape;771;p70"/>
          <p:cNvSpPr txBox="1"/>
          <p:nvPr>
            <p:ph type="body" idx="2"/>
          </p:nvPr>
        </p:nvSpPr>
        <p:spPr>
          <a:xfrm>
            <a:off x="505525" y="1465503"/>
            <a:ext cx="21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72" name="Google Shape;772;p70"/>
          <p:cNvSpPr txBox="1"/>
          <p:nvPr>
            <p:ph type="subTitle" idx="3"/>
          </p:nvPr>
        </p:nvSpPr>
        <p:spPr>
          <a:xfrm>
            <a:off x="3559338" y="3898525"/>
            <a:ext cx="20532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73" name="Google Shape;773;p70"/>
          <p:cNvSpPr txBox="1"/>
          <p:nvPr>
            <p:ph type="body" idx="4"/>
          </p:nvPr>
        </p:nvSpPr>
        <p:spPr>
          <a:xfrm>
            <a:off x="3525138" y="4191578"/>
            <a:ext cx="21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74" name="Google Shape;774;p70"/>
          <p:cNvSpPr txBox="1"/>
          <p:nvPr>
            <p:ph type="subTitle" idx="5"/>
          </p:nvPr>
        </p:nvSpPr>
        <p:spPr>
          <a:xfrm>
            <a:off x="6465100" y="1172450"/>
            <a:ext cx="20532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75" name="Google Shape;775;p70"/>
          <p:cNvSpPr txBox="1"/>
          <p:nvPr>
            <p:ph type="body" idx="6"/>
          </p:nvPr>
        </p:nvSpPr>
        <p:spPr>
          <a:xfrm>
            <a:off x="6430900" y="1465503"/>
            <a:ext cx="21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776" name="Google Shape;776;p70"/>
          <p:cNvCxnSpPr>
            <a:stCxn id="768" idx="4"/>
          </p:cNvCxnSpPr>
          <p:nvPr/>
        </p:nvCxnSpPr>
        <p:spPr>
          <a:xfrm>
            <a:off x="4585938" y="3047400"/>
            <a:ext cx="0" cy="665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70"/>
          <p:cNvCxnSpPr>
            <a:endCxn id="769" idx="4"/>
          </p:cNvCxnSpPr>
          <p:nvPr/>
        </p:nvCxnSpPr>
        <p:spPr>
          <a:xfrm>
            <a:off x="7491700" y="2138100"/>
            <a:ext cx="0" cy="909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TITLE_AND_TWO_COLUMNS_1_1">
    <p:bg>
      <p:bgPr>
        <a:solidFill>
          <a:schemeClr val="lt1"/>
        </a:solidFill>
        <a:effectLst/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0" name="Google Shape;780;p7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81" name="Google Shape;781;p71"/>
          <p:cNvSpPr/>
          <p:nvPr/>
        </p:nvSpPr>
        <p:spPr>
          <a:xfrm>
            <a:off x="-6325" y="1833488"/>
            <a:ext cx="9150300" cy="7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94150" y="1755488"/>
            <a:ext cx="227700" cy="22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83" name="Google Shape;783;p71"/>
          <p:cNvSpPr/>
          <p:nvPr/>
        </p:nvSpPr>
        <p:spPr>
          <a:xfrm>
            <a:off x="3413763" y="1755488"/>
            <a:ext cx="227700" cy="22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84" name="Google Shape;784;p71"/>
          <p:cNvSpPr/>
          <p:nvPr/>
        </p:nvSpPr>
        <p:spPr>
          <a:xfrm>
            <a:off x="6319525" y="1755488"/>
            <a:ext cx="227700" cy="22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85" name="Google Shape;785;p71"/>
          <p:cNvSpPr txBox="1"/>
          <p:nvPr>
            <p:ph type="subTitle" idx="1"/>
          </p:nvPr>
        </p:nvSpPr>
        <p:spPr>
          <a:xfrm>
            <a:off x="351600" y="2324950"/>
            <a:ext cx="2121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86" name="Google Shape;786;p71"/>
          <p:cNvSpPr txBox="1"/>
          <p:nvPr>
            <p:ph type="body" idx="2"/>
          </p:nvPr>
        </p:nvSpPr>
        <p:spPr>
          <a:xfrm>
            <a:off x="351600" y="2618003"/>
            <a:ext cx="21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87" name="Google Shape;787;p71"/>
          <p:cNvSpPr txBox="1"/>
          <p:nvPr>
            <p:ph type="subTitle" idx="3"/>
          </p:nvPr>
        </p:nvSpPr>
        <p:spPr>
          <a:xfrm>
            <a:off x="3371213" y="2324950"/>
            <a:ext cx="2121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88" name="Google Shape;788;p71"/>
          <p:cNvSpPr txBox="1"/>
          <p:nvPr>
            <p:ph type="body" idx="4"/>
          </p:nvPr>
        </p:nvSpPr>
        <p:spPr>
          <a:xfrm>
            <a:off x="3371213" y="2618003"/>
            <a:ext cx="21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89" name="Google Shape;789;p71"/>
          <p:cNvSpPr txBox="1"/>
          <p:nvPr>
            <p:ph type="subTitle" idx="5"/>
          </p:nvPr>
        </p:nvSpPr>
        <p:spPr>
          <a:xfrm>
            <a:off x="6276975" y="2324950"/>
            <a:ext cx="2121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90" name="Google Shape;790;p71"/>
          <p:cNvSpPr txBox="1"/>
          <p:nvPr>
            <p:ph type="body" idx="6"/>
          </p:nvPr>
        </p:nvSpPr>
        <p:spPr>
          <a:xfrm>
            <a:off x="6276975" y="2618003"/>
            <a:ext cx="212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4. Brand Essence/Values">
  <p:cSld name="TITLE_ONLY">
    <p:bg>
      <p:bgPr>
        <a:solidFill>
          <a:schemeClr val="accent1"/>
        </a:solidFill>
        <a:effectLst/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2"/>
          <p:cNvSpPr/>
          <p:nvPr/>
        </p:nvSpPr>
        <p:spPr>
          <a:xfrm>
            <a:off x="3007050" y="1319800"/>
            <a:ext cx="3129900" cy="3129900"/>
          </a:xfrm>
          <a:prstGeom prst="ellipse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93" name="Google Shape;793;p72"/>
          <p:cNvSpPr txBox="1"/>
          <p:nvPr>
            <p:ph type="title"/>
          </p:nvPr>
        </p:nvSpPr>
        <p:spPr>
          <a:xfrm>
            <a:off x="311700" y="179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4" name="Google Shape;794;p7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95" name="Google Shape;795;p72"/>
          <p:cNvSpPr/>
          <p:nvPr/>
        </p:nvSpPr>
        <p:spPr>
          <a:xfrm>
            <a:off x="3937200" y="2249950"/>
            <a:ext cx="1269600" cy="126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AURELIA</a:t>
            </a:r>
            <a:endParaRPr>
              <a:solidFill>
                <a:schemeClr val="lt1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4167300" y="4147900"/>
            <a:ext cx="809400" cy="76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Empowerment</a:t>
            </a:r>
            <a:endParaRPr sz="600">
              <a:solidFill>
                <a:schemeClr val="lt1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  <p:sp>
        <p:nvSpPr>
          <p:cNvPr id="797" name="Google Shape;797;p72"/>
          <p:cNvSpPr/>
          <p:nvPr/>
        </p:nvSpPr>
        <p:spPr>
          <a:xfrm>
            <a:off x="5736025" y="2480050"/>
            <a:ext cx="809400" cy="80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>
                <a:solidFill>
                  <a:schemeClr val="lt1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Innovation</a:t>
            </a:r>
            <a:endParaRPr sz="600" b="1">
              <a:solidFill>
                <a:schemeClr val="lt1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  <p:sp>
        <p:nvSpPr>
          <p:cNvPr id="798" name="Google Shape;798;p72"/>
          <p:cNvSpPr/>
          <p:nvPr/>
        </p:nvSpPr>
        <p:spPr>
          <a:xfrm>
            <a:off x="4167300" y="812200"/>
            <a:ext cx="809400" cy="80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>
                <a:solidFill>
                  <a:schemeClr val="lt1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Quality</a:t>
            </a:r>
            <a:endParaRPr sz="700" b="1">
              <a:solidFill>
                <a:schemeClr val="lt1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799" name="Google Shape;799;p72"/>
          <p:cNvSpPr/>
          <p:nvPr/>
        </p:nvSpPr>
        <p:spPr>
          <a:xfrm>
            <a:off x="2598575" y="2431500"/>
            <a:ext cx="809400" cy="80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>
                <a:solidFill>
                  <a:schemeClr val="lt1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rPr>
              <a:t>Sustainability</a:t>
            </a:r>
            <a:endParaRPr sz="500" b="1">
              <a:solidFill>
                <a:schemeClr val="lt1"/>
              </a:solidFill>
              <a:latin typeface="Marcellus" panose="020E0602050203020307"/>
              <a:ea typeface="Marcellus" panose="020E0602050203020307"/>
              <a:cs typeface="Marcellus" panose="020E0602050203020307"/>
              <a:sym typeface="Marcellus" panose="020E060205020302030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Video Teaser">
  <p:cSld name="ONE_COLUMN_TEXT">
    <p:bg>
      <p:bgPr>
        <a:solidFill>
          <a:schemeClr val="lt1"/>
        </a:solidFill>
        <a:effectLst/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3"/>
          <p:cNvSpPr txBox="1"/>
          <p:nvPr>
            <p:ph type="title"/>
          </p:nvPr>
        </p:nvSpPr>
        <p:spPr>
          <a:xfrm>
            <a:off x="311700" y="365900"/>
            <a:ext cx="84750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2" name="Google Shape;802;p7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03" name="Google Shape;803;p73"/>
          <p:cNvSpPr/>
          <p:nvPr>
            <p:ph type="pic" idx="2"/>
          </p:nvPr>
        </p:nvSpPr>
        <p:spPr>
          <a:xfrm>
            <a:off x="411025" y="1157550"/>
            <a:ext cx="8309400" cy="3581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Collection showcase">
  <p:cSld name="SECTION_TITLE_AND_DESCRIPTION">
    <p:bg>
      <p:bgPr>
        <a:solidFill>
          <a:schemeClr val="accent1"/>
        </a:solidFill>
        <a:effectLst/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4"/>
          <p:cNvSpPr txBox="1"/>
          <p:nvPr>
            <p:ph type="title"/>
          </p:nvPr>
        </p:nvSpPr>
        <p:spPr>
          <a:xfrm>
            <a:off x="4939500" y="426900"/>
            <a:ext cx="39411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6" name="Google Shape;806;p74"/>
          <p:cNvSpPr txBox="1"/>
          <p:nvPr>
            <p:ph type="body" idx="1"/>
          </p:nvPr>
        </p:nvSpPr>
        <p:spPr>
          <a:xfrm>
            <a:off x="4939500" y="11888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7" name="Google Shape;807;p7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08" name="Google Shape;808;p74"/>
          <p:cNvSpPr/>
          <p:nvPr>
            <p:ph type="pic" idx="2"/>
          </p:nvPr>
        </p:nvSpPr>
        <p:spPr>
          <a:xfrm>
            <a:off x="-6325" y="-28450"/>
            <a:ext cx="2200500" cy="2608500"/>
          </a:xfrm>
          <a:prstGeom prst="rect">
            <a:avLst/>
          </a:prstGeom>
          <a:noFill/>
          <a:ln>
            <a:noFill/>
          </a:ln>
        </p:spPr>
      </p:sp>
      <p:sp>
        <p:nvSpPr>
          <p:cNvPr id="809" name="Google Shape;809;p74"/>
          <p:cNvSpPr/>
          <p:nvPr>
            <p:ph type="pic" idx="3"/>
          </p:nvPr>
        </p:nvSpPr>
        <p:spPr>
          <a:xfrm>
            <a:off x="-6325" y="2534875"/>
            <a:ext cx="2200500" cy="2608500"/>
          </a:xfrm>
          <a:prstGeom prst="rect">
            <a:avLst/>
          </a:prstGeom>
          <a:noFill/>
          <a:ln>
            <a:noFill/>
          </a:ln>
        </p:spPr>
      </p:sp>
      <p:sp>
        <p:nvSpPr>
          <p:cNvPr id="810" name="Google Shape;810;p74"/>
          <p:cNvSpPr/>
          <p:nvPr>
            <p:ph type="pic" idx="4"/>
          </p:nvPr>
        </p:nvSpPr>
        <p:spPr>
          <a:xfrm>
            <a:off x="2194175" y="-28450"/>
            <a:ext cx="23778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collection">
  <p:cSld name="CAPTION_ONLY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13" name="Google Shape;813;p75"/>
          <p:cNvSpPr/>
          <p:nvPr>
            <p:ph type="pic" idx="2"/>
          </p:nvPr>
        </p:nvSpPr>
        <p:spPr>
          <a:xfrm>
            <a:off x="3150" y="-18975"/>
            <a:ext cx="2077200" cy="2447400"/>
          </a:xfrm>
          <a:prstGeom prst="rect">
            <a:avLst/>
          </a:prstGeom>
          <a:noFill/>
          <a:ln>
            <a:noFill/>
          </a:ln>
        </p:spPr>
      </p:sp>
      <p:sp>
        <p:nvSpPr>
          <p:cNvPr id="814" name="Google Shape;814;p75"/>
          <p:cNvSpPr/>
          <p:nvPr>
            <p:ph type="pic" idx="3"/>
          </p:nvPr>
        </p:nvSpPr>
        <p:spPr>
          <a:xfrm>
            <a:off x="2706525" y="2696100"/>
            <a:ext cx="3187200" cy="2447400"/>
          </a:xfrm>
          <a:prstGeom prst="rect">
            <a:avLst/>
          </a:prstGeom>
          <a:noFill/>
          <a:ln>
            <a:noFill/>
          </a:ln>
        </p:spPr>
      </p:sp>
      <p:sp>
        <p:nvSpPr>
          <p:cNvPr id="815" name="Google Shape;815;p75"/>
          <p:cNvSpPr/>
          <p:nvPr>
            <p:ph type="pic" idx="4"/>
          </p:nvPr>
        </p:nvSpPr>
        <p:spPr>
          <a:xfrm>
            <a:off x="6519900" y="-18975"/>
            <a:ext cx="2624100" cy="1963500"/>
          </a:xfrm>
          <a:prstGeom prst="rect">
            <a:avLst/>
          </a:prstGeom>
          <a:noFill/>
          <a:ln>
            <a:noFill/>
          </a:ln>
        </p:spPr>
      </p:sp>
      <p:sp>
        <p:nvSpPr>
          <p:cNvPr id="816" name="Google Shape;816;p75"/>
          <p:cNvSpPr txBox="1"/>
          <p:nvPr>
            <p:ph type="title"/>
          </p:nvPr>
        </p:nvSpPr>
        <p:spPr>
          <a:xfrm>
            <a:off x="2706525" y="701975"/>
            <a:ext cx="3187200" cy="11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7" name="Google Shape;817;p75"/>
          <p:cNvSpPr txBox="1"/>
          <p:nvPr>
            <p:ph type="subTitle" idx="1"/>
          </p:nvPr>
        </p:nvSpPr>
        <p:spPr>
          <a:xfrm>
            <a:off x="6475475" y="2696100"/>
            <a:ext cx="20532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9pPr>
          </a:lstStyle>
          <a:p/>
        </p:txBody>
      </p:sp>
      <p:sp>
        <p:nvSpPr>
          <p:cNvPr id="818" name="Google Shape;818;p75"/>
          <p:cNvSpPr txBox="1"/>
          <p:nvPr>
            <p:ph type="body" idx="5"/>
          </p:nvPr>
        </p:nvSpPr>
        <p:spPr>
          <a:xfrm>
            <a:off x="6441275" y="2989146"/>
            <a:ext cx="2121600" cy="13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our team">
  <p:cSld name="BIG_NUMBER">
    <p:bg>
      <p:bgPr>
        <a:solidFill>
          <a:schemeClr val="accent1"/>
        </a:solidFill>
        <a:effectLst/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21" name="Google Shape;821;p76"/>
          <p:cNvSpPr txBox="1"/>
          <p:nvPr>
            <p:ph type="title"/>
          </p:nvPr>
        </p:nvSpPr>
        <p:spPr>
          <a:xfrm>
            <a:off x="311700" y="365900"/>
            <a:ext cx="84750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2" name="Google Shape;822;p76"/>
          <p:cNvSpPr/>
          <p:nvPr>
            <p:ph type="pic" idx="2"/>
          </p:nvPr>
        </p:nvSpPr>
        <p:spPr>
          <a:xfrm>
            <a:off x="311700" y="1568850"/>
            <a:ext cx="1702500" cy="2005800"/>
          </a:xfrm>
          <a:prstGeom prst="rect">
            <a:avLst/>
          </a:prstGeom>
          <a:noFill/>
          <a:ln>
            <a:noFill/>
          </a:ln>
        </p:spPr>
      </p:sp>
      <p:sp>
        <p:nvSpPr>
          <p:cNvPr id="823" name="Google Shape;823;p76"/>
          <p:cNvSpPr txBox="1"/>
          <p:nvPr>
            <p:ph type="subTitle" idx="1"/>
          </p:nvPr>
        </p:nvSpPr>
        <p:spPr>
          <a:xfrm>
            <a:off x="339144" y="3750150"/>
            <a:ext cx="1647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9pPr>
          </a:lstStyle>
          <a:p/>
        </p:txBody>
      </p:sp>
      <p:sp>
        <p:nvSpPr>
          <p:cNvPr id="824" name="Google Shape;824;p76"/>
          <p:cNvSpPr txBox="1"/>
          <p:nvPr>
            <p:ph type="body" idx="3"/>
          </p:nvPr>
        </p:nvSpPr>
        <p:spPr>
          <a:xfrm>
            <a:off x="311700" y="4043198"/>
            <a:ext cx="17025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25" name="Google Shape;825;p76"/>
          <p:cNvSpPr/>
          <p:nvPr>
            <p:ph type="pic" idx="4"/>
          </p:nvPr>
        </p:nvSpPr>
        <p:spPr>
          <a:xfrm>
            <a:off x="7084200" y="1568850"/>
            <a:ext cx="1702500" cy="2005800"/>
          </a:xfrm>
          <a:prstGeom prst="rect">
            <a:avLst/>
          </a:prstGeom>
          <a:noFill/>
          <a:ln>
            <a:noFill/>
          </a:ln>
        </p:spPr>
      </p:sp>
      <p:sp>
        <p:nvSpPr>
          <p:cNvPr id="826" name="Google Shape;826;p76"/>
          <p:cNvSpPr txBox="1"/>
          <p:nvPr>
            <p:ph type="subTitle" idx="5"/>
          </p:nvPr>
        </p:nvSpPr>
        <p:spPr>
          <a:xfrm>
            <a:off x="7111644" y="3750150"/>
            <a:ext cx="1647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9pPr>
          </a:lstStyle>
          <a:p/>
        </p:txBody>
      </p:sp>
      <p:sp>
        <p:nvSpPr>
          <p:cNvPr id="827" name="Google Shape;827;p76"/>
          <p:cNvSpPr txBox="1"/>
          <p:nvPr>
            <p:ph type="body" idx="6"/>
          </p:nvPr>
        </p:nvSpPr>
        <p:spPr>
          <a:xfrm>
            <a:off x="7084200" y="4043198"/>
            <a:ext cx="17025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28" name="Google Shape;828;p76"/>
          <p:cNvSpPr/>
          <p:nvPr>
            <p:ph type="pic" idx="7"/>
          </p:nvPr>
        </p:nvSpPr>
        <p:spPr>
          <a:xfrm>
            <a:off x="3684225" y="1568850"/>
            <a:ext cx="1702500" cy="2005800"/>
          </a:xfrm>
          <a:prstGeom prst="rect">
            <a:avLst/>
          </a:prstGeom>
          <a:noFill/>
          <a:ln>
            <a:noFill/>
          </a:ln>
        </p:spPr>
      </p:sp>
      <p:sp>
        <p:nvSpPr>
          <p:cNvPr id="829" name="Google Shape;829;p76"/>
          <p:cNvSpPr txBox="1"/>
          <p:nvPr>
            <p:ph type="subTitle" idx="8"/>
          </p:nvPr>
        </p:nvSpPr>
        <p:spPr>
          <a:xfrm>
            <a:off x="3711669" y="3750150"/>
            <a:ext cx="16476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Marcellus" panose="020E0602050203020307"/>
              <a:buNone/>
              <a:defRPr sz="1200" b="1"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9pPr>
          </a:lstStyle>
          <a:p/>
        </p:txBody>
      </p:sp>
      <p:sp>
        <p:nvSpPr>
          <p:cNvPr id="830" name="Google Shape;830;p76"/>
          <p:cNvSpPr txBox="1"/>
          <p:nvPr>
            <p:ph type="body" idx="9"/>
          </p:nvPr>
        </p:nvSpPr>
        <p:spPr>
          <a:xfrm>
            <a:off x="3684225" y="4043198"/>
            <a:ext cx="17025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9. Sustainability commitment">
  <p:cSld name="BLANK">
    <p:bg>
      <p:bgPr>
        <a:solidFill>
          <a:schemeClr val="accent1"/>
        </a:solidFill>
        <a:effectLst/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33" name="Google Shape;833;p77"/>
          <p:cNvSpPr txBox="1"/>
          <p:nvPr>
            <p:ph type="title"/>
          </p:nvPr>
        </p:nvSpPr>
        <p:spPr>
          <a:xfrm>
            <a:off x="311700" y="365900"/>
            <a:ext cx="84750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4" name="Google Shape;834;p77"/>
          <p:cNvSpPr txBox="1"/>
          <p:nvPr>
            <p:ph type="body" idx="1"/>
          </p:nvPr>
        </p:nvSpPr>
        <p:spPr>
          <a:xfrm>
            <a:off x="354125" y="1188875"/>
            <a:ext cx="84225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5" name="Google Shape;835;p77"/>
          <p:cNvSpPr/>
          <p:nvPr>
            <p:ph type="pic" idx="2"/>
          </p:nvPr>
        </p:nvSpPr>
        <p:spPr>
          <a:xfrm>
            <a:off x="-6325" y="3073300"/>
            <a:ext cx="9144000" cy="207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">
    <p:bg>
      <p:bgPr>
        <a:solidFill>
          <a:schemeClr val="accent1"/>
        </a:solidFill>
        <a:effectLst/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8"/>
          <p:cNvSpPr txBox="1"/>
          <p:nvPr>
            <p:ph type="title"/>
          </p:nvPr>
        </p:nvSpPr>
        <p:spPr>
          <a:xfrm>
            <a:off x="311700" y="445025"/>
            <a:ext cx="214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38" name="Google Shape;838;p78"/>
          <p:cNvSpPr/>
          <p:nvPr>
            <p:ph type="pic" idx="2"/>
          </p:nvPr>
        </p:nvSpPr>
        <p:spPr>
          <a:xfrm>
            <a:off x="3029025" y="0"/>
            <a:ext cx="6114900" cy="3139800"/>
          </a:xfrm>
          <a:prstGeom prst="rect">
            <a:avLst/>
          </a:prstGeom>
          <a:noFill/>
          <a:ln>
            <a:noFill/>
          </a:ln>
        </p:spPr>
      </p:sp>
      <p:sp>
        <p:nvSpPr>
          <p:cNvPr id="839" name="Google Shape;839;p78"/>
          <p:cNvSpPr txBox="1"/>
          <p:nvPr>
            <p:ph type="body" idx="1"/>
          </p:nvPr>
        </p:nvSpPr>
        <p:spPr>
          <a:xfrm>
            <a:off x="3029025" y="3720398"/>
            <a:ext cx="17025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40" name="Google Shape;840;p78"/>
          <p:cNvSpPr txBox="1"/>
          <p:nvPr/>
        </p:nvSpPr>
        <p:spPr>
          <a:xfrm>
            <a:off x="3019550" y="3338900"/>
            <a:ext cx="170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3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Number</a:t>
            </a:r>
            <a:endParaRPr sz="1200" b="1">
              <a:solidFill>
                <a:schemeClr val="accent3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841" name="Google Shape;841;p78"/>
          <p:cNvSpPr txBox="1"/>
          <p:nvPr>
            <p:ph type="body" idx="3"/>
          </p:nvPr>
        </p:nvSpPr>
        <p:spPr>
          <a:xfrm>
            <a:off x="7079975" y="3720398"/>
            <a:ext cx="17025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42" name="Google Shape;842;p78"/>
          <p:cNvSpPr txBox="1"/>
          <p:nvPr/>
        </p:nvSpPr>
        <p:spPr>
          <a:xfrm>
            <a:off x="7070500" y="3338900"/>
            <a:ext cx="170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3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Website</a:t>
            </a:r>
            <a:endParaRPr sz="1200" b="1">
              <a:solidFill>
                <a:schemeClr val="accent3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843" name="Google Shape;843;p78"/>
          <p:cNvSpPr txBox="1"/>
          <p:nvPr>
            <p:ph type="body" idx="4"/>
          </p:nvPr>
        </p:nvSpPr>
        <p:spPr>
          <a:xfrm>
            <a:off x="5059225" y="3720398"/>
            <a:ext cx="17025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44" name="Google Shape;844;p78"/>
          <p:cNvSpPr txBox="1"/>
          <p:nvPr/>
        </p:nvSpPr>
        <p:spPr>
          <a:xfrm>
            <a:off x="5049750" y="3338900"/>
            <a:ext cx="170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3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Email</a:t>
            </a:r>
            <a:endParaRPr sz="1200" b="1">
              <a:solidFill>
                <a:schemeClr val="accent3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2">
  <p:cSld name="CUSTOM_26">
    <p:bg>
      <p:bgPr>
        <a:solidFill>
          <a:schemeClr val="accent1"/>
        </a:solidFill>
        <a:effectLst/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9"/>
          <p:cNvSpPr txBox="1"/>
          <p:nvPr>
            <p:ph type="title"/>
          </p:nvPr>
        </p:nvSpPr>
        <p:spPr>
          <a:xfrm>
            <a:off x="311700" y="445025"/>
            <a:ext cx="214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47" name="Google Shape;847;p79"/>
          <p:cNvSpPr/>
          <p:nvPr>
            <p:ph type="pic" idx="2"/>
          </p:nvPr>
        </p:nvSpPr>
        <p:spPr>
          <a:xfrm>
            <a:off x="3029025" y="0"/>
            <a:ext cx="6114900" cy="3006900"/>
          </a:xfrm>
          <a:prstGeom prst="rect">
            <a:avLst/>
          </a:prstGeom>
          <a:noFill/>
          <a:ln>
            <a:noFill/>
          </a:ln>
        </p:spPr>
      </p:sp>
      <p:sp>
        <p:nvSpPr>
          <p:cNvPr id="848" name="Google Shape;848;p79"/>
          <p:cNvSpPr txBox="1"/>
          <p:nvPr>
            <p:ph type="body" idx="1"/>
          </p:nvPr>
        </p:nvSpPr>
        <p:spPr>
          <a:xfrm>
            <a:off x="3032622" y="3472828"/>
            <a:ext cx="23487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49" name="Google Shape;849;p79"/>
          <p:cNvSpPr txBox="1"/>
          <p:nvPr/>
        </p:nvSpPr>
        <p:spPr>
          <a:xfrm>
            <a:off x="3019550" y="3186500"/>
            <a:ext cx="234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3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Number</a:t>
            </a:r>
            <a:endParaRPr sz="1200" b="1">
              <a:solidFill>
                <a:schemeClr val="accent3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850" name="Google Shape;850;p79"/>
          <p:cNvSpPr txBox="1"/>
          <p:nvPr>
            <p:ph type="body" idx="3"/>
          </p:nvPr>
        </p:nvSpPr>
        <p:spPr>
          <a:xfrm>
            <a:off x="6646065" y="3472828"/>
            <a:ext cx="21363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51" name="Google Shape;851;p79"/>
          <p:cNvSpPr txBox="1"/>
          <p:nvPr/>
        </p:nvSpPr>
        <p:spPr>
          <a:xfrm>
            <a:off x="6634175" y="3186500"/>
            <a:ext cx="2136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3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Website</a:t>
            </a:r>
            <a:endParaRPr sz="1200" b="1">
              <a:solidFill>
                <a:schemeClr val="accent3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852" name="Google Shape;852;p79"/>
          <p:cNvSpPr txBox="1"/>
          <p:nvPr>
            <p:ph type="body" idx="4"/>
          </p:nvPr>
        </p:nvSpPr>
        <p:spPr>
          <a:xfrm>
            <a:off x="3032499" y="4307551"/>
            <a:ext cx="23358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53" name="Google Shape;853;p79"/>
          <p:cNvSpPr txBox="1"/>
          <p:nvPr/>
        </p:nvSpPr>
        <p:spPr>
          <a:xfrm>
            <a:off x="3019500" y="4021225"/>
            <a:ext cx="2335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3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Email</a:t>
            </a:r>
            <a:endParaRPr sz="1200" b="1">
              <a:solidFill>
                <a:schemeClr val="accent3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854" name="Google Shape;854;p79"/>
          <p:cNvSpPr txBox="1"/>
          <p:nvPr>
            <p:ph type="body" idx="5"/>
          </p:nvPr>
        </p:nvSpPr>
        <p:spPr>
          <a:xfrm>
            <a:off x="6647174" y="4307551"/>
            <a:ext cx="2335800" cy="2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855" name="Google Shape;855;p79"/>
          <p:cNvSpPr txBox="1"/>
          <p:nvPr/>
        </p:nvSpPr>
        <p:spPr>
          <a:xfrm>
            <a:off x="6634175" y="4021225"/>
            <a:ext cx="2335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accent3"/>
                </a:solidFill>
                <a:latin typeface="Hedvig Letters Sans"/>
                <a:ea typeface="Hedvig Letters Sans"/>
                <a:cs typeface="Hedvig Letters Sans"/>
                <a:sym typeface="Hedvig Letters Sans"/>
              </a:rPr>
              <a:t>Address</a:t>
            </a:r>
            <a:endParaRPr sz="1200" b="1">
              <a:solidFill>
                <a:schemeClr val="accent3"/>
              </a:solidFill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TITLE_AND_BODY_1">
    <p:bg>
      <p:bgPr>
        <a:solidFill>
          <a:schemeClr val="accent1"/>
        </a:solidFill>
        <a:effectLst/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58" name="Google Shape;858;p80"/>
          <p:cNvSpPr txBox="1"/>
          <p:nvPr>
            <p:ph type="body" idx="1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>
  <p:cSld name="TITLE_AND_BODY_1_3_1_2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1"/>
          <p:cNvSpPr/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1" name="Google Shape;861;p81"/>
          <p:cNvSpPr txBox="1"/>
          <p:nvPr>
            <p:ph type="title"/>
          </p:nvPr>
        </p:nvSpPr>
        <p:spPr>
          <a:xfrm>
            <a:off x="566250" y="445025"/>
            <a:ext cx="40935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62" name="Google Shape;862;p81"/>
          <p:cNvSpPr txBox="1"/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63" name="Google Shape;863;p81"/>
          <p:cNvSpPr txBox="1"/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TITLE_AND_BODY_1_3_1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2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866" name="Google Shape;866;p82"/>
          <p:cNvSpPr/>
          <p:nvPr>
            <p:ph type="pic" idx="2"/>
          </p:nvPr>
        </p:nvSpPr>
        <p:spPr>
          <a:xfrm>
            <a:off x="36600" y="45182"/>
            <a:ext cx="4093500" cy="5053200"/>
          </a:xfrm>
          <a:prstGeom prst="rect">
            <a:avLst/>
          </a:prstGeom>
          <a:noFill/>
          <a:ln>
            <a:noFill/>
          </a:ln>
        </p:spPr>
      </p:sp>
      <p:sp>
        <p:nvSpPr>
          <p:cNvPr id="867" name="Google Shape;867;p82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68" name="Google Shape;868;p82"/>
          <p:cNvSpPr txBox="1"/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69" name="Google Shape;869;p82"/>
          <p:cNvSpPr txBox="1"/>
          <p:nvPr>
            <p:ph type="body" idx="1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TITLE_AND_BODY_1_3_1_3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3"/>
          <p:cNvSpPr/>
          <p:nvPr>
            <p:ph type="pic" idx="2"/>
          </p:nvPr>
        </p:nvSpPr>
        <p:spPr>
          <a:xfrm>
            <a:off x="5219300" y="398550"/>
            <a:ext cx="3520800" cy="43464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872" name="Google Shape;872;p83"/>
          <p:cNvSpPr txBox="1"/>
          <p:nvPr>
            <p:ph type="title"/>
          </p:nvPr>
        </p:nvSpPr>
        <p:spPr>
          <a:xfrm>
            <a:off x="566250" y="445025"/>
            <a:ext cx="4093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3" name="Google Shape;873;p83"/>
          <p:cNvSpPr txBox="1"/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74" name="Google Shape;874;p83"/>
          <p:cNvSpPr txBox="1"/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TITLE_AND_BODY_1_3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4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7" name="Google Shape;877;p84"/>
          <p:cNvSpPr txBox="1"/>
          <p:nvPr>
            <p:ph type="body" idx="1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>
  <p:cSld name="TITLE_AND_BODY_2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5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0" name="Google Shape;880;p85"/>
          <p:cNvSpPr txBox="1"/>
          <p:nvPr>
            <p:ph type="body" idx="1"/>
          </p:nvPr>
        </p:nvSpPr>
        <p:spPr>
          <a:xfrm>
            <a:off x="650850" y="1918050"/>
            <a:ext cx="37767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1" name="Google Shape;881;p85"/>
          <p:cNvSpPr txBox="1"/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82" name="Google Shape;882;p85"/>
          <p:cNvSpPr txBox="1"/>
          <p:nvPr>
            <p:ph type="body" idx="2"/>
          </p:nvPr>
        </p:nvSpPr>
        <p:spPr>
          <a:xfrm>
            <a:off x="4845450" y="1918050"/>
            <a:ext cx="37767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3" name="Google Shape;883;p85"/>
          <p:cNvSpPr txBox="1"/>
          <p:nvPr>
            <p:ph type="subTitle" idx="3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884" name="Google Shape;884;p85"/>
          <p:cNvSpPr txBox="1"/>
          <p:nvPr>
            <p:ph type="subTitle" idx="4"/>
          </p:nvPr>
        </p:nvSpPr>
        <p:spPr>
          <a:xfrm>
            <a:off x="4845525" y="1367825"/>
            <a:ext cx="377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>
  <p:cSld name="CUSTOM_27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6"/>
          <p:cNvSpPr txBox="1"/>
          <p:nvPr>
            <p:ph type="title"/>
          </p:nvPr>
        </p:nvSpPr>
        <p:spPr>
          <a:xfrm>
            <a:off x="311700" y="2285400"/>
            <a:ext cx="27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87" name="Google Shape;887;p86"/>
          <p:cNvSpPr txBox="1"/>
          <p:nvPr>
            <p:ph type="body" idx="1"/>
          </p:nvPr>
        </p:nvSpPr>
        <p:spPr>
          <a:xfrm>
            <a:off x="3506600" y="1007875"/>
            <a:ext cx="51156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8" name="Google Shape;888;p86"/>
          <p:cNvSpPr txBox="1"/>
          <p:nvPr>
            <p:ph type="subTitle" idx="2"/>
          </p:nvPr>
        </p:nvSpPr>
        <p:spPr>
          <a:xfrm>
            <a:off x="3506600" y="457650"/>
            <a:ext cx="5115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889" name="Google Shape;889;p86"/>
          <p:cNvSpPr txBox="1"/>
          <p:nvPr>
            <p:ph type="body" idx="3"/>
          </p:nvPr>
        </p:nvSpPr>
        <p:spPr>
          <a:xfrm>
            <a:off x="3506600" y="3408325"/>
            <a:ext cx="5115600" cy="8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90" name="Google Shape;890;p86"/>
          <p:cNvSpPr txBox="1"/>
          <p:nvPr>
            <p:ph type="subTitle" idx="4"/>
          </p:nvPr>
        </p:nvSpPr>
        <p:spPr>
          <a:xfrm>
            <a:off x="3506600" y="2858100"/>
            <a:ext cx="5115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CUSTOM_28">
    <p:bg>
      <p:bgPr>
        <a:solidFill>
          <a:schemeClr val="accent2"/>
        </a:solidFill>
        <a:effectLst/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8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3" name="Google Shape;893;p87"/>
          <p:cNvSpPr/>
          <p:nvPr/>
        </p:nvSpPr>
        <p:spPr>
          <a:xfrm>
            <a:off x="-7050" y="1418175"/>
            <a:ext cx="4582500" cy="372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894" name="Google Shape;894;p87"/>
          <p:cNvSpPr/>
          <p:nvPr/>
        </p:nvSpPr>
        <p:spPr>
          <a:xfrm>
            <a:off x="4575450" y="1418175"/>
            <a:ext cx="4582500" cy="372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895" name="Google Shape;895;p87"/>
          <p:cNvSpPr txBox="1"/>
          <p:nvPr>
            <p:ph type="body" idx="1"/>
          </p:nvPr>
        </p:nvSpPr>
        <p:spPr>
          <a:xfrm>
            <a:off x="311700" y="2137888"/>
            <a:ext cx="37767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96" name="Google Shape;896;p87"/>
          <p:cNvSpPr txBox="1"/>
          <p:nvPr>
            <p:ph type="subTitle" idx="2"/>
          </p:nvPr>
        </p:nvSpPr>
        <p:spPr>
          <a:xfrm>
            <a:off x="311700" y="1587663"/>
            <a:ext cx="377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897" name="Google Shape;897;p87"/>
          <p:cNvSpPr txBox="1"/>
          <p:nvPr>
            <p:ph type="body" idx="3"/>
          </p:nvPr>
        </p:nvSpPr>
        <p:spPr>
          <a:xfrm>
            <a:off x="4978350" y="2137888"/>
            <a:ext cx="37767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98" name="Google Shape;898;p87"/>
          <p:cNvSpPr txBox="1"/>
          <p:nvPr>
            <p:ph type="subTitle" idx="4"/>
          </p:nvPr>
        </p:nvSpPr>
        <p:spPr>
          <a:xfrm>
            <a:off x="4978350" y="1587663"/>
            <a:ext cx="377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CUSTOM_29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8"/>
          <p:cNvSpPr txBox="1"/>
          <p:nvPr>
            <p:ph type="title"/>
          </p:nvPr>
        </p:nvSpPr>
        <p:spPr>
          <a:xfrm>
            <a:off x="311700" y="368825"/>
            <a:ext cx="8520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01" name="Google Shape;901;p88"/>
          <p:cNvSpPr/>
          <p:nvPr>
            <p:ph type="pic" idx="2"/>
          </p:nvPr>
        </p:nvSpPr>
        <p:spPr>
          <a:xfrm>
            <a:off x="405700" y="1143000"/>
            <a:ext cx="2815200" cy="1576800"/>
          </a:xfrm>
          <a:prstGeom prst="rect">
            <a:avLst/>
          </a:prstGeom>
          <a:noFill/>
          <a:ln>
            <a:noFill/>
          </a:ln>
        </p:spPr>
      </p:sp>
      <p:sp>
        <p:nvSpPr>
          <p:cNvPr id="902" name="Google Shape;902;p88"/>
          <p:cNvSpPr txBox="1"/>
          <p:nvPr>
            <p:ph type="body" idx="1"/>
          </p:nvPr>
        </p:nvSpPr>
        <p:spPr>
          <a:xfrm>
            <a:off x="3409225" y="1693225"/>
            <a:ext cx="52281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03" name="Google Shape;903;p88"/>
          <p:cNvSpPr txBox="1"/>
          <p:nvPr>
            <p:ph type="subTitle" idx="3"/>
          </p:nvPr>
        </p:nvSpPr>
        <p:spPr>
          <a:xfrm>
            <a:off x="3409225" y="1143000"/>
            <a:ext cx="52281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04" name="Google Shape;904;p88"/>
          <p:cNvSpPr txBox="1"/>
          <p:nvPr>
            <p:ph type="body" idx="4"/>
          </p:nvPr>
        </p:nvSpPr>
        <p:spPr>
          <a:xfrm>
            <a:off x="405700" y="3665950"/>
            <a:ext cx="5228100" cy="10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05" name="Google Shape;905;p88"/>
          <p:cNvSpPr txBox="1"/>
          <p:nvPr>
            <p:ph type="subTitle" idx="5"/>
          </p:nvPr>
        </p:nvSpPr>
        <p:spPr>
          <a:xfrm>
            <a:off x="405700" y="3115725"/>
            <a:ext cx="52281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06" name="Google Shape;906;p88"/>
          <p:cNvSpPr/>
          <p:nvPr>
            <p:ph type="pic" idx="6"/>
          </p:nvPr>
        </p:nvSpPr>
        <p:spPr>
          <a:xfrm>
            <a:off x="5822125" y="3115725"/>
            <a:ext cx="2815200" cy="157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 - o">
  <p:cSld name="CUSTOM_30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09" name="Google Shape;909;p89"/>
          <p:cNvSpPr txBox="1"/>
          <p:nvPr>
            <p:ph type="body" idx="1"/>
          </p:nvPr>
        </p:nvSpPr>
        <p:spPr>
          <a:xfrm>
            <a:off x="311700" y="1918050"/>
            <a:ext cx="25467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10" name="Google Shape;910;p89"/>
          <p:cNvSpPr txBox="1"/>
          <p:nvPr>
            <p:ph type="subTitle" idx="2"/>
          </p:nvPr>
        </p:nvSpPr>
        <p:spPr>
          <a:xfrm>
            <a:off x="311700" y="1367825"/>
            <a:ext cx="254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11" name="Google Shape;911;p89"/>
          <p:cNvSpPr txBox="1"/>
          <p:nvPr>
            <p:ph type="body" idx="3"/>
          </p:nvPr>
        </p:nvSpPr>
        <p:spPr>
          <a:xfrm>
            <a:off x="6183850" y="1918050"/>
            <a:ext cx="25467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12" name="Google Shape;912;p89"/>
          <p:cNvSpPr txBox="1"/>
          <p:nvPr>
            <p:ph type="subTitle" idx="4"/>
          </p:nvPr>
        </p:nvSpPr>
        <p:spPr>
          <a:xfrm>
            <a:off x="6183850" y="1367825"/>
            <a:ext cx="254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13" name="Google Shape;913;p89"/>
          <p:cNvSpPr txBox="1"/>
          <p:nvPr>
            <p:ph type="body" idx="5"/>
          </p:nvPr>
        </p:nvSpPr>
        <p:spPr>
          <a:xfrm>
            <a:off x="3298650" y="1918050"/>
            <a:ext cx="25467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14" name="Google Shape;914;p89"/>
          <p:cNvSpPr txBox="1"/>
          <p:nvPr>
            <p:ph type="subTitle" idx="6"/>
          </p:nvPr>
        </p:nvSpPr>
        <p:spPr>
          <a:xfrm>
            <a:off x="3298650" y="1367825"/>
            <a:ext cx="254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 - o">
  <p:cSld name="CUSTOM_31">
    <p:bg>
      <p:bgPr>
        <a:solidFill>
          <a:schemeClr val="accent1"/>
        </a:solidFill>
        <a:effectLst/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7" name="Google Shape;917;p90"/>
          <p:cNvSpPr txBox="1"/>
          <p:nvPr>
            <p:ph type="body" idx="1"/>
          </p:nvPr>
        </p:nvSpPr>
        <p:spPr>
          <a:xfrm>
            <a:off x="311700" y="1918050"/>
            <a:ext cx="25467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18" name="Google Shape;918;p90"/>
          <p:cNvSpPr txBox="1"/>
          <p:nvPr>
            <p:ph type="subTitle" idx="2"/>
          </p:nvPr>
        </p:nvSpPr>
        <p:spPr>
          <a:xfrm>
            <a:off x="311700" y="1367825"/>
            <a:ext cx="254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19" name="Google Shape;919;p90"/>
          <p:cNvSpPr txBox="1"/>
          <p:nvPr>
            <p:ph type="body" idx="3"/>
          </p:nvPr>
        </p:nvSpPr>
        <p:spPr>
          <a:xfrm>
            <a:off x="6183850" y="1918050"/>
            <a:ext cx="25467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20" name="Google Shape;920;p90"/>
          <p:cNvSpPr txBox="1"/>
          <p:nvPr>
            <p:ph type="subTitle" idx="4"/>
          </p:nvPr>
        </p:nvSpPr>
        <p:spPr>
          <a:xfrm>
            <a:off x="6183850" y="1367825"/>
            <a:ext cx="254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21" name="Google Shape;921;p90"/>
          <p:cNvSpPr txBox="1"/>
          <p:nvPr>
            <p:ph type="body" idx="5"/>
          </p:nvPr>
        </p:nvSpPr>
        <p:spPr>
          <a:xfrm>
            <a:off x="3298650" y="1918050"/>
            <a:ext cx="25467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22" name="Google Shape;922;p90"/>
          <p:cNvSpPr txBox="1"/>
          <p:nvPr>
            <p:ph type="subTitle" idx="6"/>
          </p:nvPr>
        </p:nvSpPr>
        <p:spPr>
          <a:xfrm>
            <a:off x="3298650" y="1367825"/>
            <a:ext cx="254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CUSTOM_32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9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25" name="Google Shape;925;p91"/>
          <p:cNvSpPr txBox="1"/>
          <p:nvPr>
            <p:ph type="body" idx="1"/>
          </p:nvPr>
        </p:nvSpPr>
        <p:spPr>
          <a:xfrm>
            <a:off x="311700" y="3359111"/>
            <a:ext cx="25467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26" name="Google Shape;926;p91"/>
          <p:cNvSpPr txBox="1"/>
          <p:nvPr>
            <p:ph type="subTitle" idx="2"/>
          </p:nvPr>
        </p:nvSpPr>
        <p:spPr>
          <a:xfrm>
            <a:off x="311700" y="2837750"/>
            <a:ext cx="254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27" name="Google Shape;927;p91"/>
          <p:cNvSpPr txBox="1"/>
          <p:nvPr>
            <p:ph type="body" idx="3"/>
          </p:nvPr>
        </p:nvSpPr>
        <p:spPr>
          <a:xfrm>
            <a:off x="6183850" y="3359111"/>
            <a:ext cx="25467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28" name="Google Shape;928;p91"/>
          <p:cNvSpPr txBox="1"/>
          <p:nvPr>
            <p:ph type="subTitle" idx="4"/>
          </p:nvPr>
        </p:nvSpPr>
        <p:spPr>
          <a:xfrm>
            <a:off x="6183850" y="2837750"/>
            <a:ext cx="254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29" name="Google Shape;929;p91"/>
          <p:cNvSpPr txBox="1"/>
          <p:nvPr>
            <p:ph type="body" idx="5"/>
          </p:nvPr>
        </p:nvSpPr>
        <p:spPr>
          <a:xfrm>
            <a:off x="3247775" y="3359111"/>
            <a:ext cx="25467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30" name="Google Shape;930;p91"/>
          <p:cNvSpPr txBox="1"/>
          <p:nvPr>
            <p:ph type="subTitle" idx="6"/>
          </p:nvPr>
        </p:nvSpPr>
        <p:spPr>
          <a:xfrm>
            <a:off x="3247775" y="2837750"/>
            <a:ext cx="254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31" name="Google Shape;931;p91"/>
          <p:cNvSpPr/>
          <p:nvPr>
            <p:ph type="pic" idx="7"/>
          </p:nvPr>
        </p:nvSpPr>
        <p:spPr>
          <a:xfrm>
            <a:off x="311775" y="1344925"/>
            <a:ext cx="2546700" cy="1453200"/>
          </a:xfrm>
          <a:prstGeom prst="rect">
            <a:avLst/>
          </a:prstGeom>
          <a:noFill/>
          <a:ln>
            <a:noFill/>
          </a:ln>
        </p:spPr>
      </p:sp>
      <p:sp>
        <p:nvSpPr>
          <p:cNvPr id="932" name="Google Shape;932;p91"/>
          <p:cNvSpPr/>
          <p:nvPr>
            <p:ph type="pic" idx="8"/>
          </p:nvPr>
        </p:nvSpPr>
        <p:spPr>
          <a:xfrm>
            <a:off x="3247813" y="1344925"/>
            <a:ext cx="2546700" cy="1453200"/>
          </a:xfrm>
          <a:prstGeom prst="rect">
            <a:avLst/>
          </a:prstGeom>
          <a:noFill/>
          <a:ln>
            <a:noFill/>
          </a:ln>
        </p:spPr>
      </p:sp>
      <p:sp>
        <p:nvSpPr>
          <p:cNvPr id="933" name="Google Shape;933;p91"/>
          <p:cNvSpPr/>
          <p:nvPr>
            <p:ph type="pic" idx="9"/>
          </p:nvPr>
        </p:nvSpPr>
        <p:spPr>
          <a:xfrm>
            <a:off x="6183850" y="1344925"/>
            <a:ext cx="2546700" cy="145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 1 Image">
  <p:cSld name="CUSTOM_32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2"/>
          <p:cNvSpPr txBox="1"/>
          <p:nvPr>
            <p:ph type="title"/>
          </p:nvPr>
        </p:nvSpPr>
        <p:spPr>
          <a:xfrm>
            <a:off x="3306150" y="368825"/>
            <a:ext cx="254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36" name="Google Shape;936;p92"/>
          <p:cNvSpPr txBox="1"/>
          <p:nvPr>
            <p:ph type="body" idx="1"/>
          </p:nvPr>
        </p:nvSpPr>
        <p:spPr>
          <a:xfrm>
            <a:off x="220875" y="2469726"/>
            <a:ext cx="2122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37" name="Google Shape;937;p92"/>
          <p:cNvSpPr txBox="1"/>
          <p:nvPr>
            <p:ph type="subTitle" idx="2"/>
          </p:nvPr>
        </p:nvSpPr>
        <p:spPr>
          <a:xfrm>
            <a:off x="220875" y="1948375"/>
            <a:ext cx="21225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38" name="Google Shape;938;p92"/>
          <p:cNvSpPr/>
          <p:nvPr>
            <p:ph type="pic" idx="3"/>
          </p:nvPr>
        </p:nvSpPr>
        <p:spPr>
          <a:xfrm>
            <a:off x="0" y="0"/>
            <a:ext cx="2546700" cy="1822200"/>
          </a:xfrm>
          <a:prstGeom prst="rect">
            <a:avLst/>
          </a:prstGeom>
          <a:noFill/>
          <a:ln>
            <a:noFill/>
          </a:ln>
        </p:spPr>
      </p:sp>
      <p:sp>
        <p:nvSpPr>
          <p:cNvPr id="939" name="Google Shape;939;p92"/>
          <p:cNvSpPr txBox="1"/>
          <p:nvPr>
            <p:ph type="body" idx="4"/>
          </p:nvPr>
        </p:nvSpPr>
        <p:spPr>
          <a:xfrm>
            <a:off x="6818175" y="2469726"/>
            <a:ext cx="2122500" cy="1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40" name="Google Shape;940;p92"/>
          <p:cNvSpPr txBox="1"/>
          <p:nvPr>
            <p:ph type="subTitle" idx="5"/>
          </p:nvPr>
        </p:nvSpPr>
        <p:spPr>
          <a:xfrm>
            <a:off x="6818175" y="1948375"/>
            <a:ext cx="21225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41" name="Google Shape;941;p92"/>
          <p:cNvSpPr/>
          <p:nvPr>
            <p:ph type="pic" idx="6"/>
          </p:nvPr>
        </p:nvSpPr>
        <p:spPr>
          <a:xfrm>
            <a:off x="6597300" y="0"/>
            <a:ext cx="2546700" cy="1822200"/>
          </a:xfrm>
          <a:prstGeom prst="rect">
            <a:avLst/>
          </a:prstGeom>
          <a:noFill/>
          <a:ln>
            <a:noFill/>
          </a:ln>
        </p:spPr>
      </p:sp>
      <p:sp>
        <p:nvSpPr>
          <p:cNvPr id="942" name="Google Shape;942;p92"/>
          <p:cNvSpPr/>
          <p:nvPr>
            <p:ph type="pic" idx="7"/>
          </p:nvPr>
        </p:nvSpPr>
        <p:spPr>
          <a:xfrm>
            <a:off x="2577938" y="3321300"/>
            <a:ext cx="4019400" cy="1822200"/>
          </a:xfrm>
          <a:prstGeom prst="rect">
            <a:avLst/>
          </a:prstGeom>
          <a:noFill/>
          <a:ln>
            <a:noFill/>
          </a:ln>
        </p:spPr>
      </p:sp>
      <p:sp>
        <p:nvSpPr>
          <p:cNvPr id="943" name="Google Shape;943;p92"/>
          <p:cNvSpPr txBox="1"/>
          <p:nvPr>
            <p:ph type="body" idx="8"/>
          </p:nvPr>
        </p:nvSpPr>
        <p:spPr>
          <a:xfrm>
            <a:off x="2577925" y="2469726"/>
            <a:ext cx="40194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44" name="Google Shape;944;p92"/>
          <p:cNvSpPr txBox="1"/>
          <p:nvPr>
            <p:ph type="subTitle" idx="9"/>
          </p:nvPr>
        </p:nvSpPr>
        <p:spPr>
          <a:xfrm>
            <a:off x="2577925" y="1948375"/>
            <a:ext cx="4019400" cy="3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dvig Letters Sans"/>
              <a:buNone/>
              <a:defRPr sz="120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">
  <p:cSld name="TITLE_AND_BODY_1_2_1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47" name="Google Shape;947;p93"/>
          <p:cNvSpPr txBox="1"/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48" name="Google Shape;948;p93"/>
          <p:cNvSpPr txBox="1"/>
          <p:nvPr>
            <p:ph type="body" idx="1"/>
          </p:nvPr>
        </p:nvSpPr>
        <p:spPr>
          <a:xfrm>
            <a:off x="963638" y="2061700"/>
            <a:ext cx="30894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49" name="Google Shape;949;p93"/>
          <p:cNvSpPr txBox="1"/>
          <p:nvPr>
            <p:ph type="subTitle" idx="2"/>
          </p:nvPr>
        </p:nvSpPr>
        <p:spPr>
          <a:xfrm>
            <a:off x="963638" y="1489300"/>
            <a:ext cx="30894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50" name="Google Shape;950;p93"/>
          <p:cNvSpPr txBox="1"/>
          <p:nvPr>
            <p:ph type="body" idx="3"/>
          </p:nvPr>
        </p:nvSpPr>
        <p:spPr>
          <a:xfrm>
            <a:off x="5090963" y="2061700"/>
            <a:ext cx="30894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51" name="Google Shape;951;p93"/>
          <p:cNvSpPr txBox="1"/>
          <p:nvPr>
            <p:ph type="subTitle" idx="4"/>
          </p:nvPr>
        </p:nvSpPr>
        <p:spPr>
          <a:xfrm>
            <a:off x="5090963" y="1489300"/>
            <a:ext cx="30894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TITLE_AND_BODY_1_2_2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9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54" name="Google Shape;954;p94"/>
          <p:cNvSpPr txBox="1"/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55" name="Google Shape;955;p94"/>
          <p:cNvSpPr txBox="1"/>
          <p:nvPr>
            <p:ph type="body" idx="1"/>
          </p:nvPr>
        </p:nvSpPr>
        <p:spPr>
          <a:xfrm>
            <a:off x="812325" y="207120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56" name="Google Shape;956;p94"/>
          <p:cNvSpPr txBox="1"/>
          <p:nvPr>
            <p:ph type="body" idx="2"/>
          </p:nvPr>
        </p:nvSpPr>
        <p:spPr>
          <a:xfrm>
            <a:off x="3464701" y="207275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57" name="Google Shape;957;p94"/>
          <p:cNvSpPr txBox="1"/>
          <p:nvPr>
            <p:ph type="body" idx="3"/>
          </p:nvPr>
        </p:nvSpPr>
        <p:spPr>
          <a:xfrm>
            <a:off x="6182751" y="207275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58" name="Google Shape;958;p94"/>
          <p:cNvSpPr txBox="1"/>
          <p:nvPr>
            <p:ph type="subTitle" idx="4"/>
          </p:nvPr>
        </p:nvSpPr>
        <p:spPr>
          <a:xfrm>
            <a:off x="812325" y="14988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59" name="Google Shape;959;p94"/>
          <p:cNvSpPr txBox="1"/>
          <p:nvPr>
            <p:ph type="subTitle" idx="5"/>
          </p:nvPr>
        </p:nvSpPr>
        <p:spPr>
          <a:xfrm>
            <a:off x="3464688" y="14988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60" name="Google Shape;960;p94"/>
          <p:cNvSpPr txBox="1"/>
          <p:nvPr>
            <p:ph type="subTitle" idx="6"/>
          </p:nvPr>
        </p:nvSpPr>
        <p:spPr>
          <a:xfrm>
            <a:off x="6182738" y="14988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TITLE_AND_BODY_1_2_2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95"/>
          <p:cNvSpPr/>
          <p:nvPr/>
        </p:nvSpPr>
        <p:spPr>
          <a:xfrm>
            <a:off x="3200" y="0"/>
            <a:ext cx="3540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dvig Letters Sans"/>
              <a:ea typeface="Hedvig Letters Sans"/>
              <a:cs typeface="Hedvig Letters Sans"/>
              <a:sym typeface="Hedvig Letters Sans"/>
            </a:endParaRPr>
          </a:p>
        </p:txBody>
      </p:sp>
      <p:sp>
        <p:nvSpPr>
          <p:cNvPr id="963" name="Google Shape;963;p95"/>
          <p:cNvSpPr txBox="1"/>
          <p:nvPr>
            <p:ph type="title"/>
          </p:nvPr>
        </p:nvSpPr>
        <p:spPr>
          <a:xfrm>
            <a:off x="566250" y="2112200"/>
            <a:ext cx="251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64" name="Google Shape;964;p95"/>
          <p:cNvSpPr txBox="1"/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65" name="Google Shape;965;p95"/>
          <p:cNvSpPr txBox="1"/>
          <p:nvPr>
            <p:ph type="body" idx="1"/>
          </p:nvPr>
        </p:nvSpPr>
        <p:spPr>
          <a:xfrm>
            <a:off x="3717925" y="901975"/>
            <a:ext cx="49830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66" name="Google Shape;966;p95"/>
          <p:cNvSpPr txBox="1"/>
          <p:nvPr>
            <p:ph type="subTitle" idx="2"/>
          </p:nvPr>
        </p:nvSpPr>
        <p:spPr>
          <a:xfrm>
            <a:off x="3717925" y="445025"/>
            <a:ext cx="498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67" name="Google Shape;967;p95"/>
          <p:cNvSpPr txBox="1"/>
          <p:nvPr>
            <p:ph type="body" idx="3"/>
          </p:nvPr>
        </p:nvSpPr>
        <p:spPr>
          <a:xfrm>
            <a:off x="3717925" y="4065800"/>
            <a:ext cx="49830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68" name="Google Shape;968;p95"/>
          <p:cNvSpPr txBox="1"/>
          <p:nvPr>
            <p:ph type="subTitle" idx="4"/>
          </p:nvPr>
        </p:nvSpPr>
        <p:spPr>
          <a:xfrm>
            <a:off x="3717925" y="3608850"/>
            <a:ext cx="498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69" name="Google Shape;969;p95"/>
          <p:cNvSpPr txBox="1"/>
          <p:nvPr>
            <p:ph type="body" idx="5"/>
          </p:nvPr>
        </p:nvSpPr>
        <p:spPr>
          <a:xfrm>
            <a:off x="3717925" y="2483888"/>
            <a:ext cx="49830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70" name="Google Shape;970;p95"/>
          <p:cNvSpPr txBox="1"/>
          <p:nvPr>
            <p:ph type="subTitle" idx="6"/>
          </p:nvPr>
        </p:nvSpPr>
        <p:spPr>
          <a:xfrm>
            <a:off x="3717925" y="2026938"/>
            <a:ext cx="498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4">
  <p:cSld name="CUSTOM_33">
    <p:bg>
      <p:bgPr>
        <a:solidFill>
          <a:schemeClr val="accent1"/>
        </a:solidFill>
        <a:effectLst/>
      </p:bgPr>
    </p:bg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73" name="Google Shape;973;p96"/>
          <p:cNvSpPr txBox="1"/>
          <p:nvPr>
            <p:ph type="body" idx="1"/>
          </p:nvPr>
        </p:nvSpPr>
        <p:spPr>
          <a:xfrm>
            <a:off x="812325" y="223180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74" name="Google Shape;974;p96"/>
          <p:cNvSpPr txBox="1"/>
          <p:nvPr>
            <p:ph type="body" idx="2"/>
          </p:nvPr>
        </p:nvSpPr>
        <p:spPr>
          <a:xfrm>
            <a:off x="3464701" y="223335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75" name="Google Shape;975;p96"/>
          <p:cNvSpPr txBox="1"/>
          <p:nvPr>
            <p:ph type="body" idx="3"/>
          </p:nvPr>
        </p:nvSpPr>
        <p:spPr>
          <a:xfrm>
            <a:off x="6182751" y="223335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76" name="Google Shape;976;p96"/>
          <p:cNvSpPr txBox="1"/>
          <p:nvPr>
            <p:ph type="subTitle" idx="4"/>
          </p:nvPr>
        </p:nvSpPr>
        <p:spPr>
          <a:xfrm>
            <a:off x="812325" y="16594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77" name="Google Shape;977;p96"/>
          <p:cNvSpPr txBox="1"/>
          <p:nvPr>
            <p:ph type="subTitle" idx="5"/>
          </p:nvPr>
        </p:nvSpPr>
        <p:spPr>
          <a:xfrm>
            <a:off x="3464688" y="16594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78" name="Google Shape;978;p96"/>
          <p:cNvSpPr txBox="1"/>
          <p:nvPr>
            <p:ph type="subTitle" idx="6"/>
          </p:nvPr>
        </p:nvSpPr>
        <p:spPr>
          <a:xfrm>
            <a:off x="6182738" y="16594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34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81" name="Google Shape;981;p97"/>
          <p:cNvSpPr txBox="1"/>
          <p:nvPr>
            <p:ph type="body" idx="1"/>
          </p:nvPr>
        </p:nvSpPr>
        <p:spPr>
          <a:xfrm>
            <a:off x="311700" y="2071200"/>
            <a:ext cx="18276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82" name="Google Shape;982;p97"/>
          <p:cNvSpPr txBox="1"/>
          <p:nvPr>
            <p:ph type="body" idx="2"/>
          </p:nvPr>
        </p:nvSpPr>
        <p:spPr>
          <a:xfrm>
            <a:off x="2493855" y="2071200"/>
            <a:ext cx="18276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83" name="Google Shape;983;p97"/>
          <p:cNvSpPr txBox="1"/>
          <p:nvPr>
            <p:ph type="body" idx="3"/>
          </p:nvPr>
        </p:nvSpPr>
        <p:spPr>
          <a:xfrm>
            <a:off x="4730041" y="2071200"/>
            <a:ext cx="18276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84" name="Google Shape;984;p97"/>
          <p:cNvSpPr txBox="1"/>
          <p:nvPr>
            <p:ph type="subTitle" idx="4"/>
          </p:nvPr>
        </p:nvSpPr>
        <p:spPr>
          <a:xfrm>
            <a:off x="311700" y="1498800"/>
            <a:ext cx="18276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85" name="Google Shape;985;p97"/>
          <p:cNvSpPr txBox="1"/>
          <p:nvPr>
            <p:ph type="subTitle" idx="5"/>
          </p:nvPr>
        </p:nvSpPr>
        <p:spPr>
          <a:xfrm>
            <a:off x="2493844" y="1498800"/>
            <a:ext cx="18276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86" name="Google Shape;986;p97"/>
          <p:cNvSpPr txBox="1"/>
          <p:nvPr>
            <p:ph type="subTitle" idx="6"/>
          </p:nvPr>
        </p:nvSpPr>
        <p:spPr>
          <a:xfrm>
            <a:off x="4730031" y="1498800"/>
            <a:ext cx="18276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87" name="Google Shape;987;p97"/>
          <p:cNvSpPr txBox="1"/>
          <p:nvPr>
            <p:ph type="body" idx="7"/>
          </p:nvPr>
        </p:nvSpPr>
        <p:spPr>
          <a:xfrm>
            <a:off x="6966266" y="2071200"/>
            <a:ext cx="18276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88" name="Google Shape;988;p97"/>
          <p:cNvSpPr txBox="1"/>
          <p:nvPr>
            <p:ph type="subTitle" idx="8"/>
          </p:nvPr>
        </p:nvSpPr>
        <p:spPr>
          <a:xfrm>
            <a:off x="6966256" y="1498800"/>
            <a:ext cx="18276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CUSTOM_35">
    <p:bg>
      <p:bgPr>
        <a:solidFill>
          <a:schemeClr val="accent1"/>
        </a:solidFill>
        <a:effectLst/>
      </p:bgPr>
    </p:bg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1" name="Google Shape;991;p98"/>
          <p:cNvSpPr txBox="1"/>
          <p:nvPr>
            <p:ph type="body" idx="1"/>
          </p:nvPr>
        </p:nvSpPr>
        <p:spPr>
          <a:xfrm>
            <a:off x="1302988" y="1833100"/>
            <a:ext cx="2221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2" name="Google Shape;992;p98"/>
          <p:cNvSpPr txBox="1"/>
          <p:nvPr>
            <p:ph type="subTitle" idx="2"/>
          </p:nvPr>
        </p:nvSpPr>
        <p:spPr>
          <a:xfrm>
            <a:off x="1302988" y="12607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93" name="Google Shape;993;p98"/>
          <p:cNvSpPr txBox="1"/>
          <p:nvPr>
            <p:ph type="body" idx="3"/>
          </p:nvPr>
        </p:nvSpPr>
        <p:spPr>
          <a:xfrm>
            <a:off x="5619513" y="1833100"/>
            <a:ext cx="2221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4" name="Google Shape;994;p98"/>
          <p:cNvSpPr txBox="1"/>
          <p:nvPr>
            <p:ph type="subTitle" idx="4"/>
          </p:nvPr>
        </p:nvSpPr>
        <p:spPr>
          <a:xfrm>
            <a:off x="5619513" y="12607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95" name="Google Shape;995;p98"/>
          <p:cNvSpPr txBox="1"/>
          <p:nvPr>
            <p:ph type="body" idx="5"/>
          </p:nvPr>
        </p:nvSpPr>
        <p:spPr>
          <a:xfrm>
            <a:off x="1302988" y="3806725"/>
            <a:ext cx="2221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6" name="Google Shape;996;p98"/>
          <p:cNvSpPr txBox="1"/>
          <p:nvPr>
            <p:ph type="subTitle" idx="6"/>
          </p:nvPr>
        </p:nvSpPr>
        <p:spPr>
          <a:xfrm>
            <a:off x="1302988" y="3234325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997" name="Google Shape;997;p98"/>
          <p:cNvSpPr txBox="1"/>
          <p:nvPr>
            <p:ph type="body" idx="7"/>
          </p:nvPr>
        </p:nvSpPr>
        <p:spPr>
          <a:xfrm>
            <a:off x="5619513" y="3806725"/>
            <a:ext cx="2221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98" name="Google Shape;998;p98"/>
          <p:cNvSpPr txBox="1"/>
          <p:nvPr>
            <p:ph type="subTitle" idx="8"/>
          </p:nvPr>
        </p:nvSpPr>
        <p:spPr>
          <a:xfrm>
            <a:off x="5619513" y="3234325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2">
  <p:cSld name="CUSTOM_36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1" name="Google Shape;1001;p99"/>
          <p:cNvSpPr/>
          <p:nvPr>
            <p:ph type="pic" idx="2"/>
          </p:nvPr>
        </p:nvSpPr>
        <p:spPr>
          <a:xfrm>
            <a:off x="1598025" y="1299500"/>
            <a:ext cx="1982400" cy="2428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02" name="Google Shape;1002;p99"/>
          <p:cNvSpPr txBox="1"/>
          <p:nvPr>
            <p:ph type="body" idx="1"/>
          </p:nvPr>
        </p:nvSpPr>
        <p:spPr>
          <a:xfrm>
            <a:off x="1598025" y="4251900"/>
            <a:ext cx="1982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03" name="Google Shape;1003;p99"/>
          <p:cNvSpPr txBox="1"/>
          <p:nvPr>
            <p:ph type="subTitle" idx="3"/>
          </p:nvPr>
        </p:nvSpPr>
        <p:spPr>
          <a:xfrm>
            <a:off x="1598025" y="3831900"/>
            <a:ext cx="19824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04" name="Google Shape;1004;p99"/>
          <p:cNvSpPr/>
          <p:nvPr>
            <p:ph type="pic" idx="4"/>
          </p:nvPr>
        </p:nvSpPr>
        <p:spPr>
          <a:xfrm>
            <a:off x="5563575" y="1299500"/>
            <a:ext cx="1982400" cy="2428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05" name="Google Shape;1005;p99"/>
          <p:cNvSpPr txBox="1"/>
          <p:nvPr>
            <p:ph type="body" idx="5"/>
          </p:nvPr>
        </p:nvSpPr>
        <p:spPr>
          <a:xfrm>
            <a:off x="5563575" y="4251900"/>
            <a:ext cx="1982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06" name="Google Shape;1006;p99"/>
          <p:cNvSpPr txBox="1"/>
          <p:nvPr>
            <p:ph type="subTitle" idx="6"/>
          </p:nvPr>
        </p:nvSpPr>
        <p:spPr>
          <a:xfrm>
            <a:off x="5563575" y="3831900"/>
            <a:ext cx="19824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3">
  <p:cSld name="CUSTOM_36_1">
    <p:bg>
      <p:bgPr>
        <a:solidFill>
          <a:schemeClr val="accent1"/>
        </a:solidFill>
        <a:effectLst/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09" name="Google Shape;1009;p100"/>
          <p:cNvSpPr/>
          <p:nvPr>
            <p:ph type="pic" idx="2"/>
          </p:nvPr>
        </p:nvSpPr>
        <p:spPr>
          <a:xfrm>
            <a:off x="1598025" y="1299500"/>
            <a:ext cx="1982400" cy="209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10" name="Google Shape;1010;p100"/>
          <p:cNvSpPr txBox="1"/>
          <p:nvPr>
            <p:ph type="body" idx="1"/>
          </p:nvPr>
        </p:nvSpPr>
        <p:spPr>
          <a:xfrm>
            <a:off x="1598025" y="3871856"/>
            <a:ext cx="1982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11" name="Google Shape;1011;p100"/>
          <p:cNvSpPr txBox="1"/>
          <p:nvPr>
            <p:ph type="subTitle" idx="3"/>
          </p:nvPr>
        </p:nvSpPr>
        <p:spPr>
          <a:xfrm>
            <a:off x="1598025" y="3451856"/>
            <a:ext cx="19824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12" name="Google Shape;1012;p100"/>
          <p:cNvSpPr/>
          <p:nvPr>
            <p:ph type="pic" idx="4"/>
          </p:nvPr>
        </p:nvSpPr>
        <p:spPr>
          <a:xfrm>
            <a:off x="5563575" y="1299500"/>
            <a:ext cx="1982400" cy="209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13" name="Google Shape;1013;p100"/>
          <p:cNvSpPr txBox="1"/>
          <p:nvPr>
            <p:ph type="body" idx="5"/>
          </p:nvPr>
        </p:nvSpPr>
        <p:spPr>
          <a:xfrm>
            <a:off x="5563575" y="3871856"/>
            <a:ext cx="1982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14" name="Google Shape;1014;p100"/>
          <p:cNvSpPr txBox="1"/>
          <p:nvPr>
            <p:ph type="subTitle" idx="6"/>
          </p:nvPr>
        </p:nvSpPr>
        <p:spPr>
          <a:xfrm>
            <a:off x="5563575" y="3451856"/>
            <a:ext cx="19824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2">
  <p:cSld name="CUSTOM_37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17" name="Google Shape;1017;p101"/>
          <p:cNvSpPr/>
          <p:nvPr>
            <p:ph type="pic" idx="2"/>
          </p:nvPr>
        </p:nvSpPr>
        <p:spPr>
          <a:xfrm>
            <a:off x="311700" y="1299500"/>
            <a:ext cx="1982400" cy="2428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18" name="Google Shape;1018;p101"/>
          <p:cNvSpPr txBox="1"/>
          <p:nvPr>
            <p:ph type="body" idx="1"/>
          </p:nvPr>
        </p:nvSpPr>
        <p:spPr>
          <a:xfrm>
            <a:off x="311700" y="4251900"/>
            <a:ext cx="1982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19" name="Google Shape;1019;p101"/>
          <p:cNvSpPr txBox="1"/>
          <p:nvPr>
            <p:ph type="subTitle" idx="3"/>
          </p:nvPr>
        </p:nvSpPr>
        <p:spPr>
          <a:xfrm>
            <a:off x="311700" y="3831900"/>
            <a:ext cx="19824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20" name="Google Shape;1020;p101"/>
          <p:cNvSpPr/>
          <p:nvPr>
            <p:ph type="pic" idx="4"/>
          </p:nvPr>
        </p:nvSpPr>
        <p:spPr>
          <a:xfrm>
            <a:off x="6849900" y="1299500"/>
            <a:ext cx="1982400" cy="2428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21" name="Google Shape;1021;p101"/>
          <p:cNvSpPr txBox="1"/>
          <p:nvPr>
            <p:ph type="body" idx="5"/>
          </p:nvPr>
        </p:nvSpPr>
        <p:spPr>
          <a:xfrm>
            <a:off x="6849900" y="4251900"/>
            <a:ext cx="1982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22" name="Google Shape;1022;p101"/>
          <p:cNvSpPr txBox="1"/>
          <p:nvPr>
            <p:ph type="subTitle" idx="6"/>
          </p:nvPr>
        </p:nvSpPr>
        <p:spPr>
          <a:xfrm>
            <a:off x="6849900" y="3831900"/>
            <a:ext cx="19824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23" name="Google Shape;1023;p101"/>
          <p:cNvSpPr/>
          <p:nvPr>
            <p:ph type="pic" idx="7"/>
          </p:nvPr>
        </p:nvSpPr>
        <p:spPr>
          <a:xfrm>
            <a:off x="3580800" y="1299500"/>
            <a:ext cx="1982400" cy="24282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sp>
        <p:nvSpPr>
          <p:cNvPr id="1024" name="Google Shape;1024;p101"/>
          <p:cNvSpPr txBox="1"/>
          <p:nvPr>
            <p:ph type="body" idx="8"/>
          </p:nvPr>
        </p:nvSpPr>
        <p:spPr>
          <a:xfrm>
            <a:off x="3580800" y="4251900"/>
            <a:ext cx="1982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25" name="Google Shape;1025;p101"/>
          <p:cNvSpPr txBox="1"/>
          <p:nvPr>
            <p:ph type="subTitle" idx="9"/>
          </p:nvPr>
        </p:nvSpPr>
        <p:spPr>
          <a:xfrm>
            <a:off x="3580800" y="3831900"/>
            <a:ext cx="19824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3">
  <p:cSld name="CUSTOM_38">
    <p:bg>
      <p:bgPr>
        <a:solidFill>
          <a:schemeClr val="accent1"/>
        </a:solidFill>
        <a:effectLst/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28" name="Google Shape;1028;p102"/>
          <p:cNvSpPr/>
          <p:nvPr>
            <p:ph type="pic" idx="2"/>
          </p:nvPr>
        </p:nvSpPr>
        <p:spPr>
          <a:xfrm>
            <a:off x="311700" y="1280525"/>
            <a:ext cx="2341500" cy="209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9" name="Google Shape;1029;p102"/>
          <p:cNvSpPr txBox="1"/>
          <p:nvPr>
            <p:ph type="body" idx="1"/>
          </p:nvPr>
        </p:nvSpPr>
        <p:spPr>
          <a:xfrm>
            <a:off x="311700" y="3852876"/>
            <a:ext cx="2341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30" name="Google Shape;1030;p102"/>
          <p:cNvSpPr txBox="1"/>
          <p:nvPr>
            <p:ph type="subTitle" idx="3"/>
          </p:nvPr>
        </p:nvSpPr>
        <p:spPr>
          <a:xfrm>
            <a:off x="311700" y="3432877"/>
            <a:ext cx="23415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31" name="Google Shape;1031;p102"/>
          <p:cNvSpPr/>
          <p:nvPr>
            <p:ph type="pic" idx="4"/>
          </p:nvPr>
        </p:nvSpPr>
        <p:spPr>
          <a:xfrm>
            <a:off x="6490800" y="1280525"/>
            <a:ext cx="2341500" cy="209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32" name="Google Shape;1032;p102"/>
          <p:cNvSpPr txBox="1"/>
          <p:nvPr>
            <p:ph type="body" idx="5"/>
          </p:nvPr>
        </p:nvSpPr>
        <p:spPr>
          <a:xfrm>
            <a:off x="6490800" y="3852876"/>
            <a:ext cx="2341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33" name="Google Shape;1033;p102"/>
          <p:cNvSpPr txBox="1"/>
          <p:nvPr>
            <p:ph type="subTitle" idx="6"/>
          </p:nvPr>
        </p:nvSpPr>
        <p:spPr>
          <a:xfrm>
            <a:off x="6490800" y="3432877"/>
            <a:ext cx="23415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1034" name="Google Shape;1034;p102"/>
          <p:cNvSpPr/>
          <p:nvPr>
            <p:ph type="pic" idx="7"/>
          </p:nvPr>
        </p:nvSpPr>
        <p:spPr>
          <a:xfrm>
            <a:off x="3401250" y="1280525"/>
            <a:ext cx="2341500" cy="209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35" name="Google Shape;1035;p102"/>
          <p:cNvSpPr txBox="1"/>
          <p:nvPr>
            <p:ph type="body" idx="8"/>
          </p:nvPr>
        </p:nvSpPr>
        <p:spPr>
          <a:xfrm>
            <a:off x="3401250" y="3852876"/>
            <a:ext cx="2341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36" name="Google Shape;1036;p102"/>
          <p:cNvSpPr txBox="1"/>
          <p:nvPr>
            <p:ph type="subTitle" idx="9"/>
          </p:nvPr>
        </p:nvSpPr>
        <p:spPr>
          <a:xfrm>
            <a:off x="3401250" y="3432877"/>
            <a:ext cx="2341500" cy="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Hedvig Letters Sans"/>
              <a:buNone/>
              <a:defRPr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Hedvig Letters Sans"/>
              <a:buNone/>
              <a:defRPr sz="1800" b="0"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2" Type="http://schemas.openxmlformats.org/officeDocument/2006/relationships/theme" Target="../theme/theme2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6.xml"/><Relationship Id="rId49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0.xml"/><Relationship Id="rId7" Type="http://schemas.openxmlformats.org/officeDocument/2006/relationships/slideLayout" Target="../slideLayouts/slideLayout69.xml"/><Relationship Id="rId6" Type="http://schemas.openxmlformats.org/officeDocument/2006/relationships/slideLayout" Target="../slideLayouts/slideLayout68.xml"/><Relationship Id="rId52" Type="http://schemas.openxmlformats.org/officeDocument/2006/relationships/theme" Target="../theme/theme3.xml"/><Relationship Id="rId51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67.xml"/><Relationship Id="rId49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09.xml"/><Relationship Id="rId46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07.xml"/><Relationship Id="rId44" Type="http://schemas.openxmlformats.org/officeDocument/2006/relationships/slideLayout" Target="../slideLayouts/slideLayout106.xml"/><Relationship Id="rId43" Type="http://schemas.openxmlformats.org/officeDocument/2006/relationships/slideLayout" Target="../slideLayouts/slideLayout105.xml"/><Relationship Id="rId42" Type="http://schemas.openxmlformats.org/officeDocument/2006/relationships/slideLayout" Target="../slideLayouts/slideLayout104.xml"/><Relationship Id="rId41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99.xml"/><Relationship Id="rId36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96.xml"/><Relationship Id="rId33" Type="http://schemas.openxmlformats.org/officeDocument/2006/relationships/slideLayout" Target="../slideLayouts/slideLayout95.xml"/><Relationship Id="rId32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89.xml"/><Relationship Id="rId26" Type="http://schemas.openxmlformats.org/officeDocument/2006/relationships/slideLayout" Target="../slideLayouts/slideLayout88.xml"/><Relationship Id="rId25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ricolage Grotesque" panose="020B0605040402000204"/>
              <a:buNone/>
              <a:defRPr sz="2000" b="1">
                <a:solidFill>
                  <a:schemeClr val="accent1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icolage Grotesque Light" panose="020B0605040402000204"/>
              <a:buChar char="●"/>
              <a:defRPr sz="1100">
                <a:solidFill>
                  <a:schemeClr val="dk2"/>
                </a:solidFill>
                <a:latin typeface="Bricolage Grotesque Light" panose="020B0605040402000204"/>
                <a:ea typeface="Bricolage Grotesque Light" panose="020B0605040402000204"/>
                <a:cs typeface="Bricolage Grotesque Light" panose="020B0605040402000204"/>
                <a:sym typeface="Bricolage Grotesque Light" panose="020B060504040200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icolage Grotesque Light" panose="020B0605040402000204"/>
              <a:buChar char="○"/>
              <a:defRPr sz="1100">
                <a:solidFill>
                  <a:schemeClr val="dk2"/>
                </a:solidFill>
                <a:latin typeface="Bricolage Grotesque Light" panose="020B0605040402000204"/>
                <a:ea typeface="Bricolage Grotesque Light" panose="020B0605040402000204"/>
                <a:cs typeface="Bricolage Grotesque Light" panose="020B0605040402000204"/>
                <a:sym typeface="Bricolage Grotesque Light" panose="020B060504040200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icolage Grotesque Light" panose="020B0605040402000204"/>
              <a:buChar char="■"/>
              <a:defRPr sz="1100">
                <a:solidFill>
                  <a:schemeClr val="dk2"/>
                </a:solidFill>
                <a:latin typeface="Bricolage Grotesque Light" panose="020B0605040402000204"/>
                <a:ea typeface="Bricolage Grotesque Light" panose="020B0605040402000204"/>
                <a:cs typeface="Bricolage Grotesque Light" panose="020B0605040402000204"/>
                <a:sym typeface="Bricolage Grotesque Light" panose="020B060504040200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icolage Grotesque Light" panose="020B0605040402000204"/>
              <a:buChar char="●"/>
              <a:defRPr sz="1100">
                <a:solidFill>
                  <a:schemeClr val="dk2"/>
                </a:solidFill>
                <a:latin typeface="Bricolage Grotesque Light" panose="020B0605040402000204"/>
                <a:ea typeface="Bricolage Grotesque Light" panose="020B0605040402000204"/>
                <a:cs typeface="Bricolage Grotesque Light" panose="020B0605040402000204"/>
                <a:sym typeface="Bricolage Grotesque Light" panose="020B060504040200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icolage Grotesque Light" panose="020B0605040402000204"/>
              <a:buChar char="○"/>
              <a:defRPr sz="1100">
                <a:solidFill>
                  <a:schemeClr val="dk2"/>
                </a:solidFill>
                <a:latin typeface="Bricolage Grotesque Light" panose="020B0605040402000204"/>
                <a:ea typeface="Bricolage Grotesque Light" panose="020B0605040402000204"/>
                <a:cs typeface="Bricolage Grotesque Light" panose="020B0605040402000204"/>
                <a:sym typeface="Bricolage Grotesque Light" panose="020B060504040200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icolage Grotesque Light" panose="020B0605040402000204"/>
              <a:buChar char="■"/>
              <a:defRPr sz="1100">
                <a:solidFill>
                  <a:schemeClr val="dk2"/>
                </a:solidFill>
                <a:latin typeface="Bricolage Grotesque Light" panose="020B0605040402000204"/>
                <a:ea typeface="Bricolage Grotesque Light" panose="020B0605040402000204"/>
                <a:cs typeface="Bricolage Grotesque Light" panose="020B0605040402000204"/>
                <a:sym typeface="Bricolage Grotesque Light" panose="020B060504040200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icolage Grotesque Light" panose="020B0605040402000204"/>
              <a:buChar char="●"/>
              <a:defRPr sz="1100">
                <a:solidFill>
                  <a:schemeClr val="dk2"/>
                </a:solidFill>
                <a:latin typeface="Bricolage Grotesque Light" panose="020B0605040402000204"/>
                <a:ea typeface="Bricolage Grotesque Light" panose="020B0605040402000204"/>
                <a:cs typeface="Bricolage Grotesque Light" panose="020B0605040402000204"/>
                <a:sym typeface="Bricolage Grotesque Light" panose="020B060504040200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icolage Grotesque Light" panose="020B0605040402000204"/>
              <a:buChar char="○"/>
              <a:defRPr sz="1100">
                <a:solidFill>
                  <a:schemeClr val="dk2"/>
                </a:solidFill>
                <a:latin typeface="Bricolage Grotesque Light" panose="020B0605040402000204"/>
                <a:ea typeface="Bricolage Grotesque Light" panose="020B0605040402000204"/>
                <a:cs typeface="Bricolage Grotesque Light" panose="020B0605040402000204"/>
                <a:sym typeface="Bricolage Grotesque Light" panose="020B060504040200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Bricolage Grotesque Light" panose="020B0605040402000204"/>
              <a:buChar char="■"/>
              <a:defRPr sz="1100">
                <a:solidFill>
                  <a:schemeClr val="dk2"/>
                </a:solidFill>
                <a:latin typeface="Bricolage Grotesque Light" panose="020B0605040402000204"/>
                <a:ea typeface="Bricolage Grotesque Light" panose="020B0605040402000204"/>
                <a:cs typeface="Bricolage Grotesque Light" panose="020B0605040402000204"/>
                <a:sym typeface="Bricolage Grotesque Light" panose="020B0605040402000204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arcellus" panose="020E0602050203020307"/>
              <a:buNone/>
              <a:defRPr sz="2000" b="1">
                <a:solidFill>
                  <a:schemeClr val="accent4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arcellus" panose="020E0602050203020307"/>
              <a:buNone/>
              <a:defRPr sz="2000" b="1">
                <a:solidFill>
                  <a:schemeClr val="accent4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arcellus" panose="020E0602050203020307"/>
              <a:buNone/>
              <a:defRPr sz="2000" b="1">
                <a:solidFill>
                  <a:schemeClr val="accent4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arcellus" panose="020E0602050203020307"/>
              <a:buNone/>
              <a:defRPr sz="2000" b="1">
                <a:solidFill>
                  <a:schemeClr val="accent4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arcellus" panose="020E0602050203020307"/>
              <a:buNone/>
              <a:defRPr sz="2000" b="1">
                <a:solidFill>
                  <a:schemeClr val="accent4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arcellus" panose="020E0602050203020307"/>
              <a:buNone/>
              <a:defRPr sz="2000" b="1">
                <a:solidFill>
                  <a:schemeClr val="accent4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arcellus" panose="020E0602050203020307"/>
              <a:buNone/>
              <a:defRPr sz="2000" b="1">
                <a:solidFill>
                  <a:schemeClr val="accent4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arcellus" panose="020E0602050203020307"/>
              <a:buNone/>
              <a:defRPr sz="2000" b="1">
                <a:solidFill>
                  <a:schemeClr val="accent4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arcellus" panose="020E0602050203020307"/>
              <a:buNone/>
              <a:defRPr sz="2000" b="1">
                <a:solidFill>
                  <a:schemeClr val="accent4"/>
                </a:solidFill>
                <a:latin typeface="Marcellus" panose="020E0602050203020307"/>
                <a:ea typeface="Marcellus" panose="020E0602050203020307"/>
                <a:cs typeface="Marcellus" panose="020E0602050203020307"/>
                <a:sym typeface="Marcellus" panose="020E0602050203020307"/>
              </a:defRPr>
            </a:lvl9pPr>
          </a:lstStyle>
          <a:p/>
        </p:txBody>
      </p:sp>
      <p:sp>
        <p:nvSpPr>
          <p:cNvPr id="726" name="Google Shape;726;p6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dvig Letters Sans"/>
              <a:buChar char="●"/>
              <a:defRPr sz="1100">
                <a:solidFill>
                  <a:schemeClr val="dk2"/>
                </a:solidFill>
                <a:latin typeface="Hedvig Letters Sans"/>
                <a:ea typeface="Hedvig Letters Sans"/>
                <a:cs typeface="Hedvig Letters Sans"/>
                <a:sym typeface="Hedvig Letters Sans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dvig Letters Sans"/>
              <a:buChar char="○"/>
              <a:defRPr sz="1100">
                <a:solidFill>
                  <a:schemeClr val="dk2"/>
                </a:solidFill>
                <a:latin typeface="Hedvig Letters Sans"/>
                <a:ea typeface="Hedvig Letters Sans"/>
                <a:cs typeface="Hedvig Letters Sans"/>
                <a:sym typeface="Hedvig Letters Sans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dvig Letters Sans"/>
              <a:buChar char="■"/>
              <a:defRPr sz="1100">
                <a:solidFill>
                  <a:schemeClr val="dk2"/>
                </a:solidFill>
                <a:latin typeface="Hedvig Letters Sans"/>
                <a:ea typeface="Hedvig Letters Sans"/>
                <a:cs typeface="Hedvig Letters Sans"/>
                <a:sym typeface="Hedvig Letters Sans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dvig Letters Sans"/>
              <a:buChar char="●"/>
              <a:defRPr sz="1100">
                <a:solidFill>
                  <a:schemeClr val="dk2"/>
                </a:solidFill>
                <a:latin typeface="Hedvig Letters Sans"/>
                <a:ea typeface="Hedvig Letters Sans"/>
                <a:cs typeface="Hedvig Letters Sans"/>
                <a:sym typeface="Hedvig Letters Sans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dvig Letters Sans"/>
              <a:buChar char="○"/>
              <a:defRPr sz="1100">
                <a:solidFill>
                  <a:schemeClr val="dk2"/>
                </a:solidFill>
                <a:latin typeface="Hedvig Letters Sans"/>
                <a:ea typeface="Hedvig Letters Sans"/>
                <a:cs typeface="Hedvig Letters Sans"/>
                <a:sym typeface="Hedvig Letters Sans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dvig Letters Sans"/>
              <a:buChar char="■"/>
              <a:defRPr sz="1100">
                <a:solidFill>
                  <a:schemeClr val="dk2"/>
                </a:solidFill>
                <a:latin typeface="Hedvig Letters Sans"/>
                <a:ea typeface="Hedvig Letters Sans"/>
                <a:cs typeface="Hedvig Letters Sans"/>
                <a:sym typeface="Hedvig Letters Sans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dvig Letters Sans"/>
              <a:buChar char="●"/>
              <a:defRPr sz="1100">
                <a:solidFill>
                  <a:schemeClr val="dk2"/>
                </a:solidFill>
                <a:latin typeface="Hedvig Letters Sans"/>
                <a:ea typeface="Hedvig Letters Sans"/>
                <a:cs typeface="Hedvig Letters Sans"/>
                <a:sym typeface="Hedvig Letters Sans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dvig Letters Sans"/>
              <a:buChar char="○"/>
              <a:defRPr sz="1100">
                <a:solidFill>
                  <a:schemeClr val="dk2"/>
                </a:solidFill>
                <a:latin typeface="Hedvig Letters Sans"/>
                <a:ea typeface="Hedvig Letters Sans"/>
                <a:cs typeface="Hedvig Letters Sans"/>
                <a:sym typeface="Hedvig Letters Sans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dvig Letters Sans"/>
              <a:buChar char="■"/>
              <a:defRPr sz="1100">
                <a:solidFill>
                  <a:schemeClr val="dk2"/>
                </a:solidFill>
                <a:latin typeface="Hedvig Letters Sans"/>
                <a:ea typeface="Hedvig Letters Sans"/>
                <a:cs typeface="Hedvig Letters Sans"/>
                <a:sym typeface="Hedvig Letters Sans"/>
              </a:defRPr>
            </a:lvl9pPr>
          </a:lstStyle>
          <a:p/>
        </p:txBody>
      </p:sp>
      <p:sp>
        <p:nvSpPr>
          <p:cNvPr id="727" name="Google Shape;727;p6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  <p:sldLayoutId id="2147483758" r:id="rId46"/>
    <p:sldLayoutId id="2147483759" r:id="rId47"/>
    <p:sldLayoutId id="2147483760" r:id="rId48"/>
    <p:sldLayoutId id="2147483761" r:id="rId49"/>
    <p:sldLayoutId id="2147483762" r:id="rId50"/>
    <p:sldLayoutId id="2147483763" r:id="rId51"/>
  </p:sldLayoutIdLst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" name="Google Shape;1196;p117" descr="Phishing email icons displaying envelope with hook representing online security threats (Provided by Getty Images)"/>
          <p:cNvPicPr preferRelativeResize="0"/>
          <p:nvPr/>
        </p:nvPicPr>
        <p:blipFill>
          <a:blip r:embed="rId1"/>
          <a:srcRect l="5782" t="5959" r="45430"/>
          <a:stretch>
            <a:fillRect/>
          </a:stretch>
        </p:blipFill>
        <p:spPr>
          <a:xfrm rot="666124">
            <a:off x="6236335" y="1731010"/>
            <a:ext cx="2631440" cy="312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1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Phishing Awareness Training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0" name="Google Shape;1260;p126" descr="Hacker vector - Technology - FREE-VECTORS.NET"/>
          <p:cNvPicPr preferRelativeResize="0"/>
          <p:nvPr/>
        </p:nvPicPr>
        <p:blipFill>
          <a:blip r:embed="rId1"/>
          <a:srcRect l="-718" t="5090" r="718" b="6455"/>
          <a:stretch>
            <a:fillRect/>
          </a:stretch>
        </p:blipFill>
        <p:spPr>
          <a:xfrm>
            <a:off x="3834765" y="2098040"/>
            <a:ext cx="5309235" cy="30454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126"/>
          <p:cNvSpPr txBox="1"/>
          <p:nvPr>
            <p:ph type="ctrTitle"/>
          </p:nvPr>
        </p:nvSpPr>
        <p:spPr>
          <a:xfrm>
            <a:off x="720900" y="724138"/>
            <a:ext cx="7702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Conclusion: Think Before You Click</a:t>
            </a:r>
            <a:endParaRPr sz="2200"/>
          </a:p>
        </p:txBody>
      </p:sp>
      <p:sp>
        <p:nvSpPr>
          <p:cNvPr id="1261" name="Google Shape;1261;p126"/>
          <p:cNvSpPr txBox="1"/>
          <p:nvPr>
            <p:ph type="body" idx="1"/>
          </p:nvPr>
        </p:nvSpPr>
        <p:spPr>
          <a:xfrm>
            <a:off x="720900" y="1506950"/>
            <a:ext cx="59091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Always think critically before clicking on links or sharing information online. Vigilance and awareness are your best defenses against phishing attacks.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18"/>
          <p:cNvSpPr txBox="1"/>
          <p:nvPr>
            <p:ph type="ctrTitle"/>
          </p:nvPr>
        </p:nvSpPr>
        <p:spPr>
          <a:xfrm>
            <a:off x="720900" y="724138"/>
            <a:ext cx="7702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Introduction to Phishing Awareness Training</a:t>
            </a:r>
            <a:endParaRPr sz="2300"/>
          </a:p>
        </p:txBody>
      </p:sp>
      <p:sp>
        <p:nvSpPr>
          <p:cNvPr id="1203" name="Google Shape;1203;p118"/>
          <p:cNvSpPr txBox="1"/>
          <p:nvPr>
            <p:ph type="body" idx="1"/>
          </p:nvPr>
        </p:nvSpPr>
        <p:spPr>
          <a:xfrm>
            <a:off x="720900" y="1506950"/>
            <a:ext cx="7702200" cy="2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In today's digital landscape, phishing attacks are a significant threat. This training will help you understand and recognize phishing attempts, protecting your personal information. Stay informed and vigilant to safeguard yourself against these deceptive practices.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204" name="Google Shape;1204;p118" descr="File:Scam-phishing-fraud-email-attack-mail-online-system ...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20451" y="2571738"/>
            <a:ext cx="3302651" cy="209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118" descr="Detect and prevent Identity Theft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20900" y="2437149"/>
            <a:ext cx="3302650" cy="2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19"/>
          <p:cNvSpPr txBox="1"/>
          <p:nvPr>
            <p:ph type="ctrTitle"/>
          </p:nvPr>
        </p:nvSpPr>
        <p:spPr>
          <a:xfrm>
            <a:off x="430025" y="363150"/>
            <a:ext cx="4201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What is Phishing</a:t>
            </a:r>
            <a:endParaRPr sz="2300"/>
          </a:p>
        </p:txBody>
      </p:sp>
      <p:sp>
        <p:nvSpPr>
          <p:cNvPr id="1211" name="Google Shape;1211;p119"/>
          <p:cNvSpPr txBox="1"/>
          <p:nvPr>
            <p:ph type="body" idx="1"/>
          </p:nvPr>
        </p:nvSpPr>
        <p:spPr>
          <a:xfrm>
            <a:off x="430025" y="1043550"/>
            <a:ext cx="42012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Phishing is a deceptive technique used to trick individuals into sharing personal information. These attacks often involve: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Fake emails</a:t>
            </a:r>
            <a:r>
              <a:rPr lang="en-GB" sz="1300"/>
              <a:t>: Designed to look like legitimate communications.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Fake websites</a:t>
            </a:r>
            <a:r>
              <a:rPr lang="en-GB" sz="1300"/>
              <a:t>: Mimicking trusted sites to steal credentials.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Phone calls</a:t>
            </a:r>
            <a:r>
              <a:rPr lang="en-GB" sz="1300"/>
              <a:t>: Posing as trusted entities to gather information.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Text messages</a:t>
            </a:r>
            <a:r>
              <a:rPr lang="en-GB" sz="1300"/>
              <a:t>: Using SMS to lure victims into revealing data.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212" name="Google Shape;1212;p119"/>
          <p:cNvPicPr preferRelativeResize="0"/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913500" y="1199064"/>
            <a:ext cx="3947400" cy="27453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20"/>
          <p:cNvSpPr txBox="1"/>
          <p:nvPr>
            <p:ph type="ctrTitle"/>
          </p:nvPr>
        </p:nvSpPr>
        <p:spPr>
          <a:xfrm>
            <a:off x="430025" y="363150"/>
            <a:ext cx="4201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Recognizing Phishing: Red Flags</a:t>
            </a:r>
            <a:endParaRPr lang="en-GB"/>
          </a:p>
        </p:txBody>
      </p:sp>
      <p:sp>
        <p:nvSpPr>
          <p:cNvPr id="1218" name="Google Shape;1218;p120"/>
          <p:cNvSpPr txBox="1"/>
          <p:nvPr>
            <p:ph type="body" idx="1"/>
          </p:nvPr>
        </p:nvSpPr>
        <p:spPr>
          <a:xfrm>
            <a:off x="430025" y="1043550"/>
            <a:ext cx="42012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Be alert for these common red flags in phishing attempts: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Urgent tone</a:t>
            </a:r>
            <a:r>
              <a:rPr lang="en-GB" sz="1300"/>
              <a:t>: Creating a sense of immediate action required.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Odd sender</a:t>
            </a:r>
            <a:r>
              <a:rPr lang="en-GB" sz="1300"/>
              <a:t>: Unfamiliar or suspicious email addresses.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Poor grammar</a:t>
            </a:r>
            <a:r>
              <a:rPr lang="en-GB" sz="1300"/>
              <a:t>: Spelling and grammatical errors.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Suspicious links</a:t>
            </a:r>
            <a:r>
              <a:rPr lang="en-GB" sz="1300"/>
              <a:t>: Links that don't match the sender's official website.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219" name="Google Shape;1219;p120"/>
          <p:cNvPicPr preferRelativeResize="0"/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054330" y="199800"/>
            <a:ext cx="3665700" cy="47439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21"/>
          <p:cNvSpPr txBox="1"/>
          <p:nvPr>
            <p:ph type="ctrTitle"/>
          </p:nvPr>
        </p:nvSpPr>
        <p:spPr>
          <a:xfrm>
            <a:off x="430025" y="363150"/>
            <a:ext cx="4201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Tactics Used in Phishing</a:t>
            </a:r>
            <a:endParaRPr sz="2200"/>
          </a:p>
        </p:txBody>
      </p:sp>
      <p:sp>
        <p:nvSpPr>
          <p:cNvPr id="1225" name="Google Shape;1225;p121"/>
          <p:cNvSpPr txBox="1"/>
          <p:nvPr>
            <p:ph type="body" idx="1"/>
          </p:nvPr>
        </p:nvSpPr>
        <p:spPr>
          <a:xfrm>
            <a:off x="430025" y="1043550"/>
            <a:ext cx="42012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Phishers employ various tactics to deceive their victims: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Impersonating authority figures</a:t>
            </a:r>
            <a:r>
              <a:rPr lang="en-GB" sz="1300"/>
              <a:t>: Posing as someone in a position of power or trust.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Creating a sense of urgency</a:t>
            </a:r>
            <a:r>
              <a:rPr lang="en-GB" sz="1300"/>
              <a:t>: Pressuring individuals to act quickly without thinking.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Offering fake rewards</a:t>
            </a:r>
            <a:r>
              <a:rPr lang="en-GB" sz="1300"/>
              <a:t>: Promising prizes or incentives to lure victims.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Look-alike URLs</a:t>
            </a:r>
            <a:r>
              <a:rPr lang="en-GB" sz="1300"/>
              <a:t>: Fake sites often use look-alike URLs (e.g., paypa1.com).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226" name="Google Shape;1226;p121"/>
          <p:cNvPicPr preferRelativeResize="0"/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047370" y="199800"/>
            <a:ext cx="3679800" cy="47439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22"/>
          <p:cNvSpPr txBox="1"/>
          <p:nvPr>
            <p:ph type="ctrTitle"/>
          </p:nvPr>
        </p:nvSpPr>
        <p:spPr>
          <a:xfrm>
            <a:off x="4600800" y="363600"/>
            <a:ext cx="4201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Staying Safe Online</a:t>
            </a:r>
            <a:endParaRPr sz="2300"/>
          </a:p>
        </p:txBody>
      </p:sp>
      <p:sp>
        <p:nvSpPr>
          <p:cNvPr id="1232" name="Google Shape;1232;p122"/>
          <p:cNvSpPr txBox="1"/>
          <p:nvPr>
            <p:ph type="body" idx="1"/>
          </p:nvPr>
        </p:nvSpPr>
        <p:spPr>
          <a:xfrm>
            <a:off x="4600800" y="1044000"/>
            <a:ext cx="42012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Protect yourself from phishing attacks with these practical tips: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Avoid shady links</a:t>
            </a:r>
            <a:r>
              <a:rPr lang="en-GB" sz="1300"/>
              <a:t>: Don't click on links from unknown or suspicious sources.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Verify senders</a:t>
            </a:r>
            <a:r>
              <a:rPr lang="en-GB" sz="1300"/>
              <a:t>: Confirm the sender's identity through official channels.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Use Multi-Factor Authentication (MFA)</a:t>
            </a:r>
            <a:r>
              <a:rPr lang="en-GB" sz="1300"/>
              <a:t>: Add an extra layer of security to your accounts.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Update software</a:t>
            </a:r>
            <a:r>
              <a:rPr lang="en-GB" sz="1300"/>
              <a:t>: Keep your software and operating systems up to date with the latest security patches.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Report scams</a:t>
            </a:r>
            <a:r>
              <a:rPr lang="en-GB" sz="1300"/>
              <a:t>: Alert authorities and relevant organizations about phishing attempts.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233" name="Google Shape;1233;p122"/>
          <p:cNvPicPr preferRelativeResize="0"/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28574" y="199800"/>
            <a:ext cx="3354900" cy="47439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23"/>
          <p:cNvSpPr txBox="1"/>
          <p:nvPr>
            <p:ph type="ctrTitle"/>
          </p:nvPr>
        </p:nvSpPr>
        <p:spPr>
          <a:xfrm>
            <a:off x="4600800" y="363600"/>
            <a:ext cx="4201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00"/>
              <a:t>Real-World Examples of Phishing</a:t>
            </a:r>
            <a:endParaRPr sz="2100"/>
          </a:p>
        </p:txBody>
      </p:sp>
      <p:sp>
        <p:nvSpPr>
          <p:cNvPr id="1239" name="Google Shape;1239;p123"/>
          <p:cNvSpPr txBox="1"/>
          <p:nvPr>
            <p:ph type="body" idx="1"/>
          </p:nvPr>
        </p:nvSpPr>
        <p:spPr>
          <a:xfrm>
            <a:off x="4600800" y="1044000"/>
            <a:ext cx="42012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Phishing attacks can take many forms and target various individuals and organizations: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Election hacks</a:t>
            </a:r>
            <a:r>
              <a:rPr lang="en-GB" sz="1300"/>
              <a:t>: Attempts to influence elections through phishing campaigns.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Nigerian Prince emails</a:t>
            </a:r>
            <a:r>
              <a:rPr lang="en-GB" sz="1300"/>
              <a:t>: Classic scam promising large sums of money in exchange for personal information.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COVID-19 related scams</a:t>
            </a:r>
            <a:r>
              <a:rPr lang="en-GB" sz="1300"/>
              <a:t>: Exploiting the pandemic to steal personal and financial data.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240" name="Google Shape;1240;p123"/>
          <p:cNvPicPr preferRelativeResize="0"/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32275" y="882592"/>
            <a:ext cx="3947400" cy="33783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24"/>
          <p:cNvSpPr txBox="1"/>
          <p:nvPr>
            <p:ph type="ctrTitle"/>
          </p:nvPr>
        </p:nvSpPr>
        <p:spPr>
          <a:xfrm>
            <a:off x="4600800" y="350350"/>
            <a:ext cx="42012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00"/>
              <a:t>The Phishing Response: Recognize, Verify, Report</a:t>
            </a:r>
            <a:endParaRPr sz="2100"/>
          </a:p>
        </p:txBody>
      </p:sp>
      <p:sp>
        <p:nvSpPr>
          <p:cNvPr id="1246" name="Google Shape;1246;p124"/>
          <p:cNvSpPr txBox="1"/>
          <p:nvPr>
            <p:ph type="body" idx="1"/>
          </p:nvPr>
        </p:nvSpPr>
        <p:spPr>
          <a:xfrm>
            <a:off x="4600800" y="1044000"/>
            <a:ext cx="42012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Follow this three-step response to handle potential phishing attempts:</a:t>
            </a:r>
            <a:endParaRPr sz="130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Recognize</a:t>
            </a:r>
            <a:r>
              <a:rPr lang="en-GB" sz="1300"/>
              <a:t>: Identify the red flags and signs of a phishing attack.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Verify</a:t>
            </a:r>
            <a:r>
              <a:rPr lang="en-GB" sz="1300"/>
              <a:t>: Confirm the source's legitimacy through official channels.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 b="1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Report</a:t>
            </a:r>
            <a:r>
              <a:rPr lang="en-GB" sz="1300"/>
              <a:t>: Alert the appropriate authorities or organizations about the scam.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247" name="Google Shape;1247;p124"/>
          <p:cNvPicPr preferRelativeResize="0"/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279432" y="199800"/>
            <a:ext cx="1853100" cy="47439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2" name="Google Shape;1252;p125"/>
          <p:cNvPicPr preferRelativeResize="0"/>
          <p:nvPr>
            <p:ph type="pic" idx="2"/>
          </p:nvPr>
        </p:nvPicPr>
        <p:blipFill rotWithShape="1">
          <a:blip r:embed="rId1"/>
          <a:srcRect t="19139" b="19139"/>
          <a:stretch>
            <a:fillRect/>
          </a:stretch>
        </p:blipFill>
        <p:spPr>
          <a:xfrm>
            <a:off x="4977275" y="0"/>
            <a:ext cx="4166699" cy="5143500"/>
          </a:xfrm>
          <a:prstGeom prst="rect">
            <a:avLst/>
          </a:prstGeom>
        </p:spPr>
      </p:pic>
      <p:sp>
        <p:nvSpPr>
          <p:cNvPr id="1253" name="Google Shape;1253;p125"/>
          <p:cNvSpPr txBox="1"/>
          <p:nvPr>
            <p:ph type="title"/>
          </p:nvPr>
        </p:nvSpPr>
        <p:spPr>
          <a:xfrm>
            <a:off x="566250" y="445025"/>
            <a:ext cx="40935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Interactive Quiz (for audience engagement)</a:t>
            </a:r>
            <a:endParaRPr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1254" name="Google Shape;1254;p125"/>
          <p:cNvSpPr txBox="1"/>
          <p:nvPr>
            <p:ph type="body" idx="1"/>
          </p:nvPr>
        </p:nvSpPr>
        <p:spPr>
          <a:xfrm>
            <a:off x="566250" y="1382725"/>
            <a:ext cx="3986700" cy="3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050"/>
              <a:t>Utilize </a:t>
            </a:r>
            <a:r>
              <a:rPr lang="en-GB" sz="1050" b="1"/>
              <a:t>interactive quizzes</a:t>
            </a:r>
            <a:r>
              <a:rPr lang="en-GB" sz="1050"/>
              <a:t> to boost audience engagement. Incorporate multiple choice questions to create an interactive experience that captivates your audience.</a:t>
            </a:r>
            <a:endParaRPr sz="10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 panose="020B0604020202020204"/>
              <a:buNone/>
            </a:pPr>
            <a:r>
              <a:rPr lang="en-GB" sz="1050"/>
              <a:t>1. </a:t>
            </a:r>
            <a:r>
              <a:rPr lang="en-GB" sz="1050"/>
              <a:t>You get an email from </a:t>
            </a:r>
            <a:r>
              <a:rPr lang="en-GB" sz="1050" b="1"/>
              <a:t>support@paypa1.com</a:t>
            </a:r>
            <a:r>
              <a:rPr lang="en-GB" sz="1050"/>
              <a:t> asking for your login details. What should you do?</a:t>
            </a:r>
            <a:br>
              <a:rPr lang="en-GB" sz="1050"/>
            </a:br>
            <a:endParaRPr sz="1050"/>
          </a:p>
          <a:p>
            <a:pPr marL="457200" lvl="0" indent="-29527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48"/>
              <a:buFont typeface="Hedvig Letters Sans"/>
              <a:buChar char="●"/>
            </a:pPr>
            <a:r>
              <a:rPr lang="en-GB" sz="1050"/>
              <a:t>A) Reply with your details</a:t>
            </a:r>
            <a:br>
              <a:rPr lang="en-GB" sz="1050"/>
            </a:br>
            <a:endParaRPr sz="1050"/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Font typeface="Hedvig Letters Sans"/>
              <a:buChar char="●"/>
            </a:pPr>
            <a:r>
              <a:rPr lang="en-GB" sz="1050"/>
              <a:t>B) Delete and report it </a:t>
            </a:r>
            <a:br>
              <a:rPr lang="en-GB" sz="1050"/>
            </a:br>
            <a:endParaRPr sz="1050"/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8"/>
              <a:buFont typeface="Hedvig Letters Sans"/>
              <a:buChar char="●"/>
            </a:pPr>
            <a:r>
              <a:rPr lang="en-GB" sz="1050"/>
              <a:t>C) Click the link and check</a:t>
            </a:r>
            <a:br>
              <a:rPr lang="en-GB" sz="1050"/>
            </a:br>
            <a:endParaRPr sz="10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 panose="020B0604020202020204"/>
              <a:buNone/>
            </a:pPr>
            <a:r>
              <a:rPr lang="en-GB" sz="1050" b="1"/>
              <a:t>2.True or False</a:t>
            </a:r>
            <a:r>
              <a:rPr lang="en-GB" sz="1050"/>
              <a:t>: If a website has HTTPS, it’s always safe.</a:t>
            </a:r>
            <a:br>
              <a:rPr lang="en-GB" sz="1050"/>
            </a:br>
            <a:r>
              <a:rPr lang="en-GB" sz="1050" b="1"/>
              <a:t>False</a:t>
            </a:r>
            <a:r>
              <a:rPr lang="en-GB" sz="1050"/>
              <a:t>. HTTPS helps, but fake sites can also use it.</a:t>
            </a:r>
            <a:br>
              <a:rPr lang="en-GB" sz="1050"/>
            </a:b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 panose="020B0604020202020204"/>
              <a:buNone/>
            </a:pPr>
            <a:r>
              <a:rPr lang="en-GB" sz="1050"/>
              <a:t>3,What’s the first thing you should check in a suspicious email?</a:t>
            </a:r>
            <a:br>
              <a:rPr lang="en-GB" sz="1050"/>
            </a:br>
            <a:r>
              <a:rPr lang="en-GB" sz="1050"/>
              <a:t>The </a:t>
            </a:r>
            <a:r>
              <a:rPr lang="en-GB" sz="1050" b="1"/>
              <a:t>sender’s email address</a:t>
            </a:r>
            <a:r>
              <a:rPr lang="en-GB" sz="1050"/>
              <a:t> and the message tone.</a:t>
            </a: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358"/>
              <a:buNone/>
            </a:pPr>
            <a:endParaRPr sz="35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push/>
      </p:transition>
    </mc:Choice>
    <mc:Fallback>
      <p:transition spd="slow">
        <p:push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ft Sag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C47"/>
      </a:accent1>
      <a:accent2>
        <a:srgbClr val="B5DCCA"/>
      </a:accent2>
      <a:accent3>
        <a:srgbClr val="F7F7F3"/>
      </a:accent3>
      <a:accent4>
        <a:srgbClr val="FBFAF8"/>
      </a:accent4>
      <a:accent5>
        <a:srgbClr val="595959"/>
      </a:accent5>
      <a:accent6>
        <a:srgbClr val="1A1A1A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tle Gra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CEEE1"/>
      </a:accent1>
      <a:accent2>
        <a:srgbClr val="D0976C"/>
      </a:accent2>
      <a:accent3>
        <a:srgbClr val="6E3F25"/>
      </a:accent3>
      <a:accent4>
        <a:srgbClr val="1C1A1B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3423</Words>
  <Application>WPS Presentation</Application>
  <PresentationFormat/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SimSun</vt:lpstr>
      <vt:lpstr>Wingdings</vt:lpstr>
      <vt:lpstr>Arial</vt:lpstr>
      <vt:lpstr>Bricolage Grotesque</vt:lpstr>
      <vt:lpstr>Bricolage Grotesque Light</vt:lpstr>
      <vt:lpstr>Figtree</vt:lpstr>
      <vt:lpstr>Bricolage Grotesque SemiBold</vt:lpstr>
      <vt:lpstr>Figtree SemiBold</vt:lpstr>
      <vt:lpstr>DM Sans</vt:lpstr>
      <vt:lpstr>Marcellus</vt:lpstr>
      <vt:lpstr>Hedvig Letters Sans</vt:lpstr>
      <vt:lpstr>Inter</vt:lpstr>
      <vt:lpstr>Inter Medium</vt:lpstr>
      <vt:lpstr>Gabarito Medium</vt:lpstr>
      <vt:lpstr>Gloock</vt:lpstr>
      <vt:lpstr>Gabarito</vt:lpstr>
      <vt:lpstr>Microsoft YaHei</vt:lpstr>
      <vt:lpstr>Arial Unicode MS</vt:lpstr>
      <vt:lpstr>Simple Light</vt:lpstr>
      <vt:lpstr>Soft Sage</vt:lpstr>
      <vt:lpstr>Subtle Grace</vt:lpstr>
      <vt:lpstr>Phishing Awareness Training</vt:lpstr>
      <vt:lpstr>Introduction to Phishing Awareness Training</vt:lpstr>
      <vt:lpstr>What is Phishing</vt:lpstr>
      <vt:lpstr>Recognizing Phishing: Red Flags</vt:lpstr>
      <vt:lpstr>Tactics Used in Phishing</vt:lpstr>
      <vt:lpstr>Staying Safe Online</vt:lpstr>
      <vt:lpstr>Real-World Examples of Phishing</vt:lpstr>
      <vt:lpstr>The Phishing Response: Recognize, Verify, Report</vt:lpstr>
      <vt:lpstr>Interactive Quiz (for audience engagement)</vt:lpstr>
      <vt:lpstr>Conclusion: Think Before You Click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/>
  <cp:lastModifiedBy>Munity</cp:lastModifiedBy>
  <cp:revision>1</cp:revision>
  <dcterms:created xsi:type="dcterms:W3CDTF">2025-08-20T17:04:19Z</dcterms:created>
  <dcterms:modified xsi:type="dcterms:W3CDTF">2025-08-20T17:04:19Z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1A2AF8ADACE64A178EED5FBB6F20BA3C_12</vt:lpwstr>
  </property>
  <property fmtid="{D5CDD505-2E9C-101B-9397-08002B2CF9AE}" pid="3" name="KSOProductBuildVer">
    <vt:lpwstr>2057-12.2.0.21936</vt:lpwstr>
  </property>
</Properties>
</file>