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6CD3-9F96-462E-B426-23F517C79235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98FC-F7B8-4752-9103-A46046074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00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6CD3-9F96-462E-B426-23F517C79235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98FC-F7B8-4752-9103-A46046074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8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6CD3-9F96-462E-B426-23F517C79235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98FC-F7B8-4752-9103-A46046074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22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6CD3-9F96-462E-B426-23F517C79235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98FC-F7B8-4752-9103-A46046074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18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6CD3-9F96-462E-B426-23F517C79235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98FC-F7B8-4752-9103-A46046074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5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6CD3-9F96-462E-B426-23F517C79235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98FC-F7B8-4752-9103-A46046074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51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6CD3-9F96-462E-B426-23F517C79235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98FC-F7B8-4752-9103-A46046074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81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6CD3-9F96-462E-B426-23F517C79235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98FC-F7B8-4752-9103-A46046074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8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6CD3-9F96-462E-B426-23F517C79235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98FC-F7B8-4752-9103-A46046074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44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6CD3-9F96-462E-B426-23F517C79235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98FC-F7B8-4752-9103-A46046074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41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6CD3-9F96-462E-B426-23F517C79235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98FC-F7B8-4752-9103-A46046074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55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B6CD3-9F96-462E-B426-23F517C79235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298FC-F7B8-4752-9103-A46046074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32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96291" y="1436494"/>
            <a:ext cx="8894618" cy="572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/>
              <a:t>코드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96291" y="2269423"/>
            <a:ext cx="8894618" cy="5329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/>
              <a:t>메모리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96291" y="3264132"/>
            <a:ext cx="8894618" cy="10806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err="1" smtClean="0"/>
              <a:t>힙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96291" y="4829695"/>
            <a:ext cx="8894618" cy="18121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/>
              <a:t>스택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169622" y="5707213"/>
            <a:ext cx="8048154" cy="8303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/>
              <a:t>Main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49782" y="5812317"/>
            <a:ext cx="6589317" cy="62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mtClean="0"/>
              <a:t>TextScreen(24byte)       (</a:t>
            </a:r>
            <a:r>
              <a:rPr lang="en-US" altLang="ko-KR" sz="1200" err="1" smtClean="0"/>
              <a:t>int</a:t>
            </a:r>
            <a:r>
              <a:rPr lang="en-US" altLang="ko-KR" sz="1200" smtClean="0"/>
              <a:t>)Width_    (</a:t>
            </a:r>
            <a:r>
              <a:rPr lang="en-US" altLang="ko-KR" sz="1200" err="1" smtClean="0"/>
              <a:t>int</a:t>
            </a:r>
            <a:r>
              <a:rPr lang="en-US" altLang="ko-KR" sz="1200" smtClean="0"/>
              <a:t>)Height_   (char*)</a:t>
            </a:r>
            <a:r>
              <a:rPr lang="en-US" altLang="ko-KR" sz="1200" err="1" smtClean="0"/>
              <a:t>PixelData</a:t>
            </a:r>
            <a:r>
              <a:rPr lang="en-US" altLang="ko-KR" sz="1200" smtClean="0"/>
              <a:t>_  (char)</a:t>
            </a:r>
            <a:r>
              <a:rPr lang="en-US" altLang="ko-KR" sz="1200" err="1" smtClean="0"/>
              <a:t>DefaultPixel</a:t>
            </a:r>
            <a:r>
              <a:rPr lang="en-US" altLang="ko-KR" sz="1200" smtClean="0"/>
              <a:t>_[3]</a:t>
            </a:r>
            <a:endParaRPr lang="ko-KR" altLang="en-US" sz="1200"/>
          </a:p>
        </p:txBody>
      </p:sp>
      <p:sp>
        <p:nvSpPr>
          <p:cNvPr id="2" name="TextBox 1"/>
          <p:cNvSpPr txBox="1"/>
          <p:nvPr/>
        </p:nvSpPr>
        <p:spPr>
          <a:xfrm>
            <a:off x="2388572" y="116017"/>
            <a:ext cx="7110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accent4"/>
                </a:solidFill>
              </a:rPr>
              <a:t>메인 함수에서 </a:t>
            </a:r>
            <a:r>
              <a:rPr lang="en-US" altLang="ko-KR" err="1">
                <a:solidFill>
                  <a:schemeClr val="accent4"/>
                </a:solidFill>
              </a:rPr>
              <a:t>TextScreen</a:t>
            </a:r>
            <a:r>
              <a:rPr lang="en-US" altLang="ko-KR">
                <a:solidFill>
                  <a:schemeClr val="accent4"/>
                </a:solidFill>
              </a:rPr>
              <a:t> </a:t>
            </a:r>
            <a:r>
              <a:rPr lang="en-US" altLang="ko-KR" err="1">
                <a:solidFill>
                  <a:schemeClr val="accent4"/>
                </a:solidFill>
              </a:rPr>
              <a:t>NewScreen</a:t>
            </a:r>
            <a:r>
              <a:rPr lang="en-US" altLang="ko-KR" smtClean="0">
                <a:solidFill>
                  <a:schemeClr val="accent4"/>
                </a:solidFill>
              </a:rPr>
              <a:t>; </a:t>
            </a:r>
            <a:r>
              <a:rPr lang="ko-KR" altLang="en-US" smtClean="0">
                <a:solidFill>
                  <a:schemeClr val="accent4"/>
                </a:solidFill>
              </a:rPr>
              <a:t>이 실행되었을 때</a:t>
            </a:r>
            <a:endParaRPr lang="en-US" altLang="ko-KR" smtClean="0">
              <a:solidFill>
                <a:schemeClr val="accent4"/>
              </a:solidFill>
            </a:endParaRPr>
          </a:p>
          <a:p>
            <a:r>
              <a:rPr lang="ko-KR" altLang="en-US" smtClean="0"/>
              <a:t>바이트패딩에 따라 </a:t>
            </a:r>
            <a:r>
              <a:rPr lang="en-US" altLang="ko-KR" smtClean="0"/>
              <a:t>char*(8btye)</a:t>
            </a:r>
            <a:r>
              <a:rPr lang="ko-KR" altLang="en-US" smtClean="0"/>
              <a:t>를 기준으로 </a:t>
            </a:r>
            <a:r>
              <a:rPr lang="en-US" altLang="ko-KR" smtClean="0"/>
              <a:t>(</a:t>
            </a:r>
            <a:r>
              <a:rPr lang="en-US" altLang="ko-KR" err="1" smtClean="0"/>
              <a:t>int</a:t>
            </a:r>
            <a:r>
              <a:rPr lang="en-US" altLang="ko-KR" smtClean="0"/>
              <a:t>, </a:t>
            </a:r>
            <a:r>
              <a:rPr lang="en-US" altLang="ko-KR" err="1" smtClean="0"/>
              <a:t>int</a:t>
            </a:r>
            <a:r>
              <a:rPr lang="en-US" altLang="ko-KR" smtClean="0"/>
              <a:t>)/char*/char</a:t>
            </a:r>
          </a:p>
          <a:p>
            <a:r>
              <a:rPr lang="en-US" altLang="ko-KR" smtClean="0"/>
              <a:t>24btye </a:t>
            </a:r>
            <a:r>
              <a:rPr lang="ko-KR" altLang="en-US" smtClean="0"/>
              <a:t>메모리가 </a:t>
            </a:r>
            <a:r>
              <a:rPr lang="ko-KR" altLang="en-US" err="1" smtClean="0"/>
              <a:t>스택영역에</a:t>
            </a:r>
            <a:r>
              <a:rPr lang="ko-KR" altLang="en-US" smtClean="0"/>
              <a:t> 할당됨</a:t>
            </a:r>
            <a:r>
              <a:rPr lang="en-US" altLang="ko-KR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97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96291" y="1436494"/>
            <a:ext cx="8894618" cy="572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/>
              <a:t>코드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96291" y="2269423"/>
            <a:ext cx="8894618" cy="5329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/>
              <a:t>메모리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96291" y="2980351"/>
            <a:ext cx="8894618" cy="10806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err="1" smtClean="0"/>
              <a:t>힙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96291" y="4239010"/>
            <a:ext cx="8894618" cy="25358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/>
              <a:t>스택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11186" y="5602777"/>
            <a:ext cx="8048154" cy="9975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/>
              <a:t>Main                    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164676" y="5797665"/>
            <a:ext cx="5924299" cy="62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mtClean="0"/>
              <a:t>TextScreen       (</a:t>
            </a:r>
            <a:r>
              <a:rPr lang="en-US" altLang="ko-KR" sz="1200" err="1" smtClean="0"/>
              <a:t>int</a:t>
            </a:r>
            <a:r>
              <a:rPr lang="en-US" altLang="ko-KR" sz="1200" smtClean="0"/>
              <a:t>)Width_    (</a:t>
            </a:r>
            <a:r>
              <a:rPr lang="en-US" altLang="ko-KR" sz="1200" err="1" smtClean="0"/>
              <a:t>int</a:t>
            </a:r>
            <a:r>
              <a:rPr lang="en-US" altLang="ko-KR" sz="1200" smtClean="0"/>
              <a:t>)Height_   (char*)</a:t>
            </a:r>
            <a:r>
              <a:rPr lang="en-US" altLang="ko-KR" sz="1200" err="1" smtClean="0"/>
              <a:t>PixelData</a:t>
            </a:r>
            <a:r>
              <a:rPr lang="en-US" altLang="ko-KR" sz="1200" smtClean="0"/>
              <a:t>_  (char)</a:t>
            </a:r>
            <a:r>
              <a:rPr lang="en-US" altLang="ko-KR" sz="1200" err="1" smtClean="0"/>
              <a:t>DefaultPixel</a:t>
            </a:r>
            <a:r>
              <a:rPr lang="en-US" altLang="ko-KR" sz="1200" smtClean="0"/>
              <a:t>_[3]</a:t>
            </a:r>
          </a:p>
          <a:p>
            <a:r>
              <a:rPr lang="en-US" altLang="ko-KR" sz="1200"/>
              <a:t> </a:t>
            </a:r>
            <a:r>
              <a:rPr lang="en-US" altLang="ko-KR" sz="1200" smtClean="0"/>
              <a:t>(24byte)           =_Width       =_Height       =                     =“</a:t>
            </a:r>
            <a:r>
              <a:rPr lang="ko-KR" altLang="en-US" sz="1200" err="1" smtClean="0"/>
              <a:t>ㅁ</a:t>
            </a:r>
            <a:r>
              <a:rPr lang="en-US" altLang="ko-KR" sz="1200" smtClean="0"/>
              <a:t>”</a:t>
            </a:r>
            <a:endParaRPr lang="ko-KR" altLang="en-US" sz="1200"/>
          </a:p>
        </p:txBody>
      </p:sp>
      <p:sp>
        <p:nvSpPr>
          <p:cNvPr id="2" name="TextBox 1"/>
          <p:cNvSpPr txBox="1"/>
          <p:nvPr/>
        </p:nvSpPr>
        <p:spPr>
          <a:xfrm>
            <a:off x="2435628" y="107312"/>
            <a:ext cx="7823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accent4"/>
                </a:solidFill>
              </a:rPr>
              <a:t>메인 함수에서 </a:t>
            </a:r>
            <a:r>
              <a:rPr lang="en-US" altLang="ko-KR" err="1">
                <a:solidFill>
                  <a:schemeClr val="accent4"/>
                </a:solidFill>
              </a:rPr>
              <a:t>NewScreen.CreateScreen</a:t>
            </a:r>
            <a:r>
              <a:rPr lang="en-US" altLang="ko-KR">
                <a:solidFill>
                  <a:schemeClr val="accent4"/>
                </a:solidFill>
              </a:rPr>
              <a:t>(8, 8, "□</a:t>
            </a:r>
            <a:r>
              <a:rPr lang="en-US" altLang="ko-KR" smtClean="0">
                <a:solidFill>
                  <a:schemeClr val="accent4"/>
                </a:solidFill>
              </a:rPr>
              <a:t>"); </a:t>
            </a:r>
            <a:r>
              <a:rPr lang="ko-KR" altLang="en-US" smtClean="0">
                <a:solidFill>
                  <a:schemeClr val="accent4"/>
                </a:solidFill>
              </a:rPr>
              <a:t>이 실행되었을 때</a:t>
            </a:r>
            <a:endParaRPr lang="en-US" altLang="ko-KR" smtClean="0">
              <a:solidFill>
                <a:schemeClr val="accent4"/>
              </a:solidFill>
            </a:endParaRPr>
          </a:p>
          <a:p>
            <a:r>
              <a:rPr lang="ko-KR" altLang="en-US" smtClean="0"/>
              <a:t>인자로 </a:t>
            </a:r>
            <a:r>
              <a:rPr lang="en-US" altLang="ko-KR" smtClean="0"/>
              <a:t>_Width, _Height, DefaultPixel</a:t>
            </a:r>
            <a:r>
              <a:rPr lang="ko-KR" altLang="en-US" smtClean="0"/>
              <a:t>을 받아 </a:t>
            </a:r>
            <a:r>
              <a:rPr lang="en-US" altLang="ko-KR" smtClean="0"/>
              <a:t>TextScreen</a:t>
            </a:r>
            <a:r>
              <a:rPr lang="ko-KR" altLang="en-US" smtClean="0"/>
              <a:t>에 넣어줌</a:t>
            </a:r>
            <a:endParaRPr lang="en-US" altLang="ko-KR" smtClean="0"/>
          </a:p>
          <a:p>
            <a:r>
              <a:rPr lang="ko-KR" altLang="en-US" smtClean="0"/>
              <a:t>힙 영역에 </a:t>
            </a:r>
            <a:r>
              <a:rPr lang="en-US" altLang="ko-KR" smtClean="0"/>
              <a:t>(char)(RealWidth * _Height +1)</a:t>
            </a:r>
            <a:r>
              <a:rPr lang="ko-KR" altLang="en-US" smtClean="0"/>
              <a:t>의 크기의 동적배열을 만듬</a:t>
            </a:r>
            <a:endParaRPr lang="en-US" altLang="ko-KR" smtClean="0">
              <a:solidFill>
                <a:schemeClr val="accent4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043698" y="1543206"/>
            <a:ext cx="5486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8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970925" y="1548177"/>
            <a:ext cx="5486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8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898152" y="1543206"/>
            <a:ext cx="5486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“</a:t>
            </a:r>
            <a:r>
              <a:rPr lang="ko-KR" altLang="en-US" err="1" smtClean="0"/>
              <a:t>ㅁ</a:t>
            </a:r>
            <a:r>
              <a:rPr lang="en-US" altLang="ko-KR" smtClean="0"/>
              <a:t>”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172988" y="4566452"/>
            <a:ext cx="5924299" cy="8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err="1" smtClean="0"/>
              <a:t>CreateScreen</a:t>
            </a:r>
            <a:r>
              <a:rPr lang="en-US" altLang="ko-KR" sz="1200" smtClean="0"/>
              <a:t>    (</a:t>
            </a:r>
            <a:r>
              <a:rPr lang="en-US" altLang="ko-KR" sz="1200" err="1" smtClean="0"/>
              <a:t>int</a:t>
            </a:r>
            <a:r>
              <a:rPr lang="en-US" altLang="ko-KR" sz="1200" smtClean="0"/>
              <a:t>)_Width=8    (</a:t>
            </a:r>
            <a:r>
              <a:rPr lang="en-US" altLang="ko-KR" sz="1200" err="1" smtClean="0"/>
              <a:t>int</a:t>
            </a:r>
            <a:r>
              <a:rPr lang="en-US" altLang="ko-KR" sz="1200" smtClean="0"/>
              <a:t>)_Height=8   (</a:t>
            </a:r>
            <a:r>
              <a:rPr lang="en-US" altLang="ko-KR" sz="1200" err="1" smtClean="0"/>
              <a:t>const</a:t>
            </a:r>
            <a:r>
              <a:rPr lang="en-US" altLang="ko-KR" sz="1200" smtClean="0"/>
              <a:t> char*)</a:t>
            </a:r>
            <a:r>
              <a:rPr lang="en-US" altLang="ko-KR" sz="1200" err="1" smtClean="0"/>
              <a:t>DefaultPixel</a:t>
            </a:r>
            <a:r>
              <a:rPr lang="en-US" altLang="ko-KR" sz="1200" smtClean="0"/>
              <a:t>=“</a:t>
            </a:r>
            <a:r>
              <a:rPr lang="ko-KR" altLang="en-US" sz="1200" err="1" smtClean="0"/>
              <a:t>ㅁ</a:t>
            </a:r>
            <a:r>
              <a:rPr lang="en-US" altLang="ko-KR" sz="1200" smtClean="0"/>
              <a:t>”</a:t>
            </a:r>
          </a:p>
          <a:p>
            <a:r>
              <a:rPr lang="en-US" altLang="ko-KR" sz="1200" smtClean="0"/>
              <a:t>                     </a:t>
            </a:r>
          </a:p>
          <a:p>
            <a:r>
              <a:rPr lang="en-US" altLang="ko-KR" sz="1200"/>
              <a:t> </a:t>
            </a:r>
            <a:r>
              <a:rPr lang="en-US" altLang="ko-KR" sz="1200" smtClean="0"/>
              <a:t>                    (</a:t>
            </a:r>
            <a:r>
              <a:rPr lang="en-US" altLang="ko-KR" sz="1200" err="1" smtClean="0"/>
              <a:t>int</a:t>
            </a:r>
            <a:r>
              <a:rPr lang="en-US" altLang="ko-KR" sz="1200" smtClean="0"/>
              <a:t>) </a:t>
            </a:r>
            <a:r>
              <a:rPr lang="en-US" altLang="ko-KR" sz="1200" err="1" smtClean="0"/>
              <a:t>RealWidth</a:t>
            </a:r>
            <a:r>
              <a:rPr lang="en-US" altLang="ko-KR" sz="1200" smtClean="0"/>
              <a:t> = _Width * 2 + 1</a:t>
            </a:r>
            <a:endParaRPr lang="ko-KR" altLang="en-US" sz="1200"/>
          </a:p>
        </p:txBody>
      </p:sp>
      <p:cxnSp>
        <p:nvCxnSpPr>
          <p:cNvPr id="25" name="직선 화살표 연결선 24"/>
          <p:cNvCxnSpPr>
            <a:stCxn id="3" idx="2"/>
          </p:cNvCxnSpPr>
          <p:nvPr/>
        </p:nvCxnSpPr>
        <p:spPr>
          <a:xfrm flipH="1">
            <a:off x="6306424" y="1850777"/>
            <a:ext cx="1011594" cy="2869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7522911" y="1850777"/>
            <a:ext cx="730780" cy="2869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9189362" y="1850777"/>
            <a:ext cx="436776" cy="2869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5877098" y="4927607"/>
            <a:ext cx="52930" cy="117393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2730689" y="3322191"/>
            <a:ext cx="3856551" cy="414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(char)(</a:t>
            </a:r>
            <a:r>
              <a:rPr lang="en-US" altLang="ko-KR" sz="1200" err="1" smtClean="0"/>
              <a:t>RealWidth</a:t>
            </a:r>
            <a:r>
              <a:rPr lang="en-US" altLang="ko-KR" sz="1200" smtClean="0"/>
              <a:t> * _Height +1)</a:t>
            </a:r>
            <a:r>
              <a:rPr lang="ko-KR" altLang="en-US" sz="1200" smtClean="0"/>
              <a:t>의 크기의 </a:t>
            </a:r>
            <a:r>
              <a:rPr lang="en-US" altLang="ko-KR" sz="1200" smtClean="0"/>
              <a:t>char </a:t>
            </a:r>
            <a:r>
              <a:rPr lang="ko-KR" altLang="en-US" sz="1200" smtClean="0"/>
              <a:t>배열</a:t>
            </a:r>
            <a:endParaRPr lang="ko-KR" altLang="en-US" sz="1200"/>
          </a:p>
        </p:txBody>
      </p:sp>
      <p:cxnSp>
        <p:nvCxnSpPr>
          <p:cNvPr id="49" name="직선 화살표 연결선 48"/>
          <p:cNvCxnSpPr>
            <a:endCxn id="47" idx="1"/>
          </p:cNvCxnSpPr>
          <p:nvPr/>
        </p:nvCxnSpPr>
        <p:spPr>
          <a:xfrm flipH="1" flipV="1">
            <a:off x="2730689" y="3529410"/>
            <a:ext cx="4952475" cy="2688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6990768" y="4897097"/>
            <a:ext cx="52930" cy="117393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8970723" y="4927606"/>
            <a:ext cx="52930" cy="117393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35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96291" y="1436494"/>
            <a:ext cx="8894618" cy="572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/>
              <a:t>코드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96291" y="2269423"/>
            <a:ext cx="8894618" cy="5329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/>
              <a:t>메모리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96291" y="2980351"/>
            <a:ext cx="8894618" cy="10806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err="1" smtClean="0"/>
              <a:t>힙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96291" y="4239010"/>
            <a:ext cx="8894618" cy="25358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/>
              <a:t>스택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11186" y="5669280"/>
            <a:ext cx="8048154" cy="9310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/>
              <a:t>Main                    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156363" y="5824737"/>
            <a:ext cx="5924299" cy="62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mtClean="0"/>
              <a:t>TextScreen       (</a:t>
            </a:r>
            <a:r>
              <a:rPr lang="en-US" altLang="ko-KR" sz="1200" err="1" smtClean="0"/>
              <a:t>int</a:t>
            </a:r>
            <a:r>
              <a:rPr lang="en-US" altLang="ko-KR" sz="1200" smtClean="0"/>
              <a:t>)Width_    (</a:t>
            </a:r>
            <a:r>
              <a:rPr lang="en-US" altLang="ko-KR" sz="1200" err="1" smtClean="0"/>
              <a:t>int</a:t>
            </a:r>
            <a:r>
              <a:rPr lang="en-US" altLang="ko-KR" sz="1200" smtClean="0"/>
              <a:t>)Height_   (char*)</a:t>
            </a:r>
            <a:r>
              <a:rPr lang="en-US" altLang="ko-KR" sz="1200" err="1" smtClean="0"/>
              <a:t>PixelData</a:t>
            </a:r>
            <a:r>
              <a:rPr lang="en-US" altLang="ko-KR" sz="1200" smtClean="0"/>
              <a:t>_  (char)</a:t>
            </a:r>
            <a:r>
              <a:rPr lang="en-US" altLang="ko-KR" sz="1200" err="1" smtClean="0"/>
              <a:t>DefaultPixel</a:t>
            </a:r>
            <a:r>
              <a:rPr lang="en-US" altLang="ko-KR" sz="1200" smtClean="0"/>
              <a:t>_[3]</a:t>
            </a:r>
          </a:p>
          <a:p>
            <a:r>
              <a:rPr lang="en-US" altLang="ko-KR" sz="1200"/>
              <a:t> </a:t>
            </a:r>
            <a:r>
              <a:rPr lang="en-US" altLang="ko-KR" sz="1200" smtClean="0"/>
              <a:t>(24byte)           =_Width       =_Height       =                     =“</a:t>
            </a:r>
            <a:r>
              <a:rPr lang="ko-KR" altLang="en-US" sz="1200" err="1" smtClean="0"/>
              <a:t>ㅁ</a:t>
            </a:r>
            <a:r>
              <a:rPr lang="en-US" altLang="ko-KR" sz="1200" smtClean="0"/>
              <a:t>”</a:t>
            </a:r>
            <a:endParaRPr lang="ko-KR" altLang="en-US" sz="1200"/>
          </a:p>
        </p:txBody>
      </p:sp>
      <p:sp>
        <p:nvSpPr>
          <p:cNvPr id="2" name="TextBox 1"/>
          <p:cNvSpPr txBox="1"/>
          <p:nvPr/>
        </p:nvSpPr>
        <p:spPr>
          <a:xfrm>
            <a:off x="2435628" y="60575"/>
            <a:ext cx="82877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accent4"/>
                </a:solidFill>
              </a:rPr>
              <a:t>메인 함수에서 </a:t>
            </a:r>
            <a:r>
              <a:rPr lang="en-US" altLang="ko-KR" smtClean="0">
                <a:solidFill>
                  <a:schemeClr val="accent4"/>
                </a:solidFill>
              </a:rPr>
              <a:t> NewScreen.PrintScreen(); </a:t>
            </a:r>
            <a:r>
              <a:rPr lang="ko-KR" altLang="en-US" smtClean="0">
                <a:solidFill>
                  <a:schemeClr val="accent4"/>
                </a:solidFill>
              </a:rPr>
              <a:t>이 실행되었을 때</a:t>
            </a:r>
            <a:endParaRPr lang="en-US" altLang="ko-KR">
              <a:solidFill>
                <a:schemeClr val="accent4"/>
              </a:solidFill>
            </a:endParaRPr>
          </a:p>
          <a:p>
            <a:r>
              <a:rPr lang="en-US" altLang="ko-KR" smtClean="0"/>
              <a:t>LineStart</a:t>
            </a:r>
            <a:r>
              <a:rPr lang="ko-KR" altLang="en-US" smtClean="0"/>
              <a:t>로 </a:t>
            </a:r>
            <a:r>
              <a:rPr lang="en-US" altLang="ko-KR" smtClean="0"/>
              <a:t>PixelData</a:t>
            </a:r>
            <a:r>
              <a:rPr lang="ko-KR" altLang="en-US" smtClean="0"/>
              <a:t>의 각 라인의 첫번째 주소에 접근하여 </a:t>
            </a:r>
            <a:endParaRPr lang="en-US" altLang="ko-KR" smtClean="0"/>
          </a:p>
          <a:p>
            <a:r>
              <a:rPr lang="ko-KR" altLang="en-US" smtClean="0"/>
              <a:t>그 라인에 </a:t>
            </a:r>
            <a:r>
              <a:rPr lang="en-US" altLang="ko-KR" smtClean="0"/>
              <a:t>DefaultPixel_[]</a:t>
            </a:r>
            <a:r>
              <a:rPr lang="ko-KR" altLang="en-US" smtClean="0"/>
              <a:t>에 저장된 문자를 라인이 끝날때 까지 넣고 한줄 띄움</a:t>
            </a:r>
            <a:endParaRPr lang="en-US" altLang="ko-KR" smtClean="0"/>
          </a:p>
          <a:p>
            <a:r>
              <a:rPr lang="ko-KR" altLang="en-US" smtClean="0"/>
              <a:t>모든 라인에 반복 후 </a:t>
            </a:r>
            <a:r>
              <a:rPr lang="en-US" altLang="ko-KR" smtClean="0"/>
              <a:t>0</a:t>
            </a:r>
            <a:r>
              <a:rPr lang="ko-KR" altLang="en-US" smtClean="0"/>
              <a:t>을 넣어 끝을 맺고 출력시킴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12" name="직사각형 11"/>
          <p:cNvSpPr/>
          <p:nvPr/>
        </p:nvSpPr>
        <p:spPr>
          <a:xfrm>
            <a:off x="4154928" y="4696456"/>
            <a:ext cx="5924299" cy="8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mtClean="0"/>
              <a:t>PrintScreen        (int) </a:t>
            </a:r>
            <a:r>
              <a:rPr lang="en-US" altLang="ko-KR" sz="1200" err="1" smtClean="0"/>
              <a:t>RealWidth</a:t>
            </a:r>
            <a:r>
              <a:rPr lang="en-US" altLang="ko-KR" sz="1200" smtClean="0"/>
              <a:t> = _Width * 2 + 1 </a:t>
            </a:r>
          </a:p>
          <a:p>
            <a:r>
              <a:rPr lang="en-US" altLang="ko-KR" sz="1200"/>
              <a:t> </a:t>
            </a:r>
            <a:r>
              <a:rPr lang="en-US" altLang="ko-KR" sz="1200" smtClean="0"/>
              <a:t>                     (char*) LineStart = &amp;PixelData[(y * RealWidth)]</a:t>
            </a:r>
            <a:endParaRPr lang="ko-KR" altLang="en-US" sz="1200"/>
          </a:p>
        </p:txBody>
      </p:sp>
      <p:sp>
        <p:nvSpPr>
          <p:cNvPr id="47" name="직사각형 46"/>
          <p:cNvSpPr/>
          <p:nvPr/>
        </p:nvSpPr>
        <p:spPr>
          <a:xfrm>
            <a:off x="2958450" y="3313459"/>
            <a:ext cx="3856551" cy="414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(char)(</a:t>
            </a:r>
            <a:r>
              <a:rPr lang="en-US" altLang="ko-KR" sz="1200" err="1" smtClean="0"/>
              <a:t>RealWidth</a:t>
            </a:r>
            <a:r>
              <a:rPr lang="en-US" altLang="ko-KR" sz="1200" smtClean="0"/>
              <a:t> * _Height +1)</a:t>
            </a:r>
            <a:r>
              <a:rPr lang="ko-KR" altLang="en-US" sz="1200" smtClean="0"/>
              <a:t>의 크기의 </a:t>
            </a:r>
            <a:r>
              <a:rPr lang="en-US" altLang="ko-KR" sz="1200" smtClean="0"/>
              <a:t>char </a:t>
            </a:r>
            <a:r>
              <a:rPr lang="ko-KR" altLang="en-US" sz="1200" smtClean="0"/>
              <a:t>배열</a:t>
            </a:r>
            <a:endParaRPr lang="ko-KR" altLang="en-US" sz="1200"/>
          </a:p>
        </p:txBody>
      </p:sp>
      <p:cxnSp>
        <p:nvCxnSpPr>
          <p:cNvPr id="49" name="직선 화살표 연결선 48"/>
          <p:cNvCxnSpPr>
            <a:endCxn id="47" idx="1"/>
          </p:cNvCxnSpPr>
          <p:nvPr/>
        </p:nvCxnSpPr>
        <p:spPr>
          <a:xfrm flipH="1" flipV="1">
            <a:off x="2958450" y="3520678"/>
            <a:ext cx="4666679" cy="27388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2958450" y="3727897"/>
            <a:ext cx="4564568" cy="1442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 flipV="1">
            <a:off x="4006735" y="3727897"/>
            <a:ext cx="3516287" cy="14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 flipV="1">
            <a:off x="5054138" y="3727897"/>
            <a:ext cx="2468885" cy="1427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5985164" y="3727897"/>
            <a:ext cx="1537857" cy="1427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9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287</Words>
  <Application>Microsoft Office PowerPoint</Application>
  <PresentationFormat>와이드스크린</PresentationFormat>
  <Paragraphs>40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munjy1997@naver.com</dc:creator>
  <cp:lastModifiedBy>munjy1997@naver.com</cp:lastModifiedBy>
  <cp:revision>16</cp:revision>
  <dcterms:created xsi:type="dcterms:W3CDTF">2022-02-07T19:29:28Z</dcterms:created>
  <dcterms:modified xsi:type="dcterms:W3CDTF">2022-02-08T02:38:42Z</dcterms:modified>
</cp:coreProperties>
</file>