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2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6CD3-9F96-462E-B426-23F517C7923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98FC-F7B8-4752-9103-A46046074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291" y="1436494"/>
            <a:ext cx="8894618" cy="57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1" y="2269423"/>
            <a:ext cx="8894618" cy="53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6291" y="3264132"/>
            <a:ext cx="8894618" cy="1080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/>
              <a:t>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6291" y="4829695"/>
            <a:ext cx="8894618" cy="1812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스택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36371" y="5349766"/>
            <a:ext cx="8048154" cy="83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Main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6531" y="5454870"/>
            <a:ext cx="6589317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TextScreen</a:t>
            </a:r>
            <a:r>
              <a:rPr lang="en-US" altLang="ko-KR" sz="1200" smtClean="0"/>
              <a:t>(24byte)</a:t>
            </a:r>
            <a:r>
              <a:rPr lang="en-US" altLang="ko-KR" sz="1200" smtClean="0"/>
              <a:t>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)Width_    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</a:t>
            </a:r>
            <a:r>
              <a:rPr lang="en-US" altLang="ko-KR" sz="1200" smtClean="0"/>
              <a:t>Height_   (char*)</a:t>
            </a:r>
            <a:r>
              <a:rPr lang="en-US" altLang="ko-KR" sz="1200" err="1" smtClean="0"/>
              <a:t>PixelData</a:t>
            </a:r>
            <a:r>
              <a:rPr lang="en-US" altLang="ko-KR" sz="1200" smtClean="0"/>
              <a:t>_  (char)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_[3]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388572" y="116017"/>
            <a:ext cx="711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메인 함수에서 </a:t>
            </a:r>
            <a:r>
              <a:rPr lang="en-US" altLang="ko-KR" err="1">
                <a:solidFill>
                  <a:schemeClr val="accent4"/>
                </a:solidFill>
              </a:rPr>
              <a:t>TextScreen</a:t>
            </a:r>
            <a:r>
              <a:rPr lang="en-US" altLang="ko-KR">
                <a:solidFill>
                  <a:schemeClr val="accent4"/>
                </a:solidFill>
              </a:rPr>
              <a:t> </a:t>
            </a:r>
            <a:r>
              <a:rPr lang="en-US" altLang="ko-KR" err="1">
                <a:solidFill>
                  <a:schemeClr val="accent4"/>
                </a:solidFill>
              </a:rPr>
              <a:t>NewScreen</a:t>
            </a:r>
            <a:r>
              <a:rPr lang="en-US" altLang="ko-KR" smtClean="0">
                <a:solidFill>
                  <a:schemeClr val="accent4"/>
                </a:solidFill>
              </a:rPr>
              <a:t>; </a:t>
            </a:r>
            <a:r>
              <a:rPr lang="ko-KR" altLang="en-US" smtClean="0">
                <a:solidFill>
                  <a:schemeClr val="accent4"/>
                </a:solidFill>
              </a:rPr>
              <a:t>이 실행되었을 때</a:t>
            </a:r>
            <a:endParaRPr lang="en-US" altLang="ko-KR" smtClean="0">
              <a:solidFill>
                <a:schemeClr val="accent4"/>
              </a:solidFill>
            </a:endParaRPr>
          </a:p>
          <a:p>
            <a:r>
              <a:rPr lang="ko-KR" altLang="en-US" smtClean="0"/>
              <a:t>바이트패딩에 따라 </a:t>
            </a:r>
            <a:r>
              <a:rPr lang="en-US" altLang="ko-KR" smtClean="0"/>
              <a:t>char*(8btye)</a:t>
            </a:r>
            <a:r>
              <a:rPr lang="ko-KR" altLang="en-US" smtClean="0"/>
              <a:t>를 기준으로 </a:t>
            </a:r>
            <a:r>
              <a:rPr lang="en-US" altLang="ko-KR" smtClean="0"/>
              <a:t>(</a:t>
            </a:r>
            <a:r>
              <a:rPr lang="en-US" altLang="ko-KR" err="1" smtClean="0"/>
              <a:t>int</a:t>
            </a:r>
            <a:r>
              <a:rPr lang="en-US" altLang="ko-KR" smtClean="0"/>
              <a:t>, </a:t>
            </a:r>
            <a:r>
              <a:rPr lang="en-US" altLang="ko-KR" err="1" smtClean="0"/>
              <a:t>int</a:t>
            </a:r>
            <a:r>
              <a:rPr lang="en-US" altLang="ko-KR" smtClean="0"/>
              <a:t>)/char*/char</a:t>
            </a:r>
          </a:p>
          <a:p>
            <a:r>
              <a:rPr lang="en-US" altLang="ko-KR" smtClean="0"/>
              <a:t>24btye </a:t>
            </a:r>
            <a:r>
              <a:rPr lang="ko-KR" altLang="en-US" smtClean="0"/>
              <a:t>메모리가 </a:t>
            </a:r>
            <a:r>
              <a:rPr lang="ko-KR" altLang="en-US" err="1" smtClean="0"/>
              <a:t>스택영역에</a:t>
            </a:r>
            <a:r>
              <a:rPr lang="ko-KR" altLang="en-US" smtClean="0"/>
              <a:t> 할당됨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291" y="1436494"/>
            <a:ext cx="8894618" cy="57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1" y="2269423"/>
            <a:ext cx="8894618" cy="53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6291" y="2980351"/>
            <a:ext cx="8894618" cy="1080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/>
              <a:t>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6291" y="4239010"/>
            <a:ext cx="8894618" cy="2535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스택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1186" y="4338763"/>
            <a:ext cx="8048154" cy="2261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Main               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56363" y="4478073"/>
            <a:ext cx="5924299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TextScreen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)Width_    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</a:t>
            </a:r>
            <a:r>
              <a:rPr lang="en-US" altLang="ko-KR" sz="1200" smtClean="0"/>
              <a:t>Height_   (char*)</a:t>
            </a:r>
            <a:r>
              <a:rPr lang="en-US" altLang="ko-KR" sz="1200" err="1" smtClean="0"/>
              <a:t>PixelData</a:t>
            </a:r>
            <a:r>
              <a:rPr lang="en-US" altLang="ko-KR" sz="1200" smtClean="0"/>
              <a:t>_  (char)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_[3]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(24byte)</a:t>
            </a:r>
            <a:r>
              <a:rPr lang="en-US" altLang="ko-KR" sz="1200" smtClean="0"/>
              <a:t>           =</a:t>
            </a:r>
            <a:r>
              <a:rPr lang="en-US" altLang="ko-KR" sz="1200" smtClean="0"/>
              <a:t>_Width       =_Height       =                     =“</a:t>
            </a:r>
            <a:r>
              <a:rPr lang="ko-KR" altLang="en-US" sz="1200" err="1" smtClean="0"/>
              <a:t>ㅁ</a:t>
            </a:r>
            <a:r>
              <a:rPr lang="en-US" altLang="ko-KR" sz="1200" smtClean="0"/>
              <a:t>”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435628" y="107312"/>
            <a:ext cx="782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메인 함수에서 </a:t>
            </a:r>
            <a:r>
              <a:rPr lang="en-US" altLang="ko-KR" err="1">
                <a:solidFill>
                  <a:schemeClr val="accent4"/>
                </a:solidFill>
              </a:rPr>
              <a:t>NewScreen.CreateScreen</a:t>
            </a:r>
            <a:r>
              <a:rPr lang="en-US" altLang="ko-KR">
                <a:solidFill>
                  <a:schemeClr val="accent4"/>
                </a:solidFill>
              </a:rPr>
              <a:t>(8, 8, "□</a:t>
            </a:r>
            <a:r>
              <a:rPr lang="en-US" altLang="ko-KR" smtClean="0">
                <a:solidFill>
                  <a:schemeClr val="accent4"/>
                </a:solidFill>
              </a:rPr>
              <a:t>"); </a:t>
            </a:r>
            <a:r>
              <a:rPr lang="ko-KR" altLang="en-US" smtClean="0">
                <a:solidFill>
                  <a:schemeClr val="accent4"/>
                </a:solidFill>
              </a:rPr>
              <a:t>이 실행되었을 때</a:t>
            </a:r>
            <a:endParaRPr lang="en-US" altLang="ko-KR" smtClean="0">
              <a:solidFill>
                <a:schemeClr val="accent4"/>
              </a:solidFill>
            </a:endParaRPr>
          </a:p>
          <a:p>
            <a:r>
              <a:rPr lang="ko-KR" altLang="en-US" smtClean="0"/>
              <a:t>인자로 </a:t>
            </a:r>
            <a:r>
              <a:rPr lang="en-US" altLang="ko-KR" smtClean="0"/>
              <a:t>_Width, _Height, DefaultPixel</a:t>
            </a:r>
            <a:r>
              <a:rPr lang="ko-KR" altLang="en-US" smtClean="0"/>
              <a:t>을 받아 </a:t>
            </a:r>
            <a:r>
              <a:rPr lang="en-US" altLang="ko-KR" smtClean="0"/>
              <a:t>TextScreen</a:t>
            </a:r>
            <a:r>
              <a:rPr lang="ko-KR" altLang="en-US" smtClean="0"/>
              <a:t>에 넣어줌</a:t>
            </a:r>
            <a:endParaRPr lang="en-US" altLang="ko-KR" smtClean="0"/>
          </a:p>
          <a:p>
            <a:r>
              <a:rPr lang="ko-KR" altLang="en-US" smtClean="0"/>
              <a:t>힙 영역에 </a:t>
            </a:r>
            <a:r>
              <a:rPr lang="en-US" altLang="ko-KR" smtClean="0"/>
              <a:t>(char)(RealWidth * _Height +1)</a:t>
            </a:r>
            <a:r>
              <a:rPr lang="ko-KR" altLang="en-US" smtClean="0"/>
              <a:t>의 크기의 동적배열을 만듬</a:t>
            </a:r>
            <a:endParaRPr lang="en-US" altLang="ko-KR" smtClean="0">
              <a:solidFill>
                <a:schemeClr val="accent4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43698" y="1543206"/>
            <a:ext cx="5486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70925" y="1548177"/>
            <a:ext cx="5486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98152" y="1543206"/>
            <a:ext cx="5486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</a:t>
            </a:r>
            <a:r>
              <a:rPr lang="ko-KR" altLang="en-US" err="1" smtClean="0"/>
              <a:t>ㅁ</a:t>
            </a:r>
            <a:r>
              <a:rPr lang="en-US" altLang="ko-KR" smtClean="0"/>
              <a:t>”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6363" y="5572295"/>
            <a:ext cx="5924299" cy="8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err="1" smtClean="0"/>
              <a:t>CreateScreen</a:t>
            </a:r>
            <a:r>
              <a:rPr lang="en-US" altLang="ko-KR" sz="1200" smtClean="0"/>
              <a:t>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)_Width=8    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)_</a:t>
            </a:r>
            <a:r>
              <a:rPr lang="en-US" altLang="ko-KR" sz="1200" smtClean="0"/>
              <a:t>Height=8   (</a:t>
            </a:r>
            <a:r>
              <a:rPr lang="en-US" altLang="ko-KR" sz="1200" err="1" smtClean="0"/>
              <a:t>const</a:t>
            </a:r>
            <a:r>
              <a:rPr lang="en-US" altLang="ko-KR" sz="1200" smtClean="0"/>
              <a:t> char*)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=“</a:t>
            </a:r>
            <a:r>
              <a:rPr lang="ko-KR" altLang="en-US" sz="1200" err="1" smtClean="0"/>
              <a:t>ㅁ</a:t>
            </a:r>
            <a:r>
              <a:rPr lang="en-US" altLang="ko-KR" sz="1200" smtClean="0"/>
              <a:t>”</a:t>
            </a:r>
          </a:p>
          <a:p>
            <a:r>
              <a:rPr lang="en-US" altLang="ko-KR" sz="1200" smtClean="0"/>
              <a:t>                    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  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 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= _Width * 2 + 1</a:t>
            </a:r>
            <a:endParaRPr lang="ko-KR" altLang="en-US" sz="1200"/>
          </a:p>
        </p:txBody>
      </p:sp>
      <p:cxnSp>
        <p:nvCxnSpPr>
          <p:cNvPr id="25" name="직선 화살표 연결선 24"/>
          <p:cNvCxnSpPr>
            <a:stCxn id="3" idx="2"/>
          </p:cNvCxnSpPr>
          <p:nvPr/>
        </p:nvCxnSpPr>
        <p:spPr>
          <a:xfrm flipH="1">
            <a:off x="6267796" y="1850777"/>
            <a:ext cx="1050222" cy="393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481455" y="1850777"/>
            <a:ext cx="772235" cy="393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189362" y="1850777"/>
            <a:ext cx="403525" cy="393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769033" y="4995468"/>
            <a:ext cx="116378" cy="7897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832439" y="4991311"/>
            <a:ext cx="218521" cy="7938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8825236" y="4991311"/>
            <a:ext cx="218521" cy="7938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960225" y="4991311"/>
            <a:ext cx="939339" cy="11019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958450" y="3313459"/>
            <a:ext cx="3856551" cy="4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(char)(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* _Height +1)</a:t>
            </a:r>
            <a:r>
              <a:rPr lang="ko-KR" altLang="en-US" sz="1200" smtClean="0"/>
              <a:t>의 크기의 </a:t>
            </a:r>
            <a:r>
              <a:rPr lang="en-US" altLang="ko-KR" sz="1200" smtClean="0"/>
              <a:t>char </a:t>
            </a:r>
            <a:r>
              <a:rPr lang="ko-KR" altLang="en-US" sz="1200" smtClean="0"/>
              <a:t>배열</a:t>
            </a:r>
            <a:endParaRPr lang="ko-KR" altLang="en-US" sz="1200"/>
          </a:p>
        </p:txBody>
      </p:sp>
      <p:cxnSp>
        <p:nvCxnSpPr>
          <p:cNvPr id="49" name="직선 화살표 연결선 48"/>
          <p:cNvCxnSpPr>
            <a:endCxn id="47" idx="1"/>
          </p:cNvCxnSpPr>
          <p:nvPr/>
        </p:nvCxnSpPr>
        <p:spPr>
          <a:xfrm flipH="1" flipV="1">
            <a:off x="2958450" y="3520678"/>
            <a:ext cx="4633888" cy="135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291" y="1436494"/>
            <a:ext cx="8894618" cy="57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1" y="2269423"/>
            <a:ext cx="8894618" cy="53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메모리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6291" y="2980351"/>
            <a:ext cx="8894618" cy="1080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err="1" smtClean="0"/>
              <a:t>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6291" y="4239010"/>
            <a:ext cx="8894618" cy="2535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스택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1186" y="4338763"/>
            <a:ext cx="8048154" cy="2261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Main               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56363" y="4478073"/>
            <a:ext cx="5924299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TextScreen       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)Width_    </a:t>
            </a:r>
            <a:r>
              <a:rPr lang="en-US" altLang="ko-KR" sz="1200" smtClean="0"/>
              <a:t>(</a:t>
            </a:r>
            <a:r>
              <a:rPr lang="en-US" altLang="ko-KR" sz="1200" err="1" smtClean="0"/>
              <a:t>int</a:t>
            </a:r>
            <a:r>
              <a:rPr lang="en-US" altLang="ko-KR" sz="1200" smtClean="0"/>
              <a:t>)</a:t>
            </a:r>
            <a:r>
              <a:rPr lang="en-US" altLang="ko-KR" sz="1200" smtClean="0"/>
              <a:t>Height_   (char*)</a:t>
            </a:r>
            <a:r>
              <a:rPr lang="en-US" altLang="ko-KR" sz="1200" err="1" smtClean="0"/>
              <a:t>PixelData</a:t>
            </a:r>
            <a:r>
              <a:rPr lang="en-US" altLang="ko-KR" sz="1200" smtClean="0"/>
              <a:t>_  (char)</a:t>
            </a:r>
            <a:r>
              <a:rPr lang="en-US" altLang="ko-KR" sz="1200" err="1" smtClean="0"/>
              <a:t>DefaultPixel</a:t>
            </a:r>
            <a:r>
              <a:rPr lang="en-US" altLang="ko-KR" sz="1200" smtClean="0"/>
              <a:t>_[3]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(24byte)</a:t>
            </a:r>
            <a:r>
              <a:rPr lang="en-US" altLang="ko-KR" sz="1200" smtClean="0"/>
              <a:t>           =</a:t>
            </a:r>
            <a:r>
              <a:rPr lang="en-US" altLang="ko-KR" sz="1200" smtClean="0"/>
              <a:t>_Width       =_Height       =                     =“</a:t>
            </a:r>
            <a:r>
              <a:rPr lang="ko-KR" altLang="en-US" sz="1200" err="1" smtClean="0"/>
              <a:t>ㅁ</a:t>
            </a:r>
            <a:r>
              <a:rPr lang="en-US" altLang="ko-KR" sz="1200" smtClean="0"/>
              <a:t>”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435628" y="60575"/>
            <a:ext cx="8287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메인 함수에서 </a:t>
            </a:r>
            <a:r>
              <a:rPr lang="en-US" altLang="ko-KR" smtClean="0">
                <a:solidFill>
                  <a:schemeClr val="accent4"/>
                </a:solidFill>
              </a:rPr>
              <a:t> NewScreen.PrintScreen(); </a:t>
            </a:r>
            <a:r>
              <a:rPr lang="ko-KR" altLang="en-US" smtClean="0">
                <a:solidFill>
                  <a:schemeClr val="accent4"/>
                </a:solidFill>
              </a:rPr>
              <a:t>이 실행되었을 때</a:t>
            </a:r>
            <a:endParaRPr lang="en-US" altLang="ko-KR">
              <a:solidFill>
                <a:schemeClr val="accent4"/>
              </a:solidFill>
            </a:endParaRPr>
          </a:p>
          <a:p>
            <a:r>
              <a:rPr lang="en-US" altLang="ko-KR" smtClean="0"/>
              <a:t>LineStart</a:t>
            </a:r>
            <a:r>
              <a:rPr lang="ko-KR" altLang="en-US" smtClean="0"/>
              <a:t>로 </a:t>
            </a:r>
            <a:r>
              <a:rPr lang="en-US" altLang="ko-KR" smtClean="0"/>
              <a:t>PixelData</a:t>
            </a:r>
            <a:r>
              <a:rPr lang="ko-KR" altLang="en-US" smtClean="0"/>
              <a:t>의 각 라인의 첫번째 주소에 접근하여 </a:t>
            </a:r>
            <a:endParaRPr lang="en-US" altLang="ko-KR" smtClean="0"/>
          </a:p>
          <a:p>
            <a:r>
              <a:rPr lang="ko-KR" altLang="en-US" smtClean="0"/>
              <a:t>그 라인에 </a:t>
            </a:r>
            <a:r>
              <a:rPr lang="en-US" altLang="ko-KR" smtClean="0"/>
              <a:t>DefaultPixel_[]</a:t>
            </a:r>
            <a:r>
              <a:rPr lang="ko-KR" altLang="en-US" smtClean="0"/>
              <a:t>에 저장된 문자를 라인이 끝날때 까지 넣고 한줄 띄움</a:t>
            </a:r>
            <a:endParaRPr lang="en-US" altLang="ko-KR" smtClean="0"/>
          </a:p>
          <a:p>
            <a:r>
              <a:rPr lang="ko-KR" altLang="en-US" smtClean="0"/>
              <a:t>모든 라인에 반복 후 </a:t>
            </a:r>
            <a:r>
              <a:rPr lang="en-US" altLang="ko-KR" smtClean="0"/>
              <a:t>0</a:t>
            </a:r>
            <a:r>
              <a:rPr lang="ko-KR" altLang="en-US" smtClean="0"/>
              <a:t>을 넣어 끝을 맺고 출력시킴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4154928" y="5394955"/>
            <a:ext cx="5924299" cy="8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PrintScreen        (int) 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= _Width * 2 + 1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          (char*) LineStart = &amp;PixelData[(y * RealWidth)]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958450" y="3313459"/>
            <a:ext cx="3856551" cy="4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(char)(</a:t>
            </a:r>
            <a:r>
              <a:rPr lang="en-US" altLang="ko-KR" sz="1200" err="1" smtClean="0"/>
              <a:t>RealWidth</a:t>
            </a:r>
            <a:r>
              <a:rPr lang="en-US" altLang="ko-KR" sz="1200" smtClean="0"/>
              <a:t> * _Height +1)</a:t>
            </a:r>
            <a:r>
              <a:rPr lang="ko-KR" altLang="en-US" sz="1200" smtClean="0"/>
              <a:t>의 크기의 </a:t>
            </a:r>
            <a:r>
              <a:rPr lang="en-US" altLang="ko-KR" sz="1200" smtClean="0"/>
              <a:t>char </a:t>
            </a:r>
            <a:r>
              <a:rPr lang="ko-KR" altLang="en-US" sz="1200" smtClean="0"/>
              <a:t>배열</a:t>
            </a:r>
            <a:endParaRPr lang="ko-KR" altLang="en-US" sz="1200"/>
          </a:p>
        </p:txBody>
      </p:sp>
      <p:cxnSp>
        <p:nvCxnSpPr>
          <p:cNvPr id="49" name="직선 화살표 연결선 48"/>
          <p:cNvCxnSpPr>
            <a:endCxn id="47" idx="1"/>
          </p:cNvCxnSpPr>
          <p:nvPr/>
        </p:nvCxnSpPr>
        <p:spPr>
          <a:xfrm flipH="1" flipV="1">
            <a:off x="2958450" y="3520678"/>
            <a:ext cx="4633888" cy="135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958450" y="3727897"/>
            <a:ext cx="4564568" cy="214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4154928" y="3727897"/>
            <a:ext cx="3368091" cy="213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5153891" y="3727897"/>
            <a:ext cx="2369129" cy="2125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6059952" y="3727897"/>
            <a:ext cx="1463067" cy="2125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287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munjy1997@naver.com</dc:creator>
  <cp:lastModifiedBy>munjy1997@naver.com</cp:lastModifiedBy>
  <cp:revision>14</cp:revision>
  <dcterms:created xsi:type="dcterms:W3CDTF">2022-02-07T19:29:28Z</dcterms:created>
  <dcterms:modified xsi:type="dcterms:W3CDTF">2022-02-07T21:26:44Z</dcterms:modified>
</cp:coreProperties>
</file>