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42" autoAdjust="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1AB16A-C294-4299-A889-CC8055638ACD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144A89D1-B639-4D0A-94B6-743B9944E795}">
      <dgm:prSet phldrT="[Text]" phldr="1"/>
      <dgm:spPr/>
      <dgm:t>
        <a:bodyPr/>
        <a:lstStyle/>
        <a:p>
          <a:endParaRPr lang="de-AT"/>
        </a:p>
      </dgm:t>
    </dgm:pt>
    <dgm:pt modelId="{A221FCEC-4ACD-431D-9817-C60004A18288}" type="parTrans" cxnId="{BAC5D827-ED48-43FB-8B18-139A9A714B15}">
      <dgm:prSet/>
      <dgm:spPr/>
      <dgm:t>
        <a:bodyPr/>
        <a:lstStyle/>
        <a:p>
          <a:endParaRPr lang="de-AT"/>
        </a:p>
      </dgm:t>
    </dgm:pt>
    <dgm:pt modelId="{711F3093-956D-4A0C-8609-D85B0BA3EDF1}" type="sibTrans" cxnId="{BAC5D827-ED48-43FB-8B18-139A9A714B15}">
      <dgm:prSet/>
      <dgm:spPr/>
      <dgm:t>
        <a:bodyPr/>
        <a:lstStyle/>
        <a:p>
          <a:endParaRPr lang="de-AT"/>
        </a:p>
      </dgm:t>
    </dgm:pt>
    <dgm:pt modelId="{02BA802B-52B7-4B9E-B62D-C8B26C1C3A96}">
      <dgm:prSet phldrT="[Text]" phldr="1"/>
      <dgm:spPr/>
      <dgm:t>
        <a:bodyPr/>
        <a:lstStyle/>
        <a:p>
          <a:endParaRPr lang="de-AT"/>
        </a:p>
      </dgm:t>
    </dgm:pt>
    <dgm:pt modelId="{F509A40C-EBD4-4684-A768-69188CBC9DB8}" type="parTrans" cxnId="{CA6955E4-A5C4-46EE-8BD5-B1F2C6198FA3}">
      <dgm:prSet/>
      <dgm:spPr/>
      <dgm:t>
        <a:bodyPr/>
        <a:lstStyle/>
        <a:p>
          <a:endParaRPr lang="de-AT"/>
        </a:p>
      </dgm:t>
    </dgm:pt>
    <dgm:pt modelId="{C31B9EF0-1F9F-4517-A77A-3CB8C46E89E7}" type="sibTrans" cxnId="{CA6955E4-A5C4-46EE-8BD5-B1F2C6198FA3}">
      <dgm:prSet/>
      <dgm:spPr/>
      <dgm:t>
        <a:bodyPr/>
        <a:lstStyle/>
        <a:p>
          <a:endParaRPr lang="de-AT"/>
        </a:p>
      </dgm:t>
    </dgm:pt>
    <dgm:pt modelId="{38AFA6D5-AF2A-4FEE-8367-3DEC218CFE16}">
      <dgm:prSet phldrT="[Text]" phldr="1"/>
      <dgm:spPr/>
      <dgm:t>
        <a:bodyPr/>
        <a:lstStyle/>
        <a:p>
          <a:endParaRPr lang="de-AT"/>
        </a:p>
      </dgm:t>
    </dgm:pt>
    <dgm:pt modelId="{57BA50E1-975C-445B-87C3-4BA6ABD1246C}" type="parTrans" cxnId="{1069D430-4FD2-49EB-B1D8-B0F2C2FB33DF}">
      <dgm:prSet/>
      <dgm:spPr/>
      <dgm:t>
        <a:bodyPr/>
        <a:lstStyle/>
        <a:p>
          <a:endParaRPr lang="de-AT"/>
        </a:p>
      </dgm:t>
    </dgm:pt>
    <dgm:pt modelId="{35FF63F0-5154-4FC9-8A41-F48D111AEAC9}" type="sibTrans" cxnId="{1069D430-4FD2-49EB-B1D8-B0F2C2FB33DF}">
      <dgm:prSet/>
      <dgm:spPr/>
      <dgm:t>
        <a:bodyPr/>
        <a:lstStyle/>
        <a:p>
          <a:endParaRPr lang="de-AT"/>
        </a:p>
      </dgm:t>
    </dgm:pt>
    <dgm:pt modelId="{91DA0793-B9D8-4FCE-8D75-5B15C0EFC5AF}" type="pres">
      <dgm:prSet presAssocID="{051AB16A-C294-4299-A889-CC8055638ACD}" presName="Name0" presStyleCnt="0">
        <dgm:presLayoutVars>
          <dgm:dir/>
          <dgm:resizeHandles val="exact"/>
        </dgm:presLayoutVars>
      </dgm:prSet>
      <dgm:spPr/>
    </dgm:pt>
    <dgm:pt modelId="{349699E7-72CD-4916-8943-3F2F5EF28936}" type="pres">
      <dgm:prSet presAssocID="{051AB16A-C294-4299-A889-CC8055638ACD}" presName="fgShape" presStyleLbl="fgShp" presStyleIdx="0" presStyleCnt="1"/>
      <dgm:spPr/>
    </dgm:pt>
    <dgm:pt modelId="{5E85DF9C-AC4F-4305-8C21-196D57BE72BD}" type="pres">
      <dgm:prSet presAssocID="{051AB16A-C294-4299-A889-CC8055638ACD}" presName="linComp" presStyleCnt="0"/>
      <dgm:spPr/>
    </dgm:pt>
    <dgm:pt modelId="{6036CEDD-2204-4DC6-80A9-E69901DCD251}" type="pres">
      <dgm:prSet presAssocID="{144A89D1-B639-4D0A-94B6-743B9944E795}" presName="compNode" presStyleCnt="0"/>
      <dgm:spPr/>
    </dgm:pt>
    <dgm:pt modelId="{2D7D5A21-C6B6-4B5F-80AD-8D8EDA61A78C}" type="pres">
      <dgm:prSet presAssocID="{144A89D1-B639-4D0A-94B6-743B9944E795}" presName="bkgdShape" presStyleLbl="node1" presStyleIdx="0" presStyleCnt="3"/>
      <dgm:spPr/>
    </dgm:pt>
    <dgm:pt modelId="{366487C4-798A-46EF-9721-37623E39C1FF}" type="pres">
      <dgm:prSet presAssocID="{144A89D1-B639-4D0A-94B6-743B9944E795}" presName="nodeTx" presStyleLbl="node1" presStyleIdx="0" presStyleCnt="3">
        <dgm:presLayoutVars>
          <dgm:bulletEnabled val="1"/>
        </dgm:presLayoutVars>
      </dgm:prSet>
      <dgm:spPr/>
    </dgm:pt>
    <dgm:pt modelId="{824C5AC3-93A7-4596-9A58-19A7BB873B43}" type="pres">
      <dgm:prSet presAssocID="{144A89D1-B639-4D0A-94B6-743B9944E795}" presName="invisiNode" presStyleLbl="node1" presStyleIdx="0" presStyleCnt="3"/>
      <dgm:spPr/>
    </dgm:pt>
    <dgm:pt modelId="{9565C3B5-8E74-41C2-B01D-4044530F9F0E}" type="pres">
      <dgm:prSet presAssocID="{144A89D1-B639-4D0A-94B6-743B9944E795}" presName="imagNode" presStyleLbl="fgImgPlace1" presStyleIdx="0" presStyleCnt="3" custLinFactNeighborX="30448" custLinFactNeighborY="45212"/>
      <dgm:spPr/>
    </dgm:pt>
    <dgm:pt modelId="{A036191F-33D5-4ABC-B788-7A2A49E05211}" type="pres">
      <dgm:prSet presAssocID="{711F3093-956D-4A0C-8609-D85B0BA3EDF1}" presName="sibTrans" presStyleLbl="sibTrans2D1" presStyleIdx="0" presStyleCnt="0"/>
      <dgm:spPr/>
    </dgm:pt>
    <dgm:pt modelId="{BA1418D0-B0D9-400F-B9AB-6C9183BA5723}" type="pres">
      <dgm:prSet presAssocID="{02BA802B-52B7-4B9E-B62D-C8B26C1C3A96}" presName="compNode" presStyleCnt="0"/>
      <dgm:spPr/>
    </dgm:pt>
    <dgm:pt modelId="{70BFC7EC-2688-4F7A-9144-5956DB7C68BD}" type="pres">
      <dgm:prSet presAssocID="{02BA802B-52B7-4B9E-B62D-C8B26C1C3A96}" presName="bkgdShape" presStyleLbl="node1" presStyleIdx="1" presStyleCnt="3"/>
      <dgm:spPr/>
    </dgm:pt>
    <dgm:pt modelId="{BBC06377-14A3-4697-8FAA-D109465ABC3F}" type="pres">
      <dgm:prSet presAssocID="{02BA802B-52B7-4B9E-B62D-C8B26C1C3A96}" presName="nodeTx" presStyleLbl="node1" presStyleIdx="1" presStyleCnt="3">
        <dgm:presLayoutVars>
          <dgm:bulletEnabled val="1"/>
        </dgm:presLayoutVars>
      </dgm:prSet>
      <dgm:spPr/>
    </dgm:pt>
    <dgm:pt modelId="{334B3AEC-6021-4157-98A3-479052AC2E6B}" type="pres">
      <dgm:prSet presAssocID="{02BA802B-52B7-4B9E-B62D-C8B26C1C3A96}" presName="invisiNode" presStyleLbl="node1" presStyleIdx="1" presStyleCnt="3"/>
      <dgm:spPr/>
    </dgm:pt>
    <dgm:pt modelId="{D0B90151-F0EF-44A3-9D83-8B79D0FCEA67}" type="pres">
      <dgm:prSet presAssocID="{02BA802B-52B7-4B9E-B62D-C8B26C1C3A96}" presName="imagNode" presStyleLbl="fgImgPlace1" presStyleIdx="1" presStyleCnt="3"/>
      <dgm:spPr/>
    </dgm:pt>
    <dgm:pt modelId="{FF540355-7E1B-4F61-A3AD-3CA37BC998D7}" type="pres">
      <dgm:prSet presAssocID="{C31B9EF0-1F9F-4517-A77A-3CB8C46E89E7}" presName="sibTrans" presStyleLbl="sibTrans2D1" presStyleIdx="0" presStyleCnt="0"/>
      <dgm:spPr/>
    </dgm:pt>
    <dgm:pt modelId="{38E1A363-BBE6-4246-AA0C-A6B9A4F74020}" type="pres">
      <dgm:prSet presAssocID="{38AFA6D5-AF2A-4FEE-8367-3DEC218CFE16}" presName="compNode" presStyleCnt="0"/>
      <dgm:spPr/>
    </dgm:pt>
    <dgm:pt modelId="{0E387957-BB61-4E6E-B986-9FF01E400C3B}" type="pres">
      <dgm:prSet presAssocID="{38AFA6D5-AF2A-4FEE-8367-3DEC218CFE16}" presName="bkgdShape" presStyleLbl="node1" presStyleIdx="2" presStyleCnt="3"/>
      <dgm:spPr/>
    </dgm:pt>
    <dgm:pt modelId="{2A7C46C6-3D33-49E3-81A5-54002C138CC3}" type="pres">
      <dgm:prSet presAssocID="{38AFA6D5-AF2A-4FEE-8367-3DEC218CFE16}" presName="nodeTx" presStyleLbl="node1" presStyleIdx="2" presStyleCnt="3">
        <dgm:presLayoutVars>
          <dgm:bulletEnabled val="1"/>
        </dgm:presLayoutVars>
      </dgm:prSet>
      <dgm:spPr/>
    </dgm:pt>
    <dgm:pt modelId="{5F905927-B6E1-4079-96D8-3042787342BD}" type="pres">
      <dgm:prSet presAssocID="{38AFA6D5-AF2A-4FEE-8367-3DEC218CFE16}" presName="invisiNode" presStyleLbl="node1" presStyleIdx="2" presStyleCnt="3"/>
      <dgm:spPr/>
    </dgm:pt>
    <dgm:pt modelId="{3A86CA7C-8CE8-42E6-92A1-BCE218D00182}" type="pres">
      <dgm:prSet presAssocID="{38AFA6D5-AF2A-4FEE-8367-3DEC218CFE16}" presName="imagNode" presStyleLbl="fgImgPlace1" presStyleIdx="2" presStyleCnt="3"/>
      <dgm:spPr/>
    </dgm:pt>
  </dgm:ptLst>
  <dgm:cxnLst>
    <dgm:cxn modelId="{CC4D5F27-F921-49CD-8CFB-60ECE93FE22F}" type="presOf" srcId="{02BA802B-52B7-4B9E-B62D-C8B26C1C3A96}" destId="{BBC06377-14A3-4697-8FAA-D109465ABC3F}" srcOrd="1" destOrd="0" presId="urn:microsoft.com/office/officeart/2005/8/layout/hList7"/>
    <dgm:cxn modelId="{BAC5D827-ED48-43FB-8B18-139A9A714B15}" srcId="{051AB16A-C294-4299-A889-CC8055638ACD}" destId="{144A89D1-B639-4D0A-94B6-743B9944E795}" srcOrd="0" destOrd="0" parTransId="{A221FCEC-4ACD-431D-9817-C60004A18288}" sibTransId="{711F3093-956D-4A0C-8609-D85B0BA3EDF1}"/>
    <dgm:cxn modelId="{1069D430-4FD2-49EB-B1D8-B0F2C2FB33DF}" srcId="{051AB16A-C294-4299-A889-CC8055638ACD}" destId="{38AFA6D5-AF2A-4FEE-8367-3DEC218CFE16}" srcOrd="2" destOrd="0" parTransId="{57BA50E1-975C-445B-87C3-4BA6ABD1246C}" sibTransId="{35FF63F0-5154-4FC9-8A41-F48D111AEAC9}"/>
    <dgm:cxn modelId="{AA237750-6B04-4426-ADD8-B4DA8A56C2CF}" type="presOf" srcId="{38AFA6D5-AF2A-4FEE-8367-3DEC218CFE16}" destId="{0E387957-BB61-4E6E-B986-9FF01E400C3B}" srcOrd="0" destOrd="0" presId="urn:microsoft.com/office/officeart/2005/8/layout/hList7"/>
    <dgm:cxn modelId="{FFD44659-0003-42B5-9E59-D29D0697501D}" type="presOf" srcId="{051AB16A-C294-4299-A889-CC8055638ACD}" destId="{91DA0793-B9D8-4FCE-8D75-5B15C0EFC5AF}" srcOrd="0" destOrd="0" presId="urn:microsoft.com/office/officeart/2005/8/layout/hList7"/>
    <dgm:cxn modelId="{481EE559-8188-4FCA-98ED-7FC6C301DCF1}" type="presOf" srcId="{144A89D1-B639-4D0A-94B6-743B9944E795}" destId="{366487C4-798A-46EF-9721-37623E39C1FF}" srcOrd="1" destOrd="0" presId="urn:microsoft.com/office/officeart/2005/8/layout/hList7"/>
    <dgm:cxn modelId="{AB2C97CD-7E4D-4FE2-B5DE-D13B2DAE146B}" type="presOf" srcId="{38AFA6D5-AF2A-4FEE-8367-3DEC218CFE16}" destId="{2A7C46C6-3D33-49E3-81A5-54002C138CC3}" srcOrd="1" destOrd="0" presId="urn:microsoft.com/office/officeart/2005/8/layout/hList7"/>
    <dgm:cxn modelId="{9A9179CF-F787-4849-ABD0-2278198608A8}" type="presOf" srcId="{C31B9EF0-1F9F-4517-A77A-3CB8C46E89E7}" destId="{FF540355-7E1B-4F61-A3AD-3CA37BC998D7}" srcOrd="0" destOrd="0" presId="urn:microsoft.com/office/officeart/2005/8/layout/hList7"/>
    <dgm:cxn modelId="{D71D64D2-B5CA-4403-985F-056B678B4A9A}" type="presOf" srcId="{02BA802B-52B7-4B9E-B62D-C8B26C1C3A96}" destId="{70BFC7EC-2688-4F7A-9144-5956DB7C68BD}" srcOrd="0" destOrd="0" presId="urn:microsoft.com/office/officeart/2005/8/layout/hList7"/>
    <dgm:cxn modelId="{253D6ED5-A25A-487D-BE47-E6A8D81E102A}" type="presOf" srcId="{711F3093-956D-4A0C-8609-D85B0BA3EDF1}" destId="{A036191F-33D5-4ABC-B788-7A2A49E05211}" srcOrd="0" destOrd="0" presId="urn:microsoft.com/office/officeart/2005/8/layout/hList7"/>
    <dgm:cxn modelId="{CA6955E4-A5C4-46EE-8BD5-B1F2C6198FA3}" srcId="{051AB16A-C294-4299-A889-CC8055638ACD}" destId="{02BA802B-52B7-4B9E-B62D-C8B26C1C3A96}" srcOrd="1" destOrd="0" parTransId="{F509A40C-EBD4-4684-A768-69188CBC9DB8}" sibTransId="{C31B9EF0-1F9F-4517-A77A-3CB8C46E89E7}"/>
    <dgm:cxn modelId="{A51165F6-404C-453E-B28A-4DC7DFFB0D0E}" type="presOf" srcId="{144A89D1-B639-4D0A-94B6-743B9944E795}" destId="{2D7D5A21-C6B6-4B5F-80AD-8D8EDA61A78C}" srcOrd="0" destOrd="0" presId="urn:microsoft.com/office/officeart/2005/8/layout/hList7"/>
    <dgm:cxn modelId="{5A8B5B45-31C1-4ED7-ADB3-F1A40F48D6D4}" type="presParOf" srcId="{91DA0793-B9D8-4FCE-8D75-5B15C0EFC5AF}" destId="{349699E7-72CD-4916-8943-3F2F5EF28936}" srcOrd="0" destOrd="0" presId="urn:microsoft.com/office/officeart/2005/8/layout/hList7"/>
    <dgm:cxn modelId="{048E32D5-9056-45E1-BCB0-1434E9744CC8}" type="presParOf" srcId="{91DA0793-B9D8-4FCE-8D75-5B15C0EFC5AF}" destId="{5E85DF9C-AC4F-4305-8C21-196D57BE72BD}" srcOrd="1" destOrd="0" presId="urn:microsoft.com/office/officeart/2005/8/layout/hList7"/>
    <dgm:cxn modelId="{8579E203-B914-4043-AC96-DC15516D72C2}" type="presParOf" srcId="{5E85DF9C-AC4F-4305-8C21-196D57BE72BD}" destId="{6036CEDD-2204-4DC6-80A9-E69901DCD251}" srcOrd="0" destOrd="0" presId="urn:microsoft.com/office/officeart/2005/8/layout/hList7"/>
    <dgm:cxn modelId="{32CC95B2-A368-4180-8842-3F43AD099CEE}" type="presParOf" srcId="{6036CEDD-2204-4DC6-80A9-E69901DCD251}" destId="{2D7D5A21-C6B6-4B5F-80AD-8D8EDA61A78C}" srcOrd="0" destOrd="0" presId="urn:microsoft.com/office/officeart/2005/8/layout/hList7"/>
    <dgm:cxn modelId="{7C5052D8-9C7B-40F8-8F50-518022597B74}" type="presParOf" srcId="{6036CEDD-2204-4DC6-80A9-E69901DCD251}" destId="{366487C4-798A-46EF-9721-37623E39C1FF}" srcOrd="1" destOrd="0" presId="urn:microsoft.com/office/officeart/2005/8/layout/hList7"/>
    <dgm:cxn modelId="{76C35C69-44E9-4549-B46D-781C7EFA7263}" type="presParOf" srcId="{6036CEDD-2204-4DC6-80A9-E69901DCD251}" destId="{824C5AC3-93A7-4596-9A58-19A7BB873B43}" srcOrd="2" destOrd="0" presId="urn:microsoft.com/office/officeart/2005/8/layout/hList7"/>
    <dgm:cxn modelId="{FDCEE49B-48C8-4F58-8AA8-5BAEC1FF0123}" type="presParOf" srcId="{6036CEDD-2204-4DC6-80A9-E69901DCD251}" destId="{9565C3B5-8E74-41C2-B01D-4044530F9F0E}" srcOrd="3" destOrd="0" presId="urn:microsoft.com/office/officeart/2005/8/layout/hList7"/>
    <dgm:cxn modelId="{D91C0E43-9108-49E0-9740-8D2200300732}" type="presParOf" srcId="{5E85DF9C-AC4F-4305-8C21-196D57BE72BD}" destId="{A036191F-33D5-4ABC-B788-7A2A49E05211}" srcOrd="1" destOrd="0" presId="urn:microsoft.com/office/officeart/2005/8/layout/hList7"/>
    <dgm:cxn modelId="{205ABD5A-7289-44FC-B322-F44FD48B1B9F}" type="presParOf" srcId="{5E85DF9C-AC4F-4305-8C21-196D57BE72BD}" destId="{BA1418D0-B0D9-400F-B9AB-6C9183BA5723}" srcOrd="2" destOrd="0" presId="urn:microsoft.com/office/officeart/2005/8/layout/hList7"/>
    <dgm:cxn modelId="{7796D679-FB9C-49D1-8712-8F95F3DC537F}" type="presParOf" srcId="{BA1418D0-B0D9-400F-B9AB-6C9183BA5723}" destId="{70BFC7EC-2688-4F7A-9144-5956DB7C68BD}" srcOrd="0" destOrd="0" presId="urn:microsoft.com/office/officeart/2005/8/layout/hList7"/>
    <dgm:cxn modelId="{46E3B625-230D-48A1-AD6E-789BCEBDEC31}" type="presParOf" srcId="{BA1418D0-B0D9-400F-B9AB-6C9183BA5723}" destId="{BBC06377-14A3-4697-8FAA-D109465ABC3F}" srcOrd="1" destOrd="0" presId="urn:microsoft.com/office/officeart/2005/8/layout/hList7"/>
    <dgm:cxn modelId="{9FE928B9-53D0-4ED8-9A59-635EEB2D2EAC}" type="presParOf" srcId="{BA1418D0-B0D9-400F-B9AB-6C9183BA5723}" destId="{334B3AEC-6021-4157-98A3-479052AC2E6B}" srcOrd="2" destOrd="0" presId="urn:microsoft.com/office/officeart/2005/8/layout/hList7"/>
    <dgm:cxn modelId="{5E9E7538-51D3-4EF9-8521-E70A8AE9F74B}" type="presParOf" srcId="{BA1418D0-B0D9-400F-B9AB-6C9183BA5723}" destId="{D0B90151-F0EF-44A3-9D83-8B79D0FCEA67}" srcOrd="3" destOrd="0" presId="urn:microsoft.com/office/officeart/2005/8/layout/hList7"/>
    <dgm:cxn modelId="{C5BE2E80-7880-4C31-A2A1-686983B16E08}" type="presParOf" srcId="{5E85DF9C-AC4F-4305-8C21-196D57BE72BD}" destId="{FF540355-7E1B-4F61-A3AD-3CA37BC998D7}" srcOrd="3" destOrd="0" presId="urn:microsoft.com/office/officeart/2005/8/layout/hList7"/>
    <dgm:cxn modelId="{156D09EE-DFC5-404C-8852-9AC607F28230}" type="presParOf" srcId="{5E85DF9C-AC4F-4305-8C21-196D57BE72BD}" destId="{38E1A363-BBE6-4246-AA0C-A6B9A4F74020}" srcOrd="4" destOrd="0" presId="urn:microsoft.com/office/officeart/2005/8/layout/hList7"/>
    <dgm:cxn modelId="{F3D8D399-D82F-47FE-9292-45B0206330D5}" type="presParOf" srcId="{38E1A363-BBE6-4246-AA0C-A6B9A4F74020}" destId="{0E387957-BB61-4E6E-B986-9FF01E400C3B}" srcOrd="0" destOrd="0" presId="urn:microsoft.com/office/officeart/2005/8/layout/hList7"/>
    <dgm:cxn modelId="{11B2EB37-B060-4033-8092-08616F0DF5A3}" type="presParOf" srcId="{38E1A363-BBE6-4246-AA0C-A6B9A4F74020}" destId="{2A7C46C6-3D33-49E3-81A5-54002C138CC3}" srcOrd="1" destOrd="0" presId="urn:microsoft.com/office/officeart/2005/8/layout/hList7"/>
    <dgm:cxn modelId="{F5D7B153-7793-499A-B173-EB2B7BBCA31E}" type="presParOf" srcId="{38E1A363-BBE6-4246-AA0C-A6B9A4F74020}" destId="{5F905927-B6E1-4079-96D8-3042787342BD}" srcOrd="2" destOrd="0" presId="urn:microsoft.com/office/officeart/2005/8/layout/hList7"/>
    <dgm:cxn modelId="{FFCF4861-C320-4173-95F3-A0BB55C800DD}" type="presParOf" srcId="{38E1A363-BBE6-4246-AA0C-A6B9A4F74020}" destId="{3A86CA7C-8CE8-42E6-92A1-BCE218D0018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D5A21-C6B6-4B5F-80AD-8D8EDA61A78C}">
      <dsp:nvSpPr>
        <dsp:cNvPr id="0" name=""/>
        <dsp:cNvSpPr/>
      </dsp:nvSpPr>
      <dsp:spPr>
        <a:xfrm>
          <a:off x="127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4600" kern="1200"/>
        </a:p>
      </dsp:txBody>
      <dsp:txXfrm>
        <a:off x="1279" y="1625600"/>
        <a:ext cx="1991320" cy="1625600"/>
      </dsp:txXfrm>
    </dsp:sp>
    <dsp:sp modelId="{9565C3B5-8E74-41C2-B01D-4044530F9F0E}">
      <dsp:nvSpPr>
        <dsp:cNvPr id="0" name=""/>
        <dsp:cNvSpPr/>
      </dsp:nvSpPr>
      <dsp:spPr>
        <a:xfrm>
          <a:off x="732340" y="855699"/>
          <a:ext cx="1353312" cy="13533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FC7EC-2688-4F7A-9144-5956DB7C68BD}">
      <dsp:nvSpPr>
        <dsp:cNvPr id="0" name=""/>
        <dsp:cNvSpPr/>
      </dsp:nvSpPr>
      <dsp:spPr>
        <a:xfrm>
          <a:off x="205233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4600" kern="1200"/>
        </a:p>
      </dsp:txBody>
      <dsp:txXfrm>
        <a:off x="2052339" y="1625600"/>
        <a:ext cx="1991320" cy="1625600"/>
      </dsp:txXfrm>
    </dsp:sp>
    <dsp:sp modelId="{D0B90151-F0EF-44A3-9D83-8B79D0FCEA67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87957-BB61-4E6E-B986-9FF01E400C3B}">
      <dsp:nvSpPr>
        <dsp:cNvPr id="0" name=""/>
        <dsp:cNvSpPr/>
      </dsp:nvSpPr>
      <dsp:spPr>
        <a:xfrm>
          <a:off x="410339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7152" tIns="327152" rIns="327152" bIns="327152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4600" kern="1200"/>
        </a:p>
      </dsp:txBody>
      <dsp:txXfrm>
        <a:off x="4103399" y="1625600"/>
        <a:ext cx="1991320" cy="1625600"/>
      </dsp:txXfrm>
    </dsp:sp>
    <dsp:sp modelId="{3A86CA7C-8CE8-42E6-92A1-BCE218D00182}">
      <dsp:nvSpPr>
        <dsp:cNvPr id="0" name=""/>
        <dsp:cNvSpPr/>
      </dsp:nvSpPr>
      <dsp:spPr>
        <a:xfrm>
          <a:off x="4422403" y="243840"/>
          <a:ext cx="1353312" cy="13533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699E7-72CD-4916-8943-3F2F5EF28936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04.05.2023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12" Type="http://schemas.openxmlformats.org/officeDocument/2006/relationships/diagramColors" Target="../diagrams/colors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8.jpeg"/><Relationship Id="rId10" Type="http://schemas.openxmlformats.org/officeDocument/2006/relationships/diagramLayout" Target="../diagrams/layout1.xml"/><Relationship Id="rId4" Type="http://schemas.openxmlformats.org/officeDocument/2006/relationships/image" Target="../media/image7.jpeg"/><Relationship Id="rId9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86" y="908720"/>
            <a:ext cx="7375076" cy="36377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2CEB4AB-8AA2-471D-81DF-65289173F2BF}"/>
              </a:ext>
            </a:extLst>
          </p:cNvPr>
          <p:cNvSpPr txBox="1"/>
          <p:nvPr/>
        </p:nvSpPr>
        <p:spPr>
          <a:xfrm>
            <a:off x="659926" y="3933056"/>
            <a:ext cx="7375076" cy="707886"/>
          </a:xfrm>
          <a:prstGeom prst="rect">
            <a:avLst/>
          </a:prstGeom>
          <a:solidFill>
            <a:srgbClr val="FFFFFF">
              <a:alpha val="3607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HTL WIENER NEUSTADT</a:t>
            </a:r>
            <a:endParaRPr lang="de-AT" sz="4000" dirty="0"/>
          </a:p>
        </p:txBody>
      </p:sp>
    </p:spTree>
    <p:extLst>
      <p:ext uri="{BB962C8B-B14F-4D97-AF65-F5344CB8AC3E}">
        <p14:creationId xmlns:p14="http://schemas.microsoft.com/office/powerpoint/2010/main" val="317992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92783"/>
            <a:ext cx="6487244" cy="61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1F2326F5-F222-43C0-B398-86F7709C765B}"/>
              </a:ext>
            </a:extLst>
          </p:cNvPr>
          <p:cNvSpPr/>
          <p:nvPr/>
        </p:nvSpPr>
        <p:spPr>
          <a:xfrm>
            <a:off x="3203848" y="637668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30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6 -0.01064 L 0.00416 -0.01064 C 0.00416 -0.01296 0.00555 -0.03125 0.00607 -0.03449 C 0.00746 -0.04375 0.00746 -0.04027 0.01007 -0.04652 C 0.0118 -0.05046 0.0118 -0.05208 0.01406 -0.05555 C 0.01493 -0.05717 0.01597 -0.05833 0.01701 -0.05972 C 0.01736 -0.06134 0.0177 -0.06319 0.01788 -0.06481 C 0.01996 -0.08726 0.0184 -0.0956 0.01788 -0.12291 C 0.01753 -0.14375 0.01718 -0.16435 0.01701 -0.18495 C 0.01597 -0.25671 0.02152 -0.23287 0.01493 -0.25902 C 0.01458 -0.26782 0.01441 -0.27662 0.01406 -0.28541 C 0.01371 -0.29074 0.01371 -0.29606 0.01302 -0.30115 C 0.01284 -0.30277 0.01163 -0.30393 0.01093 -0.30532 C 0.01076 -0.30694 0.01024 -0.30879 0.01007 -0.31041 C 0.00954 -0.31319 0.00902 -0.31828 0.00798 -0.32106 C 0.00746 -0.32245 0.00677 -0.32361 0.00607 -0.325 C 0.00486 -0.33703 0.0059 -0.33125 0.00312 -0.34213 C 0.00277 -0.34351 0.0026 -0.3449 0.00208 -0.34606 L 0.00017 -0.35 C -0.00052 -0.35277 -0.00139 -0.35532 -0.00191 -0.3581 C -0.00226 -0.36018 -0.00243 -0.3625 -0.00278 -0.36458 C -0.00313 -0.36643 -0.00365 -0.36805 -0.00382 -0.3699 C -0.00417 -0.37245 -0.00434 -0.37523 -0.00487 -0.37777 C -0.00504 -0.37916 -0.00556 -0.38055 -0.00591 -0.38171 C -0.00625 -0.38402 -0.00643 -0.38634 -0.00677 -0.38842 C -0.0073 -0.39097 -0.00816 -0.39375 -0.00886 -0.39629 C -0.00921 -0.39768 -0.00955 -0.39884 -0.00973 -0.40023 C -0.01094 -0.40694 -0.01042 -0.40393 -0.01181 -0.40949 C -0.01216 -0.42013 -0.01216 -0.43055 -0.01268 -0.4412 C -0.01302 -0.44791 -0.01407 -0.45069 -0.0158 -0.45717 L -0.01667 -0.46111 C -0.01702 -0.46944 -0.01719 -0.47777 -0.01771 -0.48611 C -0.01789 -0.4875 -0.01858 -0.48865 -0.01875 -0.49004 C -0.0191 -0.4949 -0.01875 -0.50925 -0.02171 -0.51504 C -0.0224 -0.51643 -0.02275 -0.51805 -0.02362 -0.51921 C -0.02448 -0.52013 -0.0257 -0.52083 -0.02657 -0.52175 C -0.02726 -0.52314 -0.02761 -0.52476 -0.02865 -0.52569 C -0.02934 -0.52662 -0.03091 -0.52615 -0.0316 -0.52708 C -0.0323 -0.528 -0.03212 -0.52986 -0.03264 -0.53101 C -0.03316 -0.5324 -0.03403 -0.53356 -0.03455 -0.53495 C -0.03629 -0.53912 -0.03629 -0.54074 -0.03855 -0.54421 C -0.03941 -0.5456 -0.04046 -0.54675 -0.0415 -0.54814 C -0.04306 -0.55856 -0.04167 -0.55277 -0.04636 -0.56527 C -0.04705 -0.56713 -0.04792 -0.56875 -0.04844 -0.5706 C -0.04879 -0.57199 -0.04879 -0.57338 -0.04948 -0.57453 C -0.05052 -0.57685 -0.05209 -0.57893 -0.0533 -0.58125 C -0.05365 -0.5824 -0.054 -0.58379 -0.05434 -0.58518 C -0.05487 -0.58703 -0.05573 -0.58865 -0.05625 -0.5905 C -0.0573 -0.59375 -0.05712 -0.59652 -0.05834 -0.59976 C -0.05886 -0.60115 -0.05955 -0.60231 -0.06025 -0.6037 C -0.06059 -0.60625 -0.06077 -0.60902 -0.06129 -0.61157 C -0.06146 -0.61296 -0.06198 -0.61412 -0.06233 -0.6155 C -0.06268 -0.61736 -0.06285 -0.61898 -0.0632 -0.62083 C -0.06389 -0.62338 -0.06459 -0.62615 -0.06528 -0.6287 C -0.06563 -0.63009 -0.06615 -0.63125 -0.06632 -0.63263 C -0.06754 -0.64282 -0.06684 -0.63796 -0.06823 -0.64722 C -0.06858 -0.65787 -0.06858 -0.66828 -0.06927 -0.67893 C -0.06927 -0.68148 -0.07188 -0.69074 -0.07223 -0.69213 C -0.07257 -0.69351 -0.07257 -0.6949 -0.07309 -0.69606 C -0.07379 -0.69745 -0.07466 -0.69861 -0.07518 -0.7 C -0.07605 -0.70254 -0.07639 -0.70532 -0.07709 -0.70787 L -0.07813 -0.7118 L -0.08108 -0.72384 C -0.08143 -0.725 -0.08195 -0.72638 -0.08212 -0.72777 L -0.08299 -0.73425 C -0.08282 -0.73819 -0.08316 -0.74259 -0.08212 -0.74629 C -0.0816 -0.74768 -0.07987 -0.74768 -0.07917 -0.74884 C -0.07535 -0.75532 -0.0816 -0.75115 -0.07518 -0.75416 C -0.07483 -0.75555 -0.07466 -0.75694 -0.07414 -0.7581 C -0.07362 -0.75949 -0.07275 -0.76064 -0.07223 -0.76203 C -0.07188 -0.76296 -0.07153 -0.76388 -0.07118 -0.76481 L -0.03455 -0.77384 " pathEditMode="relative" ptsTypes="AAAAAAAAAAAAAAAAAAAAAAAAAAAAAAAAAAAAAAAAAAAAAAAAAAAAAAAAAAAAAAAAAAAAAAAA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Österreich Karte .  oesterreich-karte.bil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556792"/>
            <a:ext cx="7303033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Urlaubsroute 2020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F02F6FE-FD4C-46EF-A6AF-70CD1F6EBC3F}"/>
              </a:ext>
            </a:extLst>
          </p:cNvPr>
          <p:cNvSpPr/>
          <p:nvPr/>
        </p:nvSpPr>
        <p:spPr>
          <a:xfrm>
            <a:off x="6948264" y="2587970"/>
            <a:ext cx="71710" cy="1004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384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46 L -0.07466 0.0088 L -0.21233 -0.0044 L -0.33316 0.09583 L -0.50348 0.19236 L -0.66077 0.13681 L -0.20434 0.31528 L -0.0915 0.23449 L 0.01649 0.07616 L -0.00035 -0.00046 Z " pathEditMode="relative" ptsTypes="AAAAAAAAAA">
                                      <p:cBhvr>
                                        <p:cTn id="10" dur="8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Free stock photo of auto, automobile, automoti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783460" y="1695370"/>
            <a:ext cx="3505200" cy="2254352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de-DE" dirty="0"/>
              <a:t>Bildbearbeitung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1396752"/>
          </a:xfrm>
        </p:spPr>
        <p:txBody>
          <a:bodyPr>
            <a:normAutofit fontScale="77500" lnSpcReduction="20000"/>
          </a:bodyPr>
          <a:lstStyle/>
          <a:p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Transparente Farbe bestimmen</a:t>
            </a:r>
          </a:p>
          <a:p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Freistellen</a:t>
            </a:r>
          </a:p>
          <a:p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Bild zuschneiden</a:t>
            </a:r>
          </a:p>
          <a:p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Bilder ausrichten</a:t>
            </a:r>
          </a:p>
          <a:p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Bildformatvorlagen anwenden</a:t>
            </a:r>
          </a:p>
        </p:txBody>
      </p:sp>
      <p:pic>
        <p:nvPicPr>
          <p:cNvPr id="9" name="Grafik 8" descr="Kostenloses Foto: Literatur, Buch, Lesen, Stapel, Alt ...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061199"/>
            <a:ext cx="2503161" cy="1491467"/>
          </a:xfrm>
          <a:prstGeom prst="rect">
            <a:avLst/>
          </a:prstGeom>
        </p:spPr>
      </p:pic>
      <p:pic>
        <p:nvPicPr>
          <p:cNvPr id="10" name="Grafik 9" descr="Kostenloses Foto: Literatur, Buch, Lesen, Stapel, Alt ...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3" y="3115315"/>
            <a:ext cx="2503161" cy="1491467"/>
          </a:xfrm>
          <a:prstGeom prst="rect">
            <a:avLst/>
          </a:prstGeom>
        </p:spPr>
      </p:pic>
      <p:pic>
        <p:nvPicPr>
          <p:cNvPr id="11" name="Grafik 10" descr="Free stock photo of auto, automobile, automotive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540280" y="4149080"/>
            <a:ext cx="3657600" cy="2352502"/>
          </a:xfrm>
          <a:prstGeom prst="rect">
            <a:avLst/>
          </a:prstGeom>
        </p:spPr>
      </p:pic>
      <p:pic>
        <p:nvPicPr>
          <p:cNvPr id="13" name="Grafik 12" descr="Free stock photo of auto, automobile, automotive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868144" y="207585"/>
            <a:ext cx="2003324" cy="1288428"/>
          </a:xfrm>
          <a:prstGeom prst="rect">
            <a:avLst/>
          </a:prstGeom>
        </p:spPr>
      </p:pic>
      <p:pic>
        <p:nvPicPr>
          <p:cNvPr id="14" name="Grafik 13" descr="Free stock photo of auto, automobile, automotive"/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8C8887"/>
              </a:clrFrom>
              <a:clrTo>
                <a:srgbClr val="8C8887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350" b="89431" l="19634" r="89267">
                        <a14:foregroundMark x1="69110" y1="40650" x2="50785" y2="46341"/>
                        <a14:foregroundMark x1="81675" y1="52439" x2="83246" y2="56504"/>
                        <a14:foregroundMark x1="82723" y1="52439" x2="88610" y2="70724"/>
                        <a14:foregroundMark x1="31152" y1="73577" x2="39005" y2="74390"/>
                        <a14:foregroundMark x1="25393" y1="69106" x2="25393" y2="69106"/>
                        <a14:foregroundMark x1="63874" y1="84553" x2="63874" y2="84553"/>
                        <a14:foregroundMark x1="84031" y1="80894" x2="84031" y2="80894"/>
                        <a14:backgroundMark x1="24346" y1="81707" x2="43194" y2="90650"/>
                        <a14:backgroundMark x1="43194" y1="90650" x2="50524" y2="84553"/>
                        <a14:backgroundMark x1="24084" y1="81707" x2="18586" y2="78455"/>
                        <a14:backgroundMark x1="52356" y1="82520" x2="57592" y2="87805"/>
                        <a14:backgroundMark x1="56021" y1="81301" x2="56021" y2="81301"/>
                        <a14:backgroundMark x1="56545" y1="80488" x2="57853" y2="87805"/>
                        <a14:backgroundMark x1="90314" y1="71951" x2="88743" y2="768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30" r="3222"/>
          <a:stretch/>
        </p:blipFill>
        <p:spPr>
          <a:xfrm>
            <a:off x="2124160" y="3806932"/>
            <a:ext cx="2236381" cy="1705232"/>
          </a:xfrm>
          <a:prstGeom prst="rect">
            <a:avLst/>
          </a:prstGeom>
        </p:spPr>
      </p:pic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9BFE59CF-1B28-4974-89E3-C5468970B2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481391"/>
              </p:ext>
            </p:extLst>
          </p:nvPr>
        </p:nvGraphicFramePr>
        <p:xfrm>
          <a:off x="1161225" y="262754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75127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ähe">
  <a:themeElements>
    <a:clrScheme name="Näh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Larissa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äh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16</Words>
  <Application>Microsoft Office PowerPoint</Application>
  <PresentationFormat>Bildschirmpräsentation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Nähe</vt:lpstr>
      <vt:lpstr>PowerPoint-Präsentation</vt:lpstr>
      <vt:lpstr>PowerPoint-Präsentation</vt:lpstr>
      <vt:lpstr>Urlaubsroute 2020</vt:lpstr>
      <vt:lpstr>Bildbearbeitung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Anfahrtsweg</dc:title>
  <dc:creator>Lisbeth</dc:creator>
  <cp:lastModifiedBy>Spitzer Markus</cp:lastModifiedBy>
  <cp:revision>34</cp:revision>
  <dcterms:created xsi:type="dcterms:W3CDTF">2012-01-16T21:39:59Z</dcterms:created>
  <dcterms:modified xsi:type="dcterms:W3CDTF">2023-05-04T07:15:30Z</dcterms:modified>
</cp:coreProperties>
</file>