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Franklin Gothic Book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>
      <p:cViewPr varScale="1">
        <p:scale>
          <a:sx n="111" d="100"/>
          <a:sy n="111" d="100"/>
        </p:scale>
        <p:origin x="157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 7"/>
          <p:cNvSpPr/>
          <p:nvPr/>
        </p:nvSpPr>
        <p:spPr>
          <a:xfrm>
            <a:off x="-1588" y="-1588"/>
            <a:ext cx="9145588" cy="685958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19140000">
            <a:off x="817112" y="1730403"/>
            <a:ext cx="5648623" cy="1204306"/>
          </a:xfrm>
        </p:spPr>
        <p:txBody>
          <a:bodyPr bIns="9144"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19140000">
            <a:off x="1212277" y="2470925"/>
            <a:ext cx="6511131" cy="329259"/>
          </a:xfrm>
        </p:spPr>
        <p:txBody>
          <a:bodyPr tIns="9144">
            <a:normAutofit/>
          </a:bodyPr>
          <a:lstStyle>
            <a:lvl1pPr marL="0" indent="0" algn="l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BB6997-FA1D-4F90-A5E1-57FBE4960377}" type="datetimeFigureOut">
              <a:rPr lang="de-AT"/>
              <a:pPr>
                <a:defRPr/>
              </a:pPr>
              <a:t>24.04.2023</a:t>
            </a:fld>
            <a:endParaRPr lang="de-AT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D2D4AD-3262-483B-9705-814B4E9FB742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22285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DC40D0-1652-4A5A-9EE2-02C03879E607}" type="datetimeFigureOut">
              <a:rPr lang="de-AT"/>
              <a:pPr>
                <a:defRPr/>
              </a:pPr>
              <a:t>24.04.2023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B7466-AA50-48A5-858D-ADA24BA213A4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55213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467836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467836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F8C3F5-719E-4C1D-9D27-D07287A77888}" type="datetimeFigureOut">
              <a:rPr lang="de-AT"/>
              <a:pPr>
                <a:defRPr/>
              </a:pPr>
              <a:t>24.04.2023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C0B405-D28A-43C3-89CF-3FFD147FC26C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64304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A0A115-9002-44CE-ADCB-B89A60418ABE}" type="datetimeFigureOut">
              <a:rPr lang="de-AT"/>
              <a:pPr>
                <a:defRPr/>
              </a:pPr>
              <a:t>24.04.2023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532624-1BD9-4521-9627-3BB42BBC4CD1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9941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/>
          <p:nvPr/>
        </p:nvSpPr>
        <p:spPr>
          <a:xfrm>
            <a:off x="-1588" y="-1588"/>
            <a:ext cx="9145588" cy="6859588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2002901">
                <a:moveTo>
                  <a:pt x="0" y="2002901"/>
                </a:moveTo>
                <a:lnTo>
                  <a:pt x="2836585" y="0"/>
                </a:lnTo>
                <a:lnTo>
                  <a:pt x="3352800" y="270"/>
                </a:lnTo>
                <a:lnTo>
                  <a:pt x="3352800" y="2002901"/>
                </a:lnTo>
                <a:lnTo>
                  <a:pt x="0" y="200290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ight Triangle 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819399" y="1726737"/>
            <a:ext cx="5650992" cy="1207509"/>
          </a:xfrm>
        </p:spPr>
        <p:txBody>
          <a:bodyPr bIns="9144" anchor="b"/>
          <a:lstStyle>
            <a:lvl1pPr algn="l">
              <a:defRPr kumimoji="0" lang="en-US" sz="3200" b="0" i="0" u="none" strike="noStrike" kern="1200" cap="all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 rot="19140000">
            <a:off x="1216152" y="2468304"/>
            <a:ext cx="6510528" cy="329184"/>
          </a:xfrm>
        </p:spPr>
        <p:txBody>
          <a:bodyPr>
            <a:normAutofit/>
          </a:bodyPr>
          <a:lstStyle>
            <a:lvl1pPr marL="0" indent="0">
              <a:buNone/>
              <a:defRPr kumimoji="0" lang="en-US" sz="1400" b="0" i="0" u="none" strike="noStrike" kern="1200" cap="all" spc="40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1DB956-FC26-469C-B51A-251A1E8E47F5}" type="datetimeFigureOut">
              <a:rPr lang="de-AT"/>
              <a:pPr>
                <a:defRPr/>
              </a:pPr>
              <a:t>24.04.2023</a:t>
            </a:fld>
            <a:endParaRPr lang="de-AT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7B1CB4-3A15-4912-9E36-AB7795BE06E2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45328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016" y="1097280"/>
            <a:ext cx="3200400" cy="371246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2EAC6C-7B8E-4C6B-B548-635C5DEDF561}" type="datetimeFigureOut">
              <a:rPr lang="de-AT"/>
              <a:pPr>
                <a:defRPr/>
              </a:pPr>
              <a:t>24.04.2023</a:t>
            </a:fld>
            <a:endParaRPr lang="de-AT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D38DE9-2A3B-4BF0-A50A-EB6CC930F7E6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274896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9150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0016" y="1097280"/>
            <a:ext cx="3200400" cy="548640"/>
          </a:xfrm>
        </p:spPr>
        <p:txBody>
          <a:bodyPr anchor="b">
            <a:normAutofit/>
          </a:bodyPr>
          <a:lstStyle>
            <a:lvl1pPr marL="0" indent="0">
              <a:buNone/>
              <a:defRPr lang="en-US" sz="1400" b="0" kern="1200" cap="all" spc="400" baseline="0" dirty="0" smtClean="0">
                <a:solidFill>
                  <a:schemeClr val="tx1"/>
                </a:solidFill>
                <a:latin typeface="+mn-lt"/>
                <a:ea typeface="+mj-ea"/>
                <a:cs typeface="Tunga" pitchFamily="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0016" y="1701848"/>
            <a:ext cx="3200400" cy="310896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BC1A8-FFA9-4199-B897-E8ED277AB16D}" type="datetimeFigureOut">
              <a:rPr lang="de-AT"/>
              <a:pPr>
                <a:defRPr/>
              </a:pPr>
              <a:t>24.04.2023</a:t>
            </a:fld>
            <a:endParaRPr lang="de-AT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5FD8CF-9503-483D-A805-330DD1D79E10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39134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CC55D-61A5-4608-9771-19A10DDC3EDA}" type="datetimeFigureOut">
              <a:rPr lang="de-AT"/>
              <a:pPr>
                <a:defRPr/>
              </a:pPr>
              <a:t>24.04.2023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1342D2-3D23-4C5D-B5E2-720C9A90F83E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19240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F29ECA-EFE3-49E6-BB15-A9062A0736B1}" type="datetimeFigureOut">
              <a:rPr lang="de-AT"/>
              <a:pPr>
                <a:defRPr/>
              </a:pPr>
              <a:t>24.04.2023</a:t>
            </a:fld>
            <a:endParaRPr lang="de-AT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CD9E25-C373-4850-9905-E5D679B388E9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41848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16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ight Triangle 17"/>
          <p:cNvSpPr/>
          <p:nvPr/>
        </p:nvSpPr>
        <p:spPr>
          <a:xfrm rot="5400000">
            <a:off x="433388" y="-433388"/>
            <a:ext cx="6858000" cy="7724775"/>
          </a:xfrm>
          <a:prstGeom prst="rtTriangle">
            <a:avLst/>
          </a:pr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784930" y="1576103"/>
            <a:ext cx="5212080" cy="1089427"/>
          </a:xfrm>
        </p:spPr>
        <p:txBody>
          <a:bodyPr bIns="0" anchor="b"/>
          <a:lstStyle>
            <a:lvl1pPr algn="l">
              <a:defRPr kumimoji="0" lang="en-US" sz="2800" b="0" i="0" u="none" strike="noStrike" kern="1200" cap="all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9552" y="2618912"/>
            <a:ext cx="3807779" cy="332468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297954" y="2253385"/>
            <a:ext cx="5794760" cy="623314"/>
          </a:xfrm>
        </p:spPr>
        <p:txBody>
          <a:bodyPr>
            <a:normAutofit/>
          </a:bodyPr>
          <a:lstStyle>
            <a:lvl1pPr marL="0" indent="0">
              <a:buNone/>
              <a:defRPr lang="en-US" sz="1400" b="1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8A4A24-750F-4D7B-99D6-1DCB200FFA0B}" type="datetimeFigureOut">
              <a:rPr lang="de-AT"/>
              <a:pPr>
                <a:defRPr/>
              </a:pPr>
              <a:t>24.04.2023</a:t>
            </a:fld>
            <a:endParaRPr lang="de-AT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2"/>
            </a:solidFill>
          </a:ln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7D42143-A283-4472-B56C-8C2FF395EA8E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142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ight Triangle 8"/>
          <p:cNvSpPr/>
          <p:nvPr/>
        </p:nvSpPr>
        <p:spPr>
          <a:xfrm>
            <a:off x="0" y="2647950"/>
            <a:ext cx="3571875" cy="421005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 9"/>
          <p:cNvSpPr/>
          <p:nvPr/>
        </p:nvSpPr>
        <p:spPr>
          <a:xfrm>
            <a:off x="0" y="5048250"/>
            <a:ext cx="3571875" cy="1809750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1809750 h 1809750"/>
              <a:gd name="connsiteX1" fmla="*/ 1895475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  <a:gd name="connsiteX0" fmla="*/ 0 w 3571875"/>
              <a:gd name="connsiteY0" fmla="*/ 1809750 h 1809750"/>
              <a:gd name="connsiteX1" fmla="*/ 2038350 w 3571875"/>
              <a:gd name="connsiteY1" fmla="*/ 0 h 1809750"/>
              <a:gd name="connsiteX2" fmla="*/ 3571875 w 3571875"/>
              <a:gd name="connsiteY2" fmla="*/ 1809750 h 1809750"/>
              <a:gd name="connsiteX3" fmla="*/ 0 w 3571875"/>
              <a:gd name="connsiteY3" fmla="*/ 1809750 h 1809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1875" h="1809750">
                <a:moveTo>
                  <a:pt x="0" y="1809750"/>
                </a:moveTo>
                <a:lnTo>
                  <a:pt x="2038350" y="0"/>
                </a:lnTo>
                <a:lnTo>
                  <a:pt x="3571875" y="1809750"/>
                </a:lnTo>
                <a:lnTo>
                  <a:pt x="0" y="18097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4"/>
          </p:nvPr>
        </p:nvSpPr>
        <p:spPr>
          <a:xfrm>
            <a:off x="2028825" y="0"/>
            <a:ext cx="7115175" cy="6858000"/>
          </a:xfrm>
          <a:custGeom>
            <a:avLst/>
            <a:gdLst>
              <a:gd name="connsiteX0" fmla="*/ 0 w 7104888"/>
              <a:gd name="connsiteY0" fmla="*/ 0 h 6858000"/>
              <a:gd name="connsiteX1" fmla="*/ 7104888 w 7104888"/>
              <a:gd name="connsiteY1" fmla="*/ 0 h 6858000"/>
              <a:gd name="connsiteX2" fmla="*/ 7104888 w 7104888"/>
              <a:gd name="connsiteY2" fmla="*/ 6858000 h 6858000"/>
              <a:gd name="connsiteX3" fmla="*/ 0 w 7104888"/>
              <a:gd name="connsiteY3" fmla="*/ 6858000 h 6858000"/>
              <a:gd name="connsiteX4" fmla="*/ 0 w 7104888"/>
              <a:gd name="connsiteY4" fmla="*/ 0 h 6858000"/>
              <a:gd name="connsiteX0" fmla="*/ 0 w 7104888"/>
              <a:gd name="connsiteY0" fmla="*/ 0 h 6858000"/>
              <a:gd name="connsiteX1" fmla="*/ 5695188 w 7104888"/>
              <a:gd name="connsiteY1" fmla="*/ 0 h 6858000"/>
              <a:gd name="connsiteX2" fmla="*/ 7104888 w 7104888"/>
              <a:gd name="connsiteY2" fmla="*/ 0 h 6858000"/>
              <a:gd name="connsiteX3" fmla="*/ 7104888 w 7104888"/>
              <a:gd name="connsiteY3" fmla="*/ 6858000 h 6858000"/>
              <a:gd name="connsiteX4" fmla="*/ 0 w 7104888"/>
              <a:gd name="connsiteY4" fmla="*/ 6858000 h 6858000"/>
              <a:gd name="connsiteX5" fmla="*/ 0 w 7104888"/>
              <a:gd name="connsiteY5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0287 w 7115175"/>
              <a:gd name="connsiteY4" fmla="*/ 6858000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10287 w 7115175"/>
              <a:gd name="connsiteY5" fmla="*/ 6858000 h 6858000"/>
              <a:gd name="connsiteX6" fmla="*/ 0 w 7115175"/>
              <a:gd name="connsiteY6" fmla="*/ 5048250 h 6858000"/>
              <a:gd name="connsiteX7" fmla="*/ 10287 w 7115175"/>
              <a:gd name="connsiteY7" fmla="*/ 0 h 6858000"/>
              <a:gd name="connsiteX0" fmla="*/ 10287 w 7115175"/>
              <a:gd name="connsiteY0" fmla="*/ 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  <a:gd name="connsiteX6" fmla="*/ 10287 w 7115175"/>
              <a:gd name="connsiteY6" fmla="*/ 0 h 6858000"/>
              <a:gd name="connsiteX0" fmla="*/ 0 w 7115175"/>
              <a:gd name="connsiteY0" fmla="*/ 5048250 h 6858000"/>
              <a:gd name="connsiteX1" fmla="*/ 5705475 w 7115175"/>
              <a:gd name="connsiteY1" fmla="*/ 0 h 6858000"/>
              <a:gd name="connsiteX2" fmla="*/ 7115175 w 7115175"/>
              <a:gd name="connsiteY2" fmla="*/ 0 h 6858000"/>
              <a:gd name="connsiteX3" fmla="*/ 7115175 w 7115175"/>
              <a:gd name="connsiteY3" fmla="*/ 6858000 h 6858000"/>
              <a:gd name="connsiteX4" fmla="*/ 1533526 w 7115175"/>
              <a:gd name="connsiteY4" fmla="*/ 6848475 h 6858000"/>
              <a:gd name="connsiteX5" fmla="*/ 0 w 7115175"/>
              <a:gd name="connsiteY5" fmla="*/ 504825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15175" h="6858000">
                <a:moveTo>
                  <a:pt x="0" y="5048250"/>
                </a:moveTo>
                <a:lnTo>
                  <a:pt x="5705475" y="0"/>
                </a:lnTo>
                <a:lnTo>
                  <a:pt x="7115175" y="0"/>
                </a:lnTo>
                <a:lnTo>
                  <a:pt x="7115175" y="6858000"/>
                </a:lnTo>
                <a:lnTo>
                  <a:pt x="1533526" y="6848475"/>
                </a:lnTo>
                <a:lnTo>
                  <a:pt x="0" y="5048250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</p:spPr>
        <p:txBody>
          <a:bodyPr rIns="182880" rtlCol="0" anchor="ctr">
            <a:normAutofit/>
          </a:bodyPr>
          <a:lstStyle>
            <a:lvl1pPr algn="r">
              <a:defRPr/>
            </a:lvl1pPr>
          </a:lstStyle>
          <a:p>
            <a:pPr lvl="0"/>
            <a:r>
              <a:rPr lang="de-DE" noProof="0"/>
              <a:t>Bild durch Klicken auf Symbol hinzufügen</a:t>
            </a:r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9140000">
            <a:off x="671197" y="1717501"/>
            <a:ext cx="5486400" cy="867444"/>
          </a:xfrm>
        </p:spPr>
        <p:txBody>
          <a:bodyPr anchor="b"/>
          <a:lstStyle>
            <a:lvl1pPr algn="l">
              <a:defRPr sz="2800" b="0">
                <a:latin typeface="+mj-lt"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 rot="19140000">
            <a:off x="1143479" y="2180529"/>
            <a:ext cx="6096545" cy="740664"/>
          </a:xfrm>
        </p:spPr>
        <p:txBody>
          <a:bodyPr/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000FE5-623C-44C9-A7D7-27C58A8DDBA6}" type="datetimeFigureOut">
              <a:rPr lang="de-AT"/>
              <a:pPr>
                <a:defRPr/>
              </a:pPr>
              <a:t>24.04.2023</a:t>
            </a:fld>
            <a:endParaRPr lang="de-AT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C60678-730D-4ABD-9E8C-593C1EEE95B3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50096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3175" y="5051425"/>
            <a:ext cx="3575050" cy="1806575"/>
          </a:xfrm>
          <a:custGeom>
            <a:avLst/>
            <a:gdLst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3571875 w 3571875"/>
              <a:gd name="connsiteY2" fmla="*/ 4210050 h 4210050"/>
              <a:gd name="connsiteX3" fmla="*/ 0 w 3571875"/>
              <a:gd name="connsiteY3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883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050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281238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28825 w 3571875"/>
              <a:gd name="connsiteY2" fmla="*/ 2393157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76450 w 3571875"/>
              <a:gd name="connsiteY2" fmla="*/ 2274094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245519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4210050 h 4210050"/>
              <a:gd name="connsiteX1" fmla="*/ 0 w 3571875"/>
              <a:gd name="connsiteY1" fmla="*/ 0 h 4210050"/>
              <a:gd name="connsiteX2" fmla="*/ 2038350 w 3571875"/>
              <a:gd name="connsiteY2" fmla="*/ 2405063 h 4210050"/>
              <a:gd name="connsiteX3" fmla="*/ 3571875 w 3571875"/>
              <a:gd name="connsiteY3" fmla="*/ 4210050 h 4210050"/>
              <a:gd name="connsiteX4" fmla="*/ 0 w 3571875"/>
              <a:gd name="connsiteY4" fmla="*/ 4210050 h 4210050"/>
              <a:gd name="connsiteX0" fmla="*/ 0 w 3571875"/>
              <a:gd name="connsiteY0" fmla="*/ 2433637 h 2433637"/>
              <a:gd name="connsiteX1" fmla="*/ 257175 w 3571875"/>
              <a:gd name="connsiteY1" fmla="*/ 0 h 2433637"/>
              <a:gd name="connsiteX2" fmla="*/ 2038350 w 3571875"/>
              <a:gd name="connsiteY2" fmla="*/ 628650 h 2433637"/>
              <a:gd name="connsiteX3" fmla="*/ 3571875 w 3571875"/>
              <a:gd name="connsiteY3" fmla="*/ 2433637 h 2433637"/>
              <a:gd name="connsiteX4" fmla="*/ 0 w 3571875"/>
              <a:gd name="connsiteY4" fmla="*/ 2433637 h 2433637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24051 w 3574257"/>
              <a:gd name="connsiteY2" fmla="*/ 30718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40682 w 3574257"/>
              <a:gd name="connsiteY2" fmla="*/ 450057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9749 h 1809749"/>
              <a:gd name="connsiteX1" fmla="*/ 0 w 3574257"/>
              <a:gd name="connsiteY1" fmla="*/ 2381 h 1809749"/>
              <a:gd name="connsiteX2" fmla="*/ 2038351 w 3574257"/>
              <a:gd name="connsiteY2" fmla="*/ 0 h 1809749"/>
              <a:gd name="connsiteX3" fmla="*/ 3574257 w 3574257"/>
              <a:gd name="connsiteY3" fmla="*/ 1809749 h 1809749"/>
              <a:gd name="connsiteX4" fmla="*/ 2382 w 3574257"/>
              <a:gd name="connsiteY4" fmla="*/ 1809749 h 1809749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657351 w 3574257"/>
              <a:gd name="connsiteY2" fmla="*/ 2309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0732 w 3574257"/>
              <a:gd name="connsiteY2" fmla="*/ 238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774032 w 3574257"/>
              <a:gd name="connsiteY2" fmla="*/ 161925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969294 w 3574257"/>
              <a:gd name="connsiteY2" fmla="*/ 21432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1819275 w 3574257"/>
              <a:gd name="connsiteY2" fmla="*/ 200026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  <a:gd name="connsiteX0" fmla="*/ 2382 w 3574257"/>
              <a:gd name="connsiteY0" fmla="*/ 1807368 h 1807368"/>
              <a:gd name="connsiteX1" fmla="*/ 0 w 3574257"/>
              <a:gd name="connsiteY1" fmla="*/ 0 h 1807368"/>
              <a:gd name="connsiteX2" fmla="*/ 2045494 w 3574257"/>
              <a:gd name="connsiteY2" fmla="*/ 1 h 1807368"/>
              <a:gd name="connsiteX3" fmla="*/ 3574257 w 3574257"/>
              <a:gd name="connsiteY3" fmla="*/ 1807368 h 1807368"/>
              <a:gd name="connsiteX4" fmla="*/ 2382 w 3574257"/>
              <a:gd name="connsiteY4" fmla="*/ 1807368 h 18073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74257" h="1807368">
                <a:moveTo>
                  <a:pt x="2382" y="1807368"/>
                </a:moveTo>
                <a:lnTo>
                  <a:pt x="0" y="0"/>
                </a:lnTo>
                <a:lnTo>
                  <a:pt x="2045494" y="1"/>
                </a:lnTo>
                <a:lnTo>
                  <a:pt x="3574257" y="1807368"/>
                </a:lnTo>
                <a:lnTo>
                  <a:pt x="2382" y="1807368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588" y="5051425"/>
            <a:ext cx="9145588" cy="1806575"/>
          </a:xfrm>
          <a:custGeom>
            <a:avLst/>
            <a:gdLst>
              <a:gd name="connsiteX0" fmla="*/ 0 w 3350419"/>
              <a:gd name="connsiteY0" fmla="*/ 2081213 h 2083594"/>
              <a:gd name="connsiteX1" fmla="*/ 3031331 w 3350419"/>
              <a:gd name="connsiteY1" fmla="*/ 0 h 2083594"/>
              <a:gd name="connsiteX2" fmla="*/ 3350419 w 3350419"/>
              <a:gd name="connsiteY2" fmla="*/ 80963 h 2083594"/>
              <a:gd name="connsiteX3" fmla="*/ 3350419 w 3350419"/>
              <a:gd name="connsiteY3" fmla="*/ 2083594 h 2083594"/>
              <a:gd name="connsiteX4" fmla="*/ 0 w 3350419"/>
              <a:gd name="connsiteY4" fmla="*/ 2081213 h 2083594"/>
              <a:gd name="connsiteX0" fmla="*/ 0 w 3112294"/>
              <a:gd name="connsiteY0" fmla="*/ 2019301 h 2083594"/>
              <a:gd name="connsiteX1" fmla="*/ 2793206 w 3112294"/>
              <a:gd name="connsiteY1" fmla="*/ 0 h 2083594"/>
              <a:gd name="connsiteX2" fmla="*/ 3112294 w 3112294"/>
              <a:gd name="connsiteY2" fmla="*/ 80963 h 2083594"/>
              <a:gd name="connsiteX3" fmla="*/ 3112294 w 3112294"/>
              <a:gd name="connsiteY3" fmla="*/ 2083594 h 2083594"/>
              <a:gd name="connsiteX4" fmla="*/ 0 w 3112294"/>
              <a:gd name="connsiteY4" fmla="*/ 2019301 h 2083594"/>
              <a:gd name="connsiteX0" fmla="*/ 0 w 3345656"/>
              <a:gd name="connsiteY0" fmla="*/ 2097882 h 2097882"/>
              <a:gd name="connsiteX1" fmla="*/ 3026568 w 3345656"/>
              <a:gd name="connsiteY1" fmla="*/ 0 h 2097882"/>
              <a:gd name="connsiteX2" fmla="*/ 3345656 w 3345656"/>
              <a:gd name="connsiteY2" fmla="*/ 80963 h 2097882"/>
              <a:gd name="connsiteX3" fmla="*/ 3345656 w 3345656"/>
              <a:gd name="connsiteY3" fmla="*/ 2083594 h 2097882"/>
              <a:gd name="connsiteX4" fmla="*/ 0 w 3345656"/>
              <a:gd name="connsiteY4" fmla="*/ 2097882 h 2097882"/>
              <a:gd name="connsiteX0" fmla="*/ 0 w 2800350"/>
              <a:gd name="connsiteY0" fmla="*/ 1935957 h 2083594"/>
              <a:gd name="connsiteX1" fmla="*/ 2481262 w 2800350"/>
              <a:gd name="connsiteY1" fmla="*/ 0 h 2083594"/>
              <a:gd name="connsiteX2" fmla="*/ 2800350 w 2800350"/>
              <a:gd name="connsiteY2" fmla="*/ 80963 h 2083594"/>
              <a:gd name="connsiteX3" fmla="*/ 2800350 w 2800350"/>
              <a:gd name="connsiteY3" fmla="*/ 2083594 h 2083594"/>
              <a:gd name="connsiteX4" fmla="*/ 0 w 2800350"/>
              <a:gd name="connsiteY4" fmla="*/ 1935957 h 2083594"/>
              <a:gd name="connsiteX0" fmla="*/ 0 w 3352800"/>
              <a:gd name="connsiteY0" fmla="*/ 2083594 h 2083594"/>
              <a:gd name="connsiteX1" fmla="*/ 3033712 w 3352800"/>
              <a:gd name="connsiteY1" fmla="*/ 0 h 2083594"/>
              <a:gd name="connsiteX2" fmla="*/ 3352800 w 3352800"/>
              <a:gd name="connsiteY2" fmla="*/ 80963 h 2083594"/>
              <a:gd name="connsiteX3" fmla="*/ 3352800 w 3352800"/>
              <a:gd name="connsiteY3" fmla="*/ 2083594 h 2083594"/>
              <a:gd name="connsiteX4" fmla="*/ 0 w 3352800"/>
              <a:gd name="connsiteY4" fmla="*/ 2083594 h 2083594"/>
              <a:gd name="connsiteX0" fmla="*/ 0 w 3352800"/>
              <a:gd name="connsiteY0" fmla="*/ 2002631 h 2002631"/>
              <a:gd name="connsiteX1" fmla="*/ 3033712 w 3352800"/>
              <a:gd name="connsiteY1" fmla="*/ 15716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988469 w 3352800"/>
              <a:gd name="connsiteY1" fmla="*/ 59530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3966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45314 w 3352800"/>
              <a:gd name="connsiteY1" fmla="*/ 1224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34839 w 3352800"/>
              <a:gd name="connsiteY1" fmla="*/ 425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631 h 2002631"/>
              <a:gd name="connsiteX1" fmla="*/ 2875865 w 3352800"/>
              <a:gd name="connsiteY1" fmla="*/ 81782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2002901 h 2002901"/>
              <a:gd name="connsiteX1" fmla="*/ 2836585 w 3352800"/>
              <a:gd name="connsiteY1" fmla="*/ 0 h 2002901"/>
              <a:gd name="connsiteX2" fmla="*/ 3352800 w 3352800"/>
              <a:gd name="connsiteY2" fmla="*/ 270 h 2002901"/>
              <a:gd name="connsiteX3" fmla="*/ 3352800 w 3352800"/>
              <a:gd name="connsiteY3" fmla="*/ 2002901 h 2002901"/>
              <a:gd name="connsiteX4" fmla="*/ 0 w 3352800"/>
              <a:gd name="connsiteY4" fmla="*/ 2002901 h 2002901"/>
              <a:gd name="connsiteX0" fmla="*/ 0 w 3352800"/>
              <a:gd name="connsiteY0" fmla="*/ 2002631 h 2002631"/>
              <a:gd name="connsiteX1" fmla="*/ 754045 w 3352800"/>
              <a:gd name="connsiteY1" fmla="*/ 1468326 h 2002631"/>
              <a:gd name="connsiteX2" fmla="*/ 3352800 w 3352800"/>
              <a:gd name="connsiteY2" fmla="*/ 0 h 2002631"/>
              <a:gd name="connsiteX3" fmla="*/ 3352800 w 3352800"/>
              <a:gd name="connsiteY3" fmla="*/ 2002631 h 2002631"/>
              <a:gd name="connsiteX4" fmla="*/ 0 w 3352800"/>
              <a:gd name="connsiteY4" fmla="*/ 2002631 h 2002631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34305 h 534305"/>
              <a:gd name="connsiteX1" fmla="*/ 754045 w 3352800"/>
              <a:gd name="connsiteY1" fmla="*/ 0 h 534305"/>
              <a:gd name="connsiteX2" fmla="*/ 3352800 w 3352800"/>
              <a:gd name="connsiteY2" fmla="*/ 7687 h 534305"/>
              <a:gd name="connsiteX3" fmla="*/ 3352800 w 3352800"/>
              <a:gd name="connsiteY3" fmla="*/ 534305 h 534305"/>
              <a:gd name="connsiteX4" fmla="*/ 0 w 3352800"/>
              <a:gd name="connsiteY4" fmla="*/ 534305 h 534305"/>
              <a:gd name="connsiteX0" fmla="*/ 0 w 3352800"/>
              <a:gd name="connsiteY0" fmla="*/ 526618 h 526618"/>
              <a:gd name="connsiteX1" fmla="*/ 980611 w 3352800"/>
              <a:gd name="connsiteY1" fmla="*/ 9368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6888 h 526888"/>
              <a:gd name="connsiteX1" fmla="*/ 744735 w 3352800"/>
              <a:gd name="connsiteY1" fmla="*/ 0 h 526888"/>
              <a:gd name="connsiteX2" fmla="*/ 3352800 w 3352800"/>
              <a:gd name="connsiteY2" fmla="*/ 270 h 526888"/>
              <a:gd name="connsiteX3" fmla="*/ 3352800 w 3352800"/>
              <a:gd name="connsiteY3" fmla="*/ 526888 h 526888"/>
              <a:gd name="connsiteX4" fmla="*/ 0 w 3352800"/>
              <a:gd name="connsiteY4" fmla="*/ 526888 h 526888"/>
              <a:gd name="connsiteX0" fmla="*/ 0 w 3352800"/>
              <a:gd name="connsiteY0" fmla="*/ 526618 h 526618"/>
              <a:gd name="connsiteX1" fmla="*/ 811948 w 3352800"/>
              <a:gd name="connsiteY1" fmla="*/ 60921 h 526618"/>
              <a:gd name="connsiteX2" fmla="*/ 3352800 w 3352800"/>
              <a:gd name="connsiteY2" fmla="*/ 0 h 526618"/>
              <a:gd name="connsiteX3" fmla="*/ 3352800 w 3352800"/>
              <a:gd name="connsiteY3" fmla="*/ 526618 h 526618"/>
              <a:gd name="connsiteX4" fmla="*/ 0 w 3352800"/>
              <a:gd name="connsiteY4" fmla="*/ 526618 h 526618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966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241069 w 3352800"/>
              <a:gd name="connsiteY2" fmla="*/ 94144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584 h 527584"/>
              <a:gd name="connsiteX1" fmla="*/ 751718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  <a:gd name="connsiteX0" fmla="*/ 0 w 3352800"/>
              <a:gd name="connsiteY0" fmla="*/ 527313 h 527313"/>
              <a:gd name="connsiteX1" fmla="*/ 900984 w 3352800"/>
              <a:gd name="connsiteY1" fmla="*/ 97774 h 527313"/>
              <a:gd name="connsiteX2" fmla="*/ 3352800 w 3352800"/>
              <a:gd name="connsiteY2" fmla="*/ 0 h 527313"/>
              <a:gd name="connsiteX3" fmla="*/ 3352800 w 3352800"/>
              <a:gd name="connsiteY3" fmla="*/ 527313 h 527313"/>
              <a:gd name="connsiteX4" fmla="*/ 0 w 3352800"/>
              <a:gd name="connsiteY4" fmla="*/ 527313 h 527313"/>
              <a:gd name="connsiteX0" fmla="*/ 0 w 3352800"/>
              <a:gd name="connsiteY0" fmla="*/ 527584 h 527584"/>
              <a:gd name="connsiteX1" fmla="*/ 748227 w 3352800"/>
              <a:gd name="connsiteY1" fmla="*/ 0 h 527584"/>
              <a:gd name="connsiteX2" fmla="*/ 3352800 w 3352800"/>
              <a:gd name="connsiteY2" fmla="*/ 271 h 527584"/>
              <a:gd name="connsiteX3" fmla="*/ 3352800 w 3352800"/>
              <a:gd name="connsiteY3" fmla="*/ 527584 h 527584"/>
              <a:gd name="connsiteX4" fmla="*/ 0 w 3352800"/>
              <a:gd name="connsiteY4" fmla="*/ 527584 h 527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52800" h="527584">
                <a:moveTo>
                  <a:pt x="0" y="527584"/>
                </a:moveTo>
                <a:lnTo>
                  <a:pt x="748227" y="0"/>
                </a:lnTo>
                <a:lnTo>
                  <a:pt x="3352800" y="271"/>
                </a:lnTo>
                <a:lnTo>
                  <a:pt x="3352800" y="527584"/>
                </a:lnTo>
                <a:lnTo>
                  <a:pt x="0" y="527584"/>
                </a:lnTo>
                <a:close/>
              </a:path>
            </a:pathLst>
          </a:custGeom>
          <a:solidFill>
            <a:schemeClr val="accent3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325" y="365125"/>
            <a:ext cx="7521575" cy="5492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Titelmasterformat durch Klicken bearbeiten</a:t>
            </a:r>
            <a:endParaRPr lang="en-US" dirty="0"/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22325" y="1100138"/>
            <a:ext cx="7521575" cy="357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9140000">
            <a:off x="201613" y="5870575"/>
            <a:ext cx="2176462" cy="201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96FCCDC-5E33-4E50-955E-519A83960BB4}" type="datetimeFigureOut">
              <a:rPr lang="de-AT"/>
              <a:pPr>
                <a:defRPr/>
              </a:pPr>
              <a:t>24.04.2023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17900" y="6284913"/>
            <a:ext cx="4724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000" cap="all" spc="200" baseline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01050" y="6170613"/>
            <a:ext cx="503238" cy="503237"/>
          </a:xfrm>
          <a:prstGeom prst="ellipse">
            <a:avLst/>
          </a:prstGeom>
          <a:ln w="19050">
            <a:solidFill>
              <a:srgbClr val="FFFFFF"/>
            </a:solidFill>
          </a:ln>
        </p:spPr>
        <p:txBody>
          <a:bodyPr vert="horz" lIns="9144" tIns="9144" rIns="9144" bIns="9144" rtlCol="0" anchor="ctr">
            <a:normAutofit/>
          </a:bodyPr>
          <a:lstStyle>
            <a:lvl1pPr algn="ctr" fontAlgn="auto">
              <a:spcBef>
                <a:spcPts val="0"/>
              </a:spcBef>
              <a:spcAft>
                <a:spcPts val="0"/>
              </a:spcAft>
              <a:defRPr sz="1650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11AA26B-52BF-4718-86A3-9EA5EE14912C}" type="slidenum">
              <a:rPr lang="de-AT"/>
              <a:pPr>
                <a:defRPr/>
              </a:pPr>
              <a:t>‹Nr.›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84" r:id="rId3"/>
    <p:sldLayoutId id="2147483677" r:id="rId4"/>
    <p:sldLayoutId id="2147483678" r:id="rId5"/>
    <p:sldLayoutId id="2147483679" r:id="rId6"/>
    <p:sldLayoutId id="2147483680" r:id="rId7"/>
    <p:sldLayoutId id="2147483685" r:id="rId8"/>
    <p:sldLayoutId id="2147483686" r:id="rId9"/>
    <p:sldLayoutId id="2147483681" r:id="rId10"/>
    <p:sldLayoutId id="214748368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kern="1200" cap="all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Franklin Gothic Medium" pitchFamily="34" charset="0"/>
        </a:defRPr>
      </a:lvl9pPr>
    </p:titleStyle>
    <p:bodyStyle>
      <a:lvl1pPr marL="342900" indent="-342900" algn="l" rtl="0" eaLnBrk="1" fontAlgn="base" hangingPunct="1">
        <a:spcBef>
          <a:spcPts val="800"/>
        </a:spcBef>
        <a:spcAft>
          <a:spcPct val="0"/>
        </a:spcAft>
        <a:buFont typeface="Arial" charset="0"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173038" indent="-173038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01638" indent="-16351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30238" indent="-163513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58838" indent="-173038" algn="l" rtl="0" eaLnBrk="1" fontAlgn="base" hangingPunct="1">
        <a:spcBef>
          <a:spcPts val="300"/>
        </a:spcBef>
        <a:spcAft>
          <a:spcPct val="0"/>
        </a:spcAft>
        <a:buClr>
          <a:schemeClr val="accent2"/>
        </a:buClr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" indent="-173736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3533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581912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792224" indent="-164592" algn="l" defTabSz="914400" rtl="0" eaLnBrk="1" latinLnBrk="0" hangingPunct="1">
        <a:spcBef>
          <a:spcPts val="300"/>
        </a:spcBef>
        <a:buClr>
          <a:schemeClr val="accent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 rot="19140000">
            <a:off x="817563" y="1730375"/>
            <a:ext cx="5648325" cy="1204913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AT" dirty="0"/>
              <a:t>Themenvorschläge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 rot="19140000">
            <a:off x="1212850" y="2470150"/>
            <a:ext cx="6510338" cy="330200"/>
          </a:xfrm>
        </p:spPr>
        <p:txBody>
          <a:bodyPr rtlCol="0"/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de-AT"/>
              <a:t>für PowerPoint-Präsentationen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19140000">
            <a:off x="798513" y="1611313"/>
            <a:ext cx="5105400" cy="1089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AT"/>
              <a:t>Mögliche Themen zur Bearbeitung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49800" y="2619375"/>
            <a:ext cx="3806825" cy="3324225"/>
          </a:xfrm>
        </p:spPr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AT" dirty="0"/>
              <a:t>Farbenlehre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AT" dirty="0"/>
              <a:t>Typografie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AT" dirty="0"/>
              <a:t>Körpersprache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AT" dirty="0"/>
              <a:t>Design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AT" dirty="0"/>
              <a:t>Grafik- und Bildbearbeitung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AT" dirty="0"/>
              <a:t>Kommunikation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de-AT" dirty="0"/>
          </a:p>
        </p:txBody>
      </p:sp>
      <p:sp>
        <p:nvSpPr>
          <p:cNvPr id="7172" name="Textplatzhalter 3"/>
          <p:cNvSpPr>
            <a:spLocks noGrp="1"/>
          </p:cNvSpPr>
          <p:nvPr>
            <p:ph type="body" sz="half" idx="2"/>
          </p:nvPr>
        </p:nvSpPr>
        <p:spPr>
          <a:xfrm rot="19140000">
            <a:off x="1243013" y="2108200"/>
            <a:ext cx="6237287" cy="623888"/>
          </a:xfrm>
        </p:spPr>
        <p:txBody>
          <a:bodyPr>
            <a:normAutofit/>
          </a:bodyPr>
          <a:lstStyle/>
          <a:p>
            <a:r>
              <a:rPr lang="de-AT" sz="2400" dirty="0"/>
              <a:t>Präsentations- und Kommunikationstechnik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19140000">
            <a:off x="784225" y="1576388"/>
            <a:ext cx="5213350" cy="1089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AT"/>
              <a:t>Mögliche Themen zur Bearbeitung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749800" y="2619375"/>
            <a:ext cx="4214688" cy="33242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AT" dirty="0"/>
              <a:t>Berufsbilder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AT" dirty="0"/>
              <a:t>CABS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AT" dirty="0"/>
              <a:t>POS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AT" dirty="0"/>
              <a:t>Programmiersprache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AT" dirty="0"/>
              <a:t>Robotik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endParaRPr lang="de-AT" dirty="0"/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de-AT" dirty="0"/>
          </a:p>
        </p:txBody>
      </p:sp>
      <p:sp>
        <p:nvSpPr>
          <p:cNvPr id="8196" name="Textplatzhalter 4"/>
          <p:cNvSpPr>
            <a:spLocks noGrp="1"/>
          </p:cNvSpPr>
          <p:nvPr>
            <p:ph type="body" sz="half" idx="2"/>
          </p:nvPr>
        </p:nvSpPr>
        <p:spPr>
          <a:xfrm rot="19140000">
            <a:off x="1298575" y="2252663"/>
            <a:ext cx="5794375" cy="623887"/>
          </a:xfrm>
        </p:spPr>
        <p:txBody>
          <a:bodyPr/>
          <a:lstStyle/>
          <a:p>
            <a:r>
              <a:rPr lang="de-AT" sz="2400" dirty="0"/>
              <a:t>Vorstellen der Abteilung „Informatik“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 rot="19140000">
            <a:off x="784225" y="1576388"/>
            <a:ext cx="5213350" cy="1089025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de-AT"/>
              <a:t>Mögliche Themen zur Bearbeitung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644008" y="2619375"/>
            <a:ext cx="4320480" cy="3324225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AT" dirty="0"/>
              <a:t>Hobby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AT" dirty="0"/>
              <a:t>Sachbuch-Vorstellung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AT" dirty="0"/>
              <a:t>PC-Spiel</a:t>
            </a:r>
          </a:p>
          <a:p>
            <a:pPr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de-AT" dirty="0"/>
              <a:t>…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endParaRPr lang="de-AT" dirty="0"/>
          </a:p>
        </p:txBody>
      </p:sp>
      <p:sp>
        <p:nvSpPr>
          <p:cNvPr id="8196" name="Textplatzhalter 4"/>
          <p:cNvSpPr>
            <a:spLocks noGrp="1"/>
          </p:cNvSpPr>
          <p:nvPr>
            <p:ph type="body" sz="half" idx="2"/>
          </p:nvPr>
        </p:nvSpPr>
        <p:spPr>
          <a:xfrm rot="19140000">
            <a:off x="1298575" y="2252663"/>
            <a:ext cx="5794375" cy="623887"/>
          </a:xfrm>
        </p:spPr>
        <p:txBody>
          <a:bodyPr/>
          <a:lstStyle/>
          <a:p>
            <a:r>
              <a:rPr lang="de-AT" sz="2400" dirty="0"/>
              <a:t>Persönliche Interessensgebiete</a:t>
            </a:r>
          </a:p>
        </p:txBody>
      </p:sp>
    </p:spTree>
    <p:extLst>
      <p:ext uri="{BB962C8B-B14F-4D97-AF65-F5344CB8AC3E}">
        <p14:creationId xmlns:p14="http://schemas.microsoft.com/office/powerpoint/2010/main" val="31558471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hemenvorschläge_IF">
  <a:themeElements>
    <a:clrScheme name="Winkel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Winkel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微软雅黑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ＭＳ Ｐゴシック"/>
        <a:font script="Hang" typeface="맑은 고딕"/>
        <a:font script="Hans" typeface="隶书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inkel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0000"/>
                <a:shade val="85000"/>
              </a:schemeClr>
              <a:schemeClr val="phClr">
                <a:tint val="95000"/>
                <a:shade val="99000"/>
              </a:schemeClr>
            </a:duotone>
          </a:blip>
          <a:tile tx="0" ty="0" sx="100000" sy="100000" flip="none" algn="tl"/>
        </a:blipFill>
        <a:blipFill rotWithShape="1">
          <a:blip xmlns:r="http://schemas.openxmlformats.org/officeDocument/2006/relationships" r:embed="rId2">
            <a:duotone>
              <a:schemeClr val="phClr">
                <a:tint val="93000"/>
                <a:shade val="85000"/>
              </a:schemeClr>
              <a:schemeClr val="phClr">
                <a:tint val="96000"/>
                <a:shade val="99000"/>
              </a:schemeClr>
            </a:duotone>
          </a:blip>
          <a:tile tx="0" ty="0" sx="90000" sy="9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Themenvorschläge</Template>
  <TotalTime>0</TotalTime>
  <Words>43</Words>
  <Application>Microsoft Office PowerPoint</Application>
  <PresentationFormat>Bildschirmpräsentation (4:3)</PresentationFormat>
  <Paragraphs>23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Franklin Gothic Book</vt:lpstr>
      <vt:lpstr>Franklin Gothic Medium</vt:lpstr>
      <vt:lpstr>Tunga</vt:lpstr>
      <vt:lpstr>Wingdings</vt:lpstr>
      <vt:lpstr>Themenvorschläge_IF</vt:lpstr>
      <vt:lpstr>Themenvorschläge</vt:lpstr>
      <vt:lpstr>Mögliche Themen zur Bearbeitung</vt:lpstr>
      <vt:lpstr>Mögliche Themen zur Bearbeitung</vt:lpstr>
      <vt:lpstr>Mögliche Themen zur Bearbeitung</vt:lpstr>
    </vt:vector>
  </TitlesOfParts>
  <Company>HTBLuVA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Themenvorschläge</dc:title>
  <dc:creator>Reithofer Elisabeth</dc:creator>
  <cp:lastModifiedBy>Reithofer Elisabeth</cp:lastModifiedBy>
  <cp:revision>1</cp:revision>
  <dcterms:created xsi:type="dcterms:W3CDTF">2023-04-24T09:19:36Z</dcterms:created>
  <dcterms:modified xsi:type="dcterms:W3CDTF">2023-04-24T09:20:43Z</dcterms:modified>
</cp:coreProperties>
</file>